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0" r:id="rId20"/>
    <p:sldId id="271" r:id="rId21"/>
    <p:sldId id="272" r:id="rId22"/>
  </p:sldIdLst>
  <p:sldSz cx="9720263" cy="7559675"/>
  <p:notesSz cx="7772400" cy="100584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8" d="100"/>
          <a:sy n="58" d="100"/>
        </p:scale>
        <p:origin x="15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86000" y="405864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2673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192924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337248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8600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192924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337248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subTitle"/>
          </p:nvPr>
        </p:nvSpPr>
        <p:spPr>
          <a:xfrm>
            <a:off x="486000" y="1768680"/>
            <a:ext cx="4268160" cy="438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426816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subTitle"/>
          </p:nvPr>
        </p:nvSpPr>
        <p:spPr>
          <a:xfrm>
            <a:off x="486000" y="301320"/>
            <a:ext cx="8747280" cy="5848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86000" y="1768680"/>
            <a:ext cx="4268160" cy="438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2673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86000" y="405864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2673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body"/>
          </p:nvPr>
        </p:nvSpPr>
        <p:spPr>
          <a:xfrm>
            <a:off x="192924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body"/>
          </p:nvPr>
        </p:nvSpPr>
        <p:spPr>
          <a:xfrm>
            <a:off x="337248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48600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body"/>
          </p:nvPr>
        </p:nvSpPr>
        <p:spPr>
          <a:xfrm>
            <a:off x="192924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86" name="PlaceHolder 7"/>
          <p:cNvSpPr>
            <a:spLocks noGrp="1"/>
          </p:cNvSpPr>
          <p:nvPr>
            <p:ph type="body"/>
          </p:nvPr>
        </p:nvSpPr>
        <p:spPr>
          <a:xfrm>
            <a:off x="337248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ubTitle"/>
          </p:nvPr>
        </p:nvSpPr>
        <p:spPr>
          <a:xfrm>
            <a:off x="486000" y="1768680"/>
            <a:ext cx="4268160" cy="438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426816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426816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subTitle"/>
          </p:nvPr>
        </p:nvSpPr>
        <p:spPr>
          <a:xfrm>
            <a:off x="486000" y="301320"/>
            <a:ext cx="8747280" cy="5848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2673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86000" y="405864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2673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192924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337248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48600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 type="body"/>
          </p:nvPr>
        </p:nvSpPr>
        <p:spPr>
          <a:xfrm>
            <a:off x="192924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32" name="PlaceHolder 7"/>
          <p:cNvSpPr>
            <a:spLocks noGrp="1"/>
          </p:cNvSpPr>
          <p:nvPr>
            <p:ph type="body"/>
          </p:nvPr>
        </p:nvSpPr>
        <p:spPr>
          <a:xfrm>
            <a:off x="337248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subTitle"/>
          </p:nvPr>
        </p:nvSpPr>
        <p:spPr>
          <a:xfrm>
            <a:off x="486000" y="1768680"/>
            <a:ext cx="4268160" cy="438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426816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ubTitle"/>
          </p:nvPr>
        </p:nvSpPr>
        <p:spPr>
          <a:xfrm>
            <a:off x="486000" y="301320"/>
            <a:ext cx="8747280" cy="5848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2673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86000" y="405864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2673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192924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337248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48600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body"/>
          </p:nvPr>
        </p:nvSpPr>
        <p:spPr>
          <a:xfrm>
            <a:off x="192924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78" name="PlaceHolder 7"/>
          <p:cNvSpPr>
            <a:spLocks noGrp="1"/>
          </p:cNvSpPr>
          <p:nvPr>
            <p:ph type="body"/>
          </p:nvPr>
        </p:nvSpPr>
        <p:spPr>
          <a:xfrm>
            <a:off x="337248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subTitle"/>
          </p:nvPr>
        </p:nvSpPr>
        <p:spPr>
          <a:xfrm>
            <a:off x="486000" y="1768680"/>
            <a:ext cx="4268160" cy="438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426816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subTitle"/>
          </p:nvPr>
        </p:nvSpPr>
        <p:spPr>
          <a:xfrm>
            <a:off x="486000" y="301320"/>
            <a:ext cx="8747280" cy="5848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2673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86000" y="405864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18" name="PlaceHolder 5"/>
          <p:cNvSpPr>
            <a:spLocks noGrp="1"/>
          </p:cNvSpPr>
          <p:nvPr>
            <p:ph type="body"/>
          </p:nvPr>
        </p:nvSpPr>
        <p:spPr>
          <a:xfrm>
            <a:off x="2673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86000" y="301320"/>
            <a:ext cx="8747280" cy="5848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192924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22" name="PlaceHolder 4"/>
          <p:cNvSpPr>
            <a:spLocks noGrp="1"/>
          </p:cNvSpPr>
          <p:nvPr>
            <p:ph type="body"/>
          </p:nvPr>
        </p:nvSpPr>
        <p:spPr>
          <a:xfrm>
            <a:off x="337248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23" name="PlaceHolder 5"/>
          <p:cNvSpPr>
            <a:spLocks noGrp="1"/>
          </p:cNvSpPr>
          <p:nvPr>
            <p:ph type="body"/>
          </p:nvPr>
        </p:nvSpPr>
        <p:spPr>
          <a:xfrm>
            <a:off x="48600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24" name="PlaceHolder 6"/>
          <p:cNvSpPr>
            <a:spLocks noGrp="1"/>
          </p:cNvSpPr>
          <p:nvPr>
            <p:ph type="body"/>
          </p:nvPr>
        </p:nvSpPr>
        <p:spPr>
          <a:xfrm>
            <a:off x="192924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25" name="PlaceHolder 7"/>
          <p:cNvSpPr>
            <a:spLocks noGrp="1"/>
          </p:cNvSpPr>
          <p:nvPr>
            <p:ph type="body"/>
          </p:nvPr>
        </p:nvSpPr>
        <p:spPr>
          <a:xfrm>
            <a:off x="337248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36" name="PlaceHolder 2"/>
          <p:cNvSpPr>
            <a:spLocks noGrp="1"/>
          </p:cNvSpPr>
          <p:nvPr>
            <p:ph type="subTitle"/>
          </p:nvPr>
        </p:nvSpPr>
        <p:spPr>
          <a:xfrm>
            <a:off x="486000" y="1768680"/>
            <a:ext cx="4268160" cy="43837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426816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40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41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subTitle"/>
          </p:nvPr>
        </p:nvSpPr>
        <p:spPr>
          <a:xfrm>
            <a:off x="486000" y="301320"/>
            <a:ext cx="8747280" cy="5848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45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47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49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50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51" name="PlaceHolder 4"/>
          <p:cNvSpPr>
            <a:spLocks noGrp="1"/>
          </p:cNvSpPr>
          <p:nvPr>
            <p:ph type="body"/>
          </p:nvPr>
        </p:nvSpPr>
        <p:spPr>
          <a:xfrm>
            <a:off x="2673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53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54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55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 type="body"/>
          </p:nvPr>
        </p:nvSpPr>
        <p:spPr>
          <a:xfrm>
            <a:off x="486000" y="405864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60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61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62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63" name="PlaceHolder 5"/>
          <p:cNvSpPr>
            <a:spLocks noGrp="1"/>
          </p:cNvSpPr>
          <p:nvPr>
            <p:ph type="body"/>
          </p:nvPr>
        </p:nvSpPr>
        <p:spPr>
          <a:xfrm>
            <a:off x="2673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 type="body"/>
          </p:nvPr>
        </p:nvSpPr>
        <p:spPr>
          <a:xfrm>
            <a:off x="192924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 type="body"/>
          </p:nvPr>
        </p:nvSpPr>
        <p:spPr>
          <a:xfrm>
            <a:off x="3372480" y="176868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68" name="PlaceHolder 5"/>
          <p:cNvSpPr>
            <a:spLocks noGrp="1"/>
          </p:cNvSpPr>
          <p:nvPr>
            <p:ph type="body"/>
          </p:nvPr>
        </p:nvSpPr>
        <p:spPr>
          <a:xfrm>
            <a:off x="48600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69" name="PlaceHolder 6"/>
          <p:cNvSpPr>
            <a:spLocks noGrp="1"/>
          </p:cNvSpPr>
          <p:nvPr>
            <p:ph type="body"/>
          </p:nvPr>
        </p:nvSpPr>
        <p:spPr>
          <a:xfrm>
            <a:off x="192924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70" name="PlaceHolder 7"/>
          <p:cNvSpPr>
            <a:spLocks noGrp="1"/>
          </p:cNvSpPr>
          <p:nvPr>
            <p:ph type="body"/>
          </p:nvPr>
        </p:nvSpPr>
        <p:spPr>
          <a:xfrm>
            <a:off x="3372480" y="4058640"/>
            <a:ext cx="1374120" cy="2090880"/>
          </a:xfrm>
          <a:prstGeom prst="rect">
            <a:avLst/>
          </a:prstGeom>
        </p:spPr>
        <p:txBody>
          <a:bodyPr lIns="0" tIns="0" rIns="0" bIns="0">
            <a:normAutofit fontScale="66000"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2673000" y="405864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s-CL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86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2673000" y="1768680"/>
            <a:ext cx="20826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86000" y="4058640"/>
            <a:ext cx="426816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CL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stomShape 1"/>
          <p:cNvSpPr/>
          <p:nvPr/>
        </p:nvSpPr>
        <p:spPr>
          <a:xfrm>
            <a:off x="270720" y="1747440"/>
            <a:ext cx="9345960" cy="5675040"/>
          </a:xfrm>
          <a:prstGeom prst="round1Rect">
            <a:avLst>
              <a:gd name="adj" fmla="val 15350"/>
            </a:avLst>
          </a:prstGeom>
          <a:solidFill>
            <a:srgbClr val="29754D">
              <a:alpha val="3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10" name="CustomShape 2"/>
          <p:cNvSpPr/>
          <p:nvPr/>
        </p:nvSpPr>
        <p:spPr>
          <a:xfrm>
            <a:off x="436320" y="6464160"/>
            <a:ext cx="7891200" cy="679680"/>
          </a:xfrm>
          <a:prstGeom prst="roundRect">
            <a:avLst>
              <a:gd name="adj" fmla="val 19335"/>
            </a:avLst>
          </a:prstGeom>
          <a:solidFill>
            <a:srgbClr val="8EB99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" name="Imagen 15"/>
          <p:cNvPicPr/>
          <p:nvPr/>
        </p:nvPicPr>
        <p:blipFill>
          <a:blip r:embed="rId14"/>
          <a:stretch/>
        </p:blipFill>
        <p:spPr>
          <a:xfrm>
            <a:off x="8272440" y="1222200"/>
            <a:ext cx="1079280" cy="241200"/>
          </a:xfrm>
          <a:prstGeom prst="rect">
            <a:avLst/>
          </a:prstGeom>
          <a:ln>
            <a:noFill/>
          </a:ln>
        </p:spPr>
      </p:pic>
      <p:pic>
        <p:nvPicPr>
          <p:cNvPr id="3" name="Imagen 16"/>
          <p:cNvPicPr/>
          <p:nvPr/>
        </p:nvPicPr>
        <p:blipFill>
          <a:blip r:embed="rId15"/>
          <a:stretch/>
        </p:blipFill>
        <p:spPr>
          <a:xfrm>
            <a:off x="8272440" y="418680"/>
            <a:ext cx="1079280" cy="664200"/>
          </a:xfrm>
          <a:prstGeom prst="rect">
            <a:avLst/>
          </a:prstGeom>
          <a:ln>
            <a:noFill/>
          </a:ln>
        </p:spPr>
      </p:pic>
      <p:pic>
        <p:nvPicPr>
          <p:cNvPr id="4" name="Google Shape;12;p23"/>
          <p:cNvPicPr/>
          <p:nvPr/>
        </p:nvPicPr>
        <p:blipFill>
          <a:blip r:embed="rId16"/>
          <a:stretch/>
        </p:blipFill>
        <p:spPr>
          <a:xfrm>
            <a:off x="8521560" y="6387120"/>
            <a:ext cx="829800" cy="755280"/>
          </a:xfrm>
          <a:prstGeom prst="rect">
            <a:avLst/>
          </a:prstGeom>
          <a:ln>
            <a:noFill/>
          </a:ln>
        </p:spPr>
      </p:pic>
      <p:pic>
        <p:nvPicPr>
          <p:cNvPr id="5" name="Imagen 14"/>
          <p:cNvPicPr/>
          <p:nvPr/>
        </p:nvPicPr>
        <p:blipFill>
          <a:blip r:embed="rId17"/>
          <a:stretch/>
        </p:blipFill>
        <p:spPr>
          <a:xfrm>
            <a:off x="433440" y="419760"/>
            <a:ext cx="4210200" cy="679680"/>
          </a:xfrm>
          <a:prstGeom prst="rect">
            <a:avLst/>
          </a:prstGeom>
          <a:ln>
            <a:noFill/>
          </a:ln>
        </p:spPr>
      </p:pic>
      <p:pic>
        <p:nvPicPr>
          <p:cNvPr id="6" name="Imagen 18"/>
          <p:cNvPicPr/>
          <p:nvPr/>
        </p:nvPicPr>
        <p:blipFill>
          <a:blip r:embed="rId18"/>
          <a:stretch/>
        </p:blipFill>
        <p:spPr>
          <a:xfrm>
            <a:off x="433440" y="6464160"/>
            <a:ext cx="689760" cy="679680"/>
          </a:xfrm>
          <a:prstGeom prst="rect">
            <a:avLst/>
          </a:prstGeom>
          <a:ln>
            <a:noFill/>
          </a:ln>
        </p:spPr>
      </p:pic>
      <p:sp>
        <p:nvSpPr>
          <p:cNvPr id="7" name="PlaceHolder 3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CL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8" name="PlaceHolder 4"/>
          <p:cNvSpPr>
            <a:spLocks noGrp="1"/>
          </p:cNvSpPr>
          <p:nvPr>
            <p:ph type="body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Imagen 3"/>
          <p:cNvPicPr/>
          <p:nvPr/>
        </p:nvPicPr>
        <p:blipFill>
          <a:blip r:embed="rId14"/>
          <a:stretch/>
        </p:blipFill>
        <p:spPr>
          <a:xfrm>
            <a:off x="8272440" y="1222200"/>
            <a:ext cx="1079280" cy="241200"/>
          </a:xfrm>
          <a:prstGeom prst="rect">
            <a:avLst/>
          </a:prstGeom>
          <a:ln>
            <a:noFill/>
          </a:ln>
        </p:spPr>
      </p:pic>
      <p:pic>
        <p:nvPicPr>
          <p:cNvPr id="46" name="Imagen 4"/>
          <p:cNvPicPr/>
          <p:nvPr/>
        </p:nvPicPr>
        <p:blipFill>
          <a:blip r:embed="rId15"/>
          <a:stretch/>
        </p:blipFill>
        <p:spPr>
          <a:xfrm>
            <a:off x="8272440" y="418680"/>
            <a:ext cx="1079280" cy="664200"/>
          </a:xfrm>
          <a:prstGeom prst="rect">
            <a:avLst/>
          </a:prstGeom>
          <a:ln>
            <a:noFill/>
          </a:ln>
        </p:spPr>
      </p:pic>
      <p:pic>
        <p:nvPicPr>
          <p:cNvPr id="47" name="Imagen 6"/>
          <p:cNvPicPr/>
          <p:nvPr/>
        </p:nvPicPr>
        <p:blipFill>
          <a:blip r:embed="rId16"/>
          <a:stretch/>
        </p:blipFill>
        <p:spPr>
          <a:xfrm>
            <a:off x="433440" y="419760"/>
            <a:ext cx="4210200" cy="679680"/>
          </a:xfrm>
          <a:prstGeom prst="rect">
            <a:avLst/>
          </a:prstGeom>
          <a:ln>
            <a:noFill/>
          </a:ln>
        </p:spPr>
      </p:pic>
      <p:sp>
        <p:nvSpPr>
          <p:cNvPr id="48" name="CustomShape 1"/>
          <p:cNvSpPr/>
          <p:nvPr/>
        </p:nvSpPr>
        <p:spPr>
          <a:xfrm>
            <a:off x="243000" y="1756440"/>
            <a:ext cx="9345960" cy="5675040"/>
          </a:xfrm>
          <a:prstGeom prst="round1Rect">
            <a:avLst>
              <a:gd name="adj" fmla="val 15350"/>
            </a:avLst>
          </a:prstGeom>
          <a:solidFill>
            <a:srgbClr val="EEEEE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CL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 rot="10800000" flipH="1">
            <a:off x="180720" y="822600"/>
            <a:ext cx="9356040" cy="653076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2"/>
          <p:cNvSpPr/>
          <p:nvPr/>
        </p:nvSpPr>
        <p:spPr>
          <a:xfrm>
            <a:off x="8092080" y="779400"/>
            <a:ext cx="661320" cy="5184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89" name="CustomShape 3"/>
          <p:cNvSpPr/>
          <p:nvPr/>
        </p:nvSpPr>
        <p:spPr>
          <a:xfrm>
            <a:off x="8754120" y="779400"/>
            <a:ext cx="784800" cy="5184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90" name="CustomShape 4"/>
          <p:cNvSpPr/>
          <p:nvPr/>
        </p:nvSpPr>
        <p:spPr>
          <a:xfrm>
            <a:off x="181080" y="181080"/>
            <a:ext cx="7910280" cy="65016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9754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" name="CustomShape 5"/>
          <p:cNvSpPr/>
          <p:nvPr/>
        </p:nvSpPr>
        <p:spPr>
          <a:xfrm>
            <a:off x="181080" y="6881760"/>
            <a:ext cx="527400" cy="26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r">
              <a:lnSpc>
                <a:spcPct val="100000"/>
              </a:lnSpc>
            </a:pPr>
            <a:fld id="{71833E5B-8DA5-47AF-8AB5-AC873B271343}" type="slidenum">
              <a:rPr lang="es-CL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‹Nº›</a:t>
            </a:fld>
            <a:endParaRPr lang="es-CL" sz="1100" b="0" strike="noStrike" spc="-1">
              <a:latin typeface="Arial"/>
            </a:endParaRPr>
          </a:p>
        </p:txBody>
      </p:sp>
      <p:sp>
        <p:nvSpPr>
          <p:cNvPr id="92" name="CustomShape 6"/>
          <p:cNvSpPr/>
          <p:nvPr/>
        </p:nvSpPr>
        <p:spPr>
          <a:xfrm>
            <a:off x="375840" y="6881760"/>
            <a:ext cx="6786000" cy="34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100" b="0" strike="noStrike" spc="-1">
                <a:solidFill>
                  <a:srgbClr val="741B47"/>
                </a:solidFill>
                <a:latin typeface="Calibri"/>
                <a:ea typeface="Calibri"/>
              </a:rPr>
              <a:t>       </a:t>
            </a:r>
            <a:r>
              <a:rPr lang="es-CL" sz="1100" b="0" strike="noStrike" spc="-1">
                <a:solidFill>
                  <a:srgbClr val="29754D"/>
                </a:solidFill>
                <a:latin typeface="Calibri"/>
                <a:ea typeface="Calibri"/>
              </a:rPr>
              <a:t> ELECTRÓNICA </a:t>
            </a:r>
            <a:r>
              <a:rPr lang="es-CL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| 4° Medio | Presentación</a:t>
            </a:r>
            <a:endParaRPr lang="es-CL" sz="1100" b="0" strike="noStrike" spc="-1">
              <a:latin typeface="Arial"/>
            </a:endParaRPr>
          </a:p>
        </p:txBody>
      </p:sp>
      <p:sp>
        <p:nvSpPr>
          <p:cNvPr id="93" name="CustomShape 7"/>
          <p:cNvSpPr/>
          <p:nvPr/>
        </p:nvSpPr>
        <p:spPr>
          <a:xfrm>
            <a:off x="442800" y="350280"/>
            <a:ext cx="7441200" cy="31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>
              <a:lnSpc>
                <a:spcPct val="90000"/>
              </a:lnSpc>
            </a:pPr>
            <a:r>
              <a:rPr lang="es-CL" sz="1400" b="1" strike="noStrike" spc="-1">
                <a:solidFill>
                  <a:srgbClr val="FFFFFF"/>
                </a:solidFill>
                <a:latin typeface="Calibri"/>
                <a:ea typeface="Calibri"/>
              </a:rPr>
              <a:t>MÓDULO </a:t>
            </a:r>
            <a:r>
              <a:rPr lang="es-CL" sz="1400" b="0" strike="noStrike" spc="-1">
                <a:solidFill>
                  <a:srgbClr val="FFFFFF"/>
                </a:solidFill>
                <a:latin typeface="Calibri"/>
                <a:ea typeface="Calibri"/>
              </a:rPr>
              <a:t>Sistemas de Control Domótico</a:t>
            </a:r>
            <a:endParaRPr lang="es-CL" sz="1400" b="0" strike="noStrike" spc="-1">
              <a:latin typeface="Arial"/>
            </a:endParaRPr>
          </a:p>
          <a:p>
            <a:pPr>
              <a:lnSpc>
                <a:spcPct val="80000"/>
              </a:lnSpc>
            </a:pPr>
            <a:endParaRPr lang="es-CL" sz="1400" b="0" strike="noStrike" spc="-1">
              <a:latin typeface="Arial"/>
            </a:endParaRPr>
          </a:p>
        </p:txBody>
      </p:sp>
      <p:sp>
        <p:nvSpPr>
          <p:cNvPr id="94" name="CustomShape 8"/>
          <p:cNvSpPr/>
          <p:nvPr/>
        </p:nvSpPr>
        <p:spPr>
          <a:xfrm>
            <a:off x="8443440" y="271080"/>
            <a:ext cx="1166040" cy="34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CL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Actividad 4|</a:t>
            </a:r>
            <a:r>
              <a:rPr lang="es-CL" sz="1600" b="0" strike="noStrike" spc="-1">
                <a:solidFill>
                  <a:srgbClr val="29754D"/>
                </a:solidFill>
                <a:latin typeface="Calibri"/>
                <a:ea typeface="Calibri"/>
              </a:rPr>
              <a:t>3</a:t>
            </a:r>
            <a:endParaRPr lang="es-CL" sz="1600" b="0" strike="noStrike" spc="-1">
              <a:latin typeface="Arial"/>
            </a:endParaRPr>
          </a:p>
        </p:txBody>
      </p:sp>
      <p:sp>
        <p:nvSpPr>
          <p:cNvPr id="95" name="PlaceHolder 9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CL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96" name="PlaceHolder 10"/>
          <p:cNvSpPr>
            <a:spLocks noGrp="1"/>
          </p:cNvSpPr>
          <p:nvPr>
            <p:ph type="body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 rot="10800000" flipH="1">
            <a:off x="181080" y="833040"/>
            <a:ext cx="9357480" cy="123624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4" name="CustomShape 2"/>
          <p:cNvSpPr/>
          <p:nvPr/>
        </p:nvSpPr>
        <p:spPr>
          <a:xfrm>
            <a:off x="8092080" y="779400"/>
            <a:ext cx="661320" cy="5184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8754120" y="779400"/>
            <a:ext cx="784800" cy="5184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136" name="CustomShape 4"/>
          <p:cNvSpPr/>
          <p:nvPr/>
        </p:nvSpPr>
        <p:spPr>
          <a:xfrm>
            <a:off x="181080" y="6881760"/>
            <a:ext cx="527400" cy="26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r">
              <a:lnSpc>
                <a:spcPct val="100000"/>
              </a:lnSpc>
            </a:pPr>
            <a:fld id="{B77F76B1-5841-4F25-8FFB-6605DFA7C566}" type="slidenum">
              <a:rPr lang="es-CL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‹Nº›</a:t>
            </a:fld>
            <a:endParaRPr lang="es-CL" sz="1100" b="0" strike="noStrike" spc="-1">
              <a:latin typeface="Arial"/>
            </a:endParaRPr>
          </a:p>
        </p:txBody>
      </p:sp>
      <p:sp>
        <p:nvSpPr>
          <p:cNvPr id="137" name="CustomShape 5"/>
          <p:cNvSpPr/>
          <p:nvPr/>
        </p:nvSpPr>
        <p:spPr>
          <a:xfrm>
            <a:off x="181080" y="181080"/>
            <a:ext cx="7910280" cy="65016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9754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" name="CustomShape 6"/>
          <p:cNvSpPr/>
          <p:nvPr/>
        </p:nvSpPr>
        <p:spPr>
          <a:xfrm>
            <a:off x="8443440" y="271080"/>
            <a:ext cx="1166040" cy="34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CL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Actividad 4|</a:t>
            </a:r>
            <a:r>
              <a:rPr lang="es-CL" sz="1600" b="0" strike="noStrike" spc="-1">
                <a:solidFill>
                  <a:srgbClr val="29754D"/>
                </a:solidFill>
                <a:latin typeface="Calibri"/>
                <a:ea typeface="Calibri"/>
              </a:rPr>
              <a:t>3</a:t>
            </a:r>
            <a:endParaRPr lang="es-CL" sz="1600" b="0" strike="noStrike" spc="-1">
              <a:latin typeface="Arial"/>
            </a:endParaRPr>
          </a:p>
        </p:txBody>
      </p:sp>
      <p:sp>
        <p:nvSpPr>
          <p:cNvPr id="139" name="CustomShape 7"/>
          <p:cNvSpPr/>
          <p:nvPr/>
        </p:nvSpPr>
        <p:spPr>
          <a:xfrm>
            <a:off x="375840" y="6881760"/>
            <a:ext cx="6786000" cy="34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100" b="0" strike="noStrike" spc="-1">
                <a:solidFill>
                  <a:srgbClr val="741B47"/>
                </a:solidFill>
                <a:latin typeface="Calibri"/>
                <a:ea typeface="Calibri"/>
              </a:rPr>
              <a:t>       </a:t>
            </a:r>
            <a:r>
              <a:rPr lang="es-CL" sz="1100" b="0" strike="noStrike" spc="-1">
                <a:solidFill>
                  <a:srgbClr val="29754D"/>
                </a:solidFill>
                <a:latin typeface="Calibri"/>
                <a:ea typeface="Calibri"/>
              </a:rPr>
              <a:t> ELECTRÓNICA </a:t>
            </a:r>
            <a:r>
              <a:rPr lang="es-CL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| 4° Medio | Presentación</a:t>
            </a:r>
            <a:endParaRPr lang="es-CL" sz="1100" b="0" strike="noStrike" spc="-1">
              <a:latin typeface="Arial"/>
            </a:endParaRPr>
          </a:p>
        </p:txBody>
      </p:sp>
      <p:sp>
        <p:nvSpPr>
          <p:cNvPr id="140" name="CustomShape 8"/>
          <p:cNvSpPr/>
          <p:nvPr/>
        </p:nvSpPr>
        <p:spPr>
          <a:xfrm>
            <a:off x="442800" y="350280"/>
            <a:ext cx="7441200" cy="31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>
              <a:lnSpc>
                <a:spcPct val="90000"/>
              </a:lnSpc>
            </a:pPr>
            <a:r>
              <a:rPr lang="es-CL" sz="1400" b="1" strike="noStrike" spc="-1">
                <a:solidFill>
                  <a:srgbClr val="FFFFFF"/>
                </a:solidFill>
                <a:latin typeface="Calibri"/>
                <a:ea typeface="Calibri"/>
              </a:rPr>
              <a:t>MÓDULO </a:t>
            </a:r>
            <a:r>
              <a:rPr lang="es-CL" sz="1400" b="0" strike="noStrike" spc="-1">
                <a:solidFill>
                  <a:srgbClr val="FFFFFF"/>
                </a:solidFill>
                <a:latin typeface="Calibri"/>
                <a:ea typeface="Calibri"/>
              </a:rPr>
              <a:t>Sistemas de Control Domótico</a:t>
            </a:r>
            <a:endParaRPr lang="es-CL" sz="1400" b="0" strike="noStrike" spc="-1">
              <a:latin typeface="Arial"/>
            </a:endParaRPr>
          </a:p>
          <a:p>
            <a:pPr>
              <a:lnSpc>
                <a:spcPct val="80000"/>
              </a:lnSpc>
            </a:pPr>
            <a:endParaRPr lang="es-CL" sz="1400" b="0" strike="noStrike" spc="-1">
              <a:latin typeface="Arial"/>
            </a:endParaRPr>
          </a:p>
        </p:txBody>
      </p:sp>
      <p:sp>
        <p:nvSpPr>
          <p:cNvPr id="141" name="PlaceHolder 9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CL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42" name="PlaceHolder 10"/>
          <p:cNvSpPr>
            <a:spLocks noGrp="1"/>
          </p:cNvSpPr>
          <p:nvPr>
            <p:ph type="body"/>
          </p:nvPr>
        </p:nvSpPr>
        <p:spPr>
          <a:xfrm>
            <a:off x="486000" y="1768680"/>
            <a:ext cx="874728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18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 rot="10800000" flipH="1">
            <a:off x="180720" y="822600"/>
            <a:ext cx="9356040" cy="6530760"/>
          </a:xfrm>
          <a:prstGeom prst="round1Rect">
            <a:avLst>
              <a:gd name="adj" fmla="val 15350"/>
            </a:avLst>
          </a:prstGeom>
          <a:solidFill>
            <a:srgbClr val="D7E3D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0" name="CustomShape 2"/>
          <p:cNvSpPr/>
          <p:nvPr/>
        </p:nvSpPr>
        <p:spPr>
          <a:xfrm>
            <a:off x="8092080" y="779400"/>
            <a:ext cx="661320" cy="5184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181" name="CustomShape 3"/>
          <p:cNvSpPr/>
          <p:nvPr/>
        </p:nvSpPr>
        <p:spPr>
          <a:xfrm>
            <a:off x="8754120" y="779400"/>
            <a:ext cx="784800" cy="5184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182" name="CustomShape 4"/>
          <p:cNvSpPr/>
          <p:nvPr/>
        </p:nvSpPr>
        <p:spPr>
          <a:xfrm>
            <a:off x="181080" y="6881760"/>
            <a:ext cx="527400" cy="26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r">
              <a:lnSpc>
                <a:spcPct val="100000"/>
              </a:lnSpc>
            </a:pPr>
            <a:fld id="{EECDF6A6-39ED-4FEA-B2DB-BFE4B9C0412A}" type="slidenum">
              <a:rPr lang="es-CL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‹Nº›</a:t>
            </a:fld>
            <a:endParaRPr lang="es-CL" sz="1100" b="0" strike="noStrike" spc="-1">
              <a:latin typeface="Arial"/>
            </a:endParaRPr>
          </a:p>
        </p:txBody>
      </p:sp>
      <p:sp>
        <p:nvSpPr>
          <p:cNvPr id="183" name="CustomShape 5"/>
          <p:cNvSpPr/>
          <p:nvPr/>
        </p:nvSpPr>
        <p:spPr>
          <a:xfrm>
            <a:off x="181080" y="181080"/>
            <a:ext cx="7910280" cy="65016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29754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4" name="CustomShape 6"/>
          <p:cNvSpPr/>
          <p:nvPr/>
        </p:nvSpPr>
        <p:spPr>
          <a:xfrm>
            <a:off x="375840" y="6881760"/>
            <a:ext cx="6786000" cy="34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100" b="0" strike="noStrike" spc="-1">
                <a:solidFill>
                  <a:srgbClr val="741B47"/>
                </a:solidFill>
                <a:latin typeface="Calibri"/>
                <a:ea typeface="Calibri"/>
              </a:rPr>
              <a:t>       </a:t>
            </a:r>
            <a:r>
              <a:rPr lang="es-CL" sz="1100" b="0" strike="noStrike" spc="-1">
                <a:solidFill>
                  <a:srgbClr val="29754D"/>
                </a:solidFill>
                <a:latin typeface="Calibri"/>
                <a:ea typeface="Calibri"/>
              </a:rPr>
              <a:t> ELECTRÓNICA </a:t>
            </a:r>
            <a:r>
              <a:rPr lang="es-CL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| 4° Medio | Presentación</a:t>
            </a:r>
            <a:endParaRPr lang="es-CL" sz="1100" b="0" strike="noStrike" spc="-1">
              <a:latin typeface="Arial"/>
            </a:endParaRPr>
          </a:p>
        </p:txBody>
      </p:sp>
      <p:sp>
        <p:nvSpPr>
          <p:cNvPr id="185" name="CustomShape 7"/>
          <p:cNvSpPr/>
          <p:nvPr/>
        </p:nvSpPr>
        <p:spPr>
          <a:xfrm>
            <a:off x="442800" y="350280"/>
            <a:ext cx="7441200" cy="31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>
              <a:lnSpc>
                <a:spcPct val="90000"/>
              </a:lnSpc>
            </a:pPr>
            <a:r>
              <a:rPr lang="es-CL" sz="1400" b="1" strike="noStrike" spc="-1">
                <a:solidFill>
                  <a:srgbClr val="FFFFFF"/>
                </a:solidFill>
                <a:latin typeface="Calibri"/>
                <a:ea typeface="Calibri"/>
              </a:rPr>
              <a:t>MÓDULO </a:t>
            </a:r>
            <a:r>
              <a:rPr lang="es-CL" sz="1400" b="0" strike="noStrike" spc="-1">
                <a:solidFill>
                  <a:srgbClr val="FFFFFF"/>
                </a:solidFill>
                <a:latin typeface="Calibri"/>
                <a:ea typeface="Calibri"/>
              </a:rPr>
              <a:t>Sistemas de Control Domótico</a:t>
            </a:r>
            <a:endParaRPr lang="es-CL" sz="1400" b="0" strike="noStrike" spc="-1">
              <a:latin typeface="Arial"/>
            </a:endParaRPr>
          </a:p>
          <a:p>
            <a:pPr>
              <a:lnSpc>
                <a:spcPct val="80000"/>
              </a:lnSpc>
            </a:pPr>
            <a:endParaRPr lang="es-CL" sz="1400" b="0" strike="noStrike" spc="-1">
              <a:latin typeface="Arial"/>
            </a:endParaRPr>
          </a:p>
        </p:txBody>
      </p:sp>
      <p:sp>
        <p:nvSpPr>
          <p:cNvPr id="186" name="CustomShape 8"/>
          <p:cNvSpPr/>
          <p:nvPr/>
        </p:nvSpPr>
        <p:spPr>
          <a:xfrm>
            <a:off x="8443440" y="271080"/>
            <a:ext cx="1166040" cy="34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CL" sz="1200" b="0" strike="noStrike" spc="-1">
                <a:solidFill>
                  <a:srgbClr val="000000"/>
                </a:solidFill>
                <a:latin typeface="Calibri"/>
                <a:ea typeface="Calibri"/>
              </a:rPr>
              <a:t>Actividad 4|</a:t>
            </a:r>
            <a:r>
              <a:rPr lang="es-CL" sz="1600" b="0" strike="noStrike" spc="-1">
                <a:solidFill>
                  <a:srgbClr val="29754D"/>
                </a:solidFill>
                <a:latin typeface="Calibri"/>
                <a:ea typeface="Calibri"/>
              </a:rPr>
              <a:t>3</a:t>
            </a:r>
            <a:endParaRPr lang="es-CL" sz="1600" b="0" strike="noStrike" spc="-1">
              <a:latin typeface="Arial"/>
            </a:endParaRPr>
          </a:p>
        </p:txBody>
      </p:sp>
      <p:sp>
        <p:nvSpPr>
          <p:cNvPr id="187" name="PlaceHolder 9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280" cy="1261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r>
              <a:rPr lang="es-CL" sz="18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188" name="PlaceHolder 10"/>
          <p:cNvSpPr>
            <a:spLocks noGrp="1"/>
          </p:cNvSpPr>
          <p:nvPr>
            <p:ph type="body"/>
          </p:nvPr>
        </p:nvSpPr>
        <p:spPr>
          <a:xfrm>
            <a:off x="486000" y="1768680"/>
            <a:ext cx="426816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18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1800" b="0" strike="noStrike" spc="-1">
                <a:latin typeface="Arial"/>
              </a:rPr>
              <a:t>Séptimo nivel del esquema</a:t>
            </a:r>
          </a:p>
        </p:txBody>
      </p:sp>
      <p:sp>
        <p:nvSpPr>
          <p:cNvPr id="189" name="PlaceHolder 11"/>
          <p:cNvSpPr>
            <a:spLocks noGrp="1"/>
          </p:cNvSpPr>
          <p:nvPr>
            <p:ph type="body"/>
          </p:nvPr>
        </p:nvSpPr>
        <p:spPr>
          <a:xfrm>
            <a:off x="4968360" y="1768680"/>
            <a:ext cx="4268160" cy="438372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18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1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18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18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18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18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18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CustomShape 1"/>
          <p:cNvSpPr/>
          <p:nvPr/>
        </p:nvSpPr>
        <p:spPr>
          <a:xfrm rot="10800000" flipH="1">
            <a:off x="180720" y="822600"/>
            <a:ext cx="9356040" cy="6530760"/>
          </a:xfrm>
          <a:prstGeom prst="round1Rect">
            <a:avLst>
              <a:gd name="adj" fmla="val 15350"/>
            </a:avLst>
          </a:prstGeom>
          <a:solidFill>
            <a:srgbClr val="EFEFE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7" name="CustomShape 2"/>
          <p:cNvSpPr/>
          <p:nvPr/>
        </p:nvSpPr>
        <p:spPr>
          <a:xfrm>
            <a:off x="8092080" y="779400"/>
            <a:ext cx="661320" cy="51840"/>
          </a:xfrm>
          <a:prstGeom prst="rect">
            <a:avLst/>
          </a:prstGeom>
          <a:solidFill>
            <a:srgbClr val="0F69B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228" name="CustomShape 3"/>
          <p:cNvSpPr/>
          <p:nvPr/>
        </p:nvSpPr>
        <p:spPr>
          <a:xfrm>
            <a:off x="8754120" y="779400"/>
            <a:ext cx="784800" cy="51840"/>
          </a:xfrm>
          <a:prstGeom prst="rect">
            <a:avLst/>
          </a:prstGeom>
          <a:solidFill>
            <a:srgbClr val="EB3C4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b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229" name="CustomShape 4"/>
          <p:cNvSpPr/>
          <p:nvPr/>
        </p:nvSpPr>
        <p:spPr>
          <a:xfrm>
            <a:off x="181800" y="181080"/>
            <a:ext cx="7908480" cy="650160"/>
          </a:xfrm>
          <a:prstGeom prst="round2SameRect">
            <a:avLst>
              <a:gd name="adj1" fmla="val 16667"/>
              <a:gd name="adj2" fmla="val 0"/>
            </a:avLst>
          </a:prstGeom>
          <a:blipFill rotWithShape="0">
            <a:blip r:embed="rId14"/>
            <a:tile/>
          </a:blip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0" name="CustomShape 5"/>
          <p:cNvSpPr/>
          <p:nvPr/>
        </p:nvSpPr>
        <p:spPr>
          <a:xfrm>
            <a:off x="8170560" y="288360"/>
            <a:ext cx="1166040" cy="34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r">
              <a:lnSpc>
                <a:spcPct val="100000"/>
              </a:lnSpc>
            </a:pPr>
            <a:r>
              <a:rPr lang="es-CL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¡Atención!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231" name="CustomShape 6"/>
          <p:cNvSpPr/>
          <p:nvPr/>
        </p:nvSpPr>
        <p:spPr>
          <a:xfrm>
            <a:off x="181080" y="6881760"/>
            <a:ext cx="527400" cy="26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r">
              <a:lnSpc>
                <a:spcPct val="100000"/>
              </a:lnSpc>
            </a:pPr>
            <a:fld id="{D8B0C2DE-7D5B-4F19-B52C-11026A65F0EE}" type="slidenum">
              <a:rPr lang="es-CL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‹Nº›</a:t>
            </a:fld>
            <a:endParaRPr lang="es-CL" sz="1100" b="0" strike="noStrike" spc="-1">
              <a:latin typeface="Arial"/>
            </a:endParaRPr>
          </a:p>
        </p:txBody>
      </p:sp>
      <p:sp>
        <p:nvSpPr>
          <p:cNvPr id="232" name="CustomShape 7"/>
          <p:cNvSpPr/>
          <p:nvPr/>
        </p:nvSpPr>
        <p:spPr>
          <a:xfrm>
            <a:off x="375840" y="6881760"/>
            <a:ext cx="6786000" cy="347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100" b="0" strike="noStrike" spc="-1">
                <a:solidFill>
                  <a:srgbClr val="741B47"/>
                </a:solidFill>
                <a:latin typeface="Calibri"/>
                <a:ea typeface="Calibri"/>
              </a:rPr>
              <a:t>       </a:t>
            </a:r>
            <a:r>
              <a:rPr lang="es-CL" sz="1100" b="0" strike="noStrike" spc="-1">
                <a:solidFill>
                  <a:srgbClr val="29754D"/>
                </a:solidFill>
                <a:latin typeface="Calibri"/>
                <a:ea typeface="Calibri"/>
              </a:rPr>
              <a:t> ELECTRÓNICA </a:t>
            </a:r>
            <a:r>
              <a:rPr lang="es-CL" sz="1100" b="0" strike="noStrike" spc="-1">
                <a:solidFill>
                  <a:srgbClr val="000000"/>
                </a:solidFill>
                <a:latin typeface="Calibri"/>
                <a:ea typeface="Calibri"/>
              </a:rPr>
              <a:t>| 4° Medio | Presentación</a:t>
            </a:r>
            <a:endParaRPr lang="es-CL" sz="1100" b="0" strike="noStrike" spc="-1">
              <a:latin typeface="Arial"/>
            </a:endParaRPr>
          </a:p>
        </p:txBody>
      </p:sp>
      <p:sp>
        <p:nvSpPr>
          <p:cNvPr id="233" name="PlaceHolder 8"/>
          <p:cNvSpPr>
            <a:spLocks noGrp="1"/>
          </p:cNvSpPr>
          <p:nvPr>
            <p:ph type="title"/>
          </p:nvPr>
        </p:nvSpPr>
        <p:spPr>
          <a:xfrm>
            <a:off x="486000" y="301320"/>
            <a:ext cx="8747640" cy="1261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es-CL" sz="4400" b="0" strike="noStrike" spc="-1">
                <a:latin typeface="Arial"/>
              </a:rPr>
              <a:t>Pulse para editar el formato del texto de título</a:t>
            </a:r>
          </a:p>
        </p:txBody>
      </p:sp>
      <p:sp>
        <p:nvSpPr>
          <p:cNvPr id="234" name="PlaceHolder 9"/>
          <p:cNvSpPr>
            <a:spLocks noGrp="1"/>
          </p:cNvSpPr>
          <p:nvPr>
            <p:ph type="body"/>
          </p:nvPr>
        </p:nvSpPr>
        <p:spPr>
          <a:xfrm>
            <a:off x="486000" y="1768680"/>
            <a:ext cx="874764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3200" b="0" strike="noStrike" spc="-1">
                <a:latin typeface="Arial"/>
              </a:rPr>
              <a:t>Pulse para editar el formato de esquema del texto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2800" b="0" strike="noStrike" spc="-1">
                <a:latin typeface="Arial"/>
              </a:rPr>
              <a:t>Segundo nivel del esquema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400" b="0" strike="noStrike" spc="-1">
                <a:latin typeface="Arial"/>
              </a:rPr>
              <a:t>Tercer nivel del esquema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s-CL" sz="2000" b="0" strike="noStrike" spc="-1">
                <a:latin typeface="Arial"/>
              </a:rPr>
              <a:t>Cuarto nivel del esquema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Quinto nivel del esquema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Sexto nivel del esquema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s-CL" sz="2000" b="0" strike="noStrike" spc="-1">
                <a:latin typeface="Arial"/>
              </a:rPr>
              <a:t>Séptimo nivel del esquema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CustomShape 1"/>
          <p:cNvSpPr/>
          <p:nvPr/>
        </p:nvSpPr>
        <p:spPr>
          <a:xfrm>
            <a:off x="1176480" y="6648120"/>
            <a:ext cx="7011360" cy="311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s-CL" sz="1100" b="0" strike="noStrike" spc="-1">
                <a:solidFill>
                  <a:srgbClr val="FFFFFF"/>
                </a:solidFill>
                <a:latin typeface="Calibri"/>
                <a:ea typeface="Calibri"/>
              </a:rPr>
              <a:t>En estos documentos se utilizarán de manera inclusiva términos como: el estudiante, el docente, el compañero u otras palabras equivalentes y sus respectivos plurales, es decir, con ellas, se hace referencia tanto a hombres como a mujeres.</a:t>
            </a:r>
            <a:endParaRPr lang="es-CL" sz="1100" b="0" strike="noStrike" spc="-1">
              <a:latin typeface="Arial"/>
            </a:endParaRPr>
          </a:p>
        </p:txBody>
      </p:sp>
      <p:sp>
        <p:nvSpPr>
          <p:cNvPr id="272" name="CustomShape 2"/>
          <p:cNvSpPr/>
          <p:nvPr/>
        </p:nvSpPr>
        <p:spPr>
          <a:xfrm>
            <a:off x="1139040" y="834840"/>
            <a:ext cx="4156200" cy="31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200" b="1" strike="noStrike" spc="-1">
                <a:solidFill>
                  <a:srgbClr val="29754D"/>
                </a:solidFill>
                <a:latin typeface="Calibri"/>
                <a:ea typeface="Calibri"/>
              </a:rPr>
              <a:t>SECTOR ELECTRÓNICA </a:t>
            </a:r>
            <a:r>
              <a:rPr lang="es-CL" sz="1200" b="0" strike="noStrike" spc="-1">
                <a:solidFill>
                  <a:srgbClr val="29754D"/>
                </a:solidFill>
                <a:latin typeface="Calibri"/>
                <a:ea typeface="Calibri"/>
              </a:rPr>
              <a:t>| NIVEL 3° MEDIO</a:t>
            </a:r>
            <a:endParaRPr lang="es-CL" sz="1200" b="0" strike="noStrike" spc="-1">
              <a:latin typeface="Arial"/>
            </a:endParaRPr>
          </a:p>
        </p:txBody>
      </p:sp>
      <p:sp>
        <p:nvSpPr>
          <p:cNvPr id="273" name="CustomShape 3"/>
          <p:cNvSpPr/>
          <p:nvPr/>
        </p:nvSpPr>
        <p:spPr>
          <a:xfrm>
            <a:off x="400320" y="2144520"/>
            <a:ext cx="1443600" cy="17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500" b="1" strike="noStrike" spc="-1">
                <a:solidFill>
                  <a:srgbClr val="000000"/>
                </a:solidFill>
                <a:latin typeface="Calibri"/>
                <a:ea typeface="Calibri"/>
              </a:rPr>
              <a:t>MÓDULO 4</a:t>
            </a:r>
            <a:endParaRPr lang="es-CL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1500" b="0" strike="noStrike" spc="-1">
              <a:latin typeface="Arial"/>
            </a:endParaRPr>
          </a:p>
        </p:txBody>
      </p:sp>
      <p:pic>
        <p:nvPicPr>
          <p:cNvPr id="274" name="Imagen 8" descr="Electronica M4 Sistemas de control domotico(PORTADA).png"/>
          <p:cNvPicPr/>
          <p:nvPr/>
        </p:nvPicPr>
        <p:blipFill>
          <a:blip r:embed="rId2"/>
          <a:srcRect b="4222"/>
          <a:stretch/>
        </p:blipFill>
        <p:spPr>
          <a:xfrm>
            <a:off x="2130480" y="1981080"/>
            <a:ext cx="6807600" cy="4444200"/>
          </a:xfrm>
          <a:prstGeom prst="rect">
            <a:avLst/>
          </a:prstGeom>
          <a:ln>
            <a:noFill/>
          </a:ln>
        </p:spPr>
      </p:pic>
      <p:sp>
        <p:nvSpPr>
          <p:cNvPr id="275" name="CustomShape 4"/>
          <p:cNvSpPr/>
          <p:nvPr/>
        </p:nvSpPr>
        <p:spPr>
          <a:xfrm>
            <a:off x="369360" y="2303640"/>
            <a:ext cx="5814720" cy="94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0000"/>
              </a:lnSpc>
            </a:pPr>
            <a:r>
              <a:rPr lang="es-CL" sz="3500" b="1" strike="noStrike" spc="-1">
                <a:solidFill>
                  <a:srgbClr val="29754D"/>
                </a:solidFill>
                <a:latin typeface="Calibri"/>
                <a:ea typeface="Roboto"/>
              </a:rPr>
              <a:t>SISTEMAS DE </a:t>
            </a:r>
            <a:br/>
            <a:r>
              <a:rPr lang="es-CL" sz="3500" b="1" strike="noStrike" spc="-1">
                <a:solidFill>
                  <a:srgbClr val="29754D"/>
                </a:solidFill>
                <a:latin typeface="Calibri"/>
                <a:ea typeface="Roboto"/>
              </a:rPr>
              <a:t>CONTROL DOMÓTICO</a:t>
            </a:r>
            <a:endParaRPr lang="es-CL" sz="3500" b="0" strike="noStrike" spc="-1">
              <a:latin typeface="Arial"/>
            </a:endParaRPr>
          </a:p>
        </p:txBody>
      </p:sp>
      <p:pic>
        <p:nvPicPr>
          <p:cNvPr id="276" name="Imagen 275"/>
          <p:cNvPicPr/>
          <p:nvPr/>
        </p:nvPicPr>
        <p:blipFill>
          <a:blip r:embed="rId3"/>
          <a:stretch/>
        </p:blipFill>
        <p:spPr>
          <a:xfrm>
            <a:off x="360360" y="360720"/>
            <a:ext cx="4476240" cy="757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436680" y="2184480"/>
            <a:ext cx="44139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spcBef>
                <a:spcPts val="601"/>
              </a:spcBef>
            </a:pPr>
            <a:r>
              <a:rPr lang="es-CL" sz="1800" b="1" strike="noStrike" spc="-1">
                <a:solidFill>
                  <a:srgbClr val="C73E32"/>
                </a:solidFill>
                <a:latin typeface="Calibri"/>
                <a:ea typeface="Arial"/>
              </a:rPr>
              <a:t>Códigos de ejemplo: </a:t>
            </a: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Analicemos el código.</a:t>
            </a:r>
            <a:endParaRPr lang="es-CL" sz="1800" b="0" strike="noStrike" spc="-1">
              <a:latin typeface="Arial"/>
            </a:endParaRPr>
          </a:p>
        </p:txBody>
      </p:sp>
      <p:sp>
        <p:nvSpPr>
          <p:cNvPr id="353" name="CustomShape 2"/>
          <p:cNvSpPr/>
          <p:nvPr/>
        </p:nvSpPr>
        <p:spPr>
          <a:xfrm>
            <a:off x="447840" y="1214280"/>
            <a:ext cx="903024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CL" sz="3000" b="1" strike="noStrike" spc="-1">
                <a:solidFill>
                  <a:srgbClr val="29754D"/>
                </a:solidFill>
                <a:latin typeface="Calibri"/>
                <a:ea typeface="Arial"/>
              </a:rPr>
              <a:t>SISTEMA DE </a:t>
            </a:r>
            <a:r>
              <a:rPr lang="es-CL" sz="3000" b="0" strike="noStrike" spc="-1">
                <a:solidFill>
                  <a:srgbClr val="C73E32"/>
                </a:solidFill>
                <a:latin typeface="Calibri"/>
                <a:ea typeface="Arial"/>
              </a:rPr>
              <a:t>RIEGO AUTOMÁTICO</a:t>
            </a:r>
            <a:endParaRPr lang="es-CL" sz="3000" b="0" strike="noStrike" spc="-1">
              <a:latin typeface="Arial"/>
            </a:endParaRPr>
          </a:p>
        </p:txBody>
      </p:sp>
      <p:sp>
        <p:nvSpPr>
          <p:cNvPr id="354" name="CustomShape 3"/>
          <p:cNvSpPr/>
          <p:nvPr/>
        </p:nvSpPr>
        <p:spPr>
          <a:xfrm>
            <a:off x="3954600" y="1931040"/>
            <a:ext cx="4857120" cy="3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CustomShape 4"/>
          <p:cNvSpPr/>
          <p:nvPr/>
        </p:nvSpPr>
        <p:spPr>
          <a:xfrm>
            <a:off x="533520" y="2679840"/>
            <a:ext cx="6873120" cy="3898080"/>
          </a:xfrm>
          <a:prstGeom prst="roundRect">
            <a:avLst>
              <a:gd name="adj" fmla="val 3898"/>
            </a:avLst>
          </a:prstGeom>
          <a:solidFill>
            <a:schemeClr val="bg1"/>
          </a:solidFill>
          <a:ln w="9360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endParaRPr lang="es-CL" sz="1400" b="0" strike="noStrike" spc="-1">
              <a:latin typeface="Arial"/>
            </a:endParaRPr>
          </a:p>
        </p:txBody>
      </p:sp>
      <p:pic>
        <p:nvPicPr>
          <p:cNvPr id="356" name="Google Shape;364;p4"/>
          <p:cNvPicPr/>
          <p:nvPr/>
        </p:nvPicPr>
        <p:blipFill>
          <a:blip r:embed="rId2"/>
          <a:srcRect r="7282"/>
          <a:stretch/>
        </p:blipFill>
        <p:spPr>
          <a:xfrm>
            <a:off x="792000" y="2822040"/>
            <a:ext cx="6509520" cy="3691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CustomShape 1"/>
          <p:cNvSpPr/>
          <p:nvPr/>
        </p:nvSpPr>
        <p:spPr>
          <a:xfrm>
            <a:off x="538200" y="2362320"/>
            <a:ext cx="3652200" cy="207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CL" sz="2000" b="1" strike="noStrike" spc="-1">
                <a:solidFill>
                  <a:srgbClr val="C73E32"/>
                </a:solidFill>
                <a:latin typeface="Calibri"/>
                <a:ea typeface="Arial"/>
              </a:rPr>
              <a:t>Controlador</a:t>
            </a:r>
            <a:endParaRPr lang="es-C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El Módulo </a:t>
            </a:r>
            <a:r>
              <a:rPr lang="es-CL" sz="1800" b="1" strike="noStrike" spc="-1">
                <a:solidFill>
                  <a:srgbClr val="000000"/>
                </a:solidFill>
                <a:latin typeface="Calibri"/>
                <a:ea typeface="Arial"/>
              </a:rPr>
              <a:t>ESP8266</a:t>
            </a: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 ofrece una solución completa y muy económica para conectar tu controlador o arduino a la red wifi.</a:t>
            </a:r>
            <a:endParaRPr lang="es-C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1800" b="0" strike="noStrike" spc="-1">
              <a:latin typeface="Arial"/>
            </a:endParaRPr>
          </a:p>
        </p:txBody>
      </p:sp>
      <p:sp>
        <p:nvSpPr>
          <p:cNvPr id="358" name="CustomShape 2"/>
          <p:cNvSpPr/>
          <p:nvPr/>
        </p:nvSpPr>
        <p:spPr>
          <a:xfrm>
            <a:off x="447840" y="1214280"/>
            <a:ext cx="903024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CL" sz="3000" b="1" strike="noStrike" spc="-1">
                <a:solidFill>
                  <a:srgbClr val="29754D"/>
                </a:solidFill>
                <a:latin typeface="Calibri"/>
                <a:ea typeface="Arial"/>
              </a:rPr>
              <a:t>SISTEMA DE </a:t>
            </a:r>
            <a:r>
              <a:rPr lang="es-CL" sz="3000" b="0" strike="noStrike" spc="-1">
                <a:solidFill>
                  <a:srgbClr val="C73E32"/>
                </a:solidFill>
                <a:latin typeface="Calibri"/>
                <a:ea typeface="Arial"/>
              </a:rPr>
              <a:t>RIEGO AUTOMÁTICO</a:t>
            </a:r>
            <a:endParaRPr lang="es-CL" sz="3000" b="0" strike="noStrike" spc="-1">
              <a:latin typeface="Arial"/>
            </a:endParaRPr>
          </a:p>
        </p:txBody>
      </p:sp>
      <p:sp>
        <p:nvSpPr>
          <p:cNvPr id="359" name="CustomShape 3"/>
          <p:cNvSpPr/>
          <p:nvPr/>
        </p:nvSpPr>
        <p:spPr>
          <a:xfrm>
            <a:off x="5022720" y="2587680"/>
            <a:ext cx="38854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14480">
              <a:lnSpc>
                <a:spcPct val="90000"/>
              </a:lnSpc>
              <a:spcBef>
                <a:spcPts val="1001"/>
              </a:spcBef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HIGRÓMETRO FC-28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360" name="CustomShape 4"/>
          <p:cNvSpPr/>
          <p:nvPr/>
        </p:nvSpPr>
        <p:spPr>
          <a:xfrm>
            <a:off x="4165560" y="2476440"/>
            <a:ext cx="4266360" cy="3072600"/>
          </a:xfrm>
          <a:prstGeom prst="roundRect">
            <a:avLst>
              <a:gd name="adj" fmla="val 3898"/>
            </a:avLst>
          </a:prstGeom>
          <a:solidFill>
            <a:schemeClr val="bg1"/>
          </a:solidFill>
          <a:ln w="9360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361" name="CustomShape 5"/>
          <p:cNvSpPr/>
          <p:nvPr/>
        </p:nvSpPr>
        <p:spPr>
          <a:xfrm>
            <a:off x="4383360" y="2783880"/>
            <a:ext cx="281628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114480">
              <a:lnSpc>
                <a:spcPct val="90000"/>
              </a:lnSpc>
              <a:spcBef>
                <a:spcPts val="1001"/>
              </a:spcBef>
            </a:pPr>
            <a:r>
              <a:rPr lang="es-CL" sz="1800" b="1" strike="noStrike" spc="-1">
                <a:solidFill>
                  <a:srgbClr val="29754D"/>
                </a:solidFill>
                <a:latin typeface="Calibri"/>
                <a:ea typeface="Arial"/>
              </a:rPr>
              <a:t>Microcontrolador ESP8266</a:t>
            </a:r>
            <a:endParaRPr lang="es-CL" sz="1800" b="0" strike="noStrike" spc="-1">
              <a:latin typeface="Arial"/>
            </a:endParaRPr>
          </a:p>
        </p:txBody>
      </p:sp>
      <p:pic>
        <p:nvPicPr>
          <p:cNvPr id="362" name="Google Shape;372;p5"/>
          <p:cNvPicPr/>
          <p:nvPr/>
        </p:nvPicPr>
        <p:blipFill>
          <a:blip r:embed="rId2"/>
          <a:srcRect t="20053" b="16703"/>
          <a:stretch/>
        </p:blipFill>
        <p:spPr>
          <a:xfrm>
            <a:off x="4632840" y="3187800"/>
            <a:ext cx="3393000" cy="2120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CustomShape 1"/>
          <p:cNvSpPr/>
          <p:nvPr/>
        </p:nvSpPr>
        <p:spPr>
          <a:xfrm>
            <a:off x="449280" y="2349360"/>
            <a:ext cx="3652200" cy="2071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CL" sz="2000" b="1" strike="noStrike" spc="-1">
                <a:solidFill>
                  <a:srgbClr val="C73E32"/>
                </a:solidFill>
                <a:latin typeface="Calibri"/>
                <a:ea typeface="Arial"/>
              </a:rPr>
              <a:t>Salida del controlador</a:t>
            </a:r>
            <a:endParaRPr lang="es-C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El módulo </a:t>
            </a:r>
            <a:r>
              <a:rPr lang="es-CL" sz="1800" b="1" strike="noStrike" spc="-1">
                <a:solidFill>
                  <a:srgbClr val="000000"/>
                </a:solidFill>
                <a:latin typeface="Calibri"/>
                <a:ea typeface="Arial"/>
              </a:rPr>
              <a:t>ESP8266</a:t>
            </a: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 ofrece una solución completa y muy económica para conectar tu controlador o arduino a la red wifi</a:t>
            </a:r>
            <a:r>
              <a:rPr lang="es-CL" sz="1800" b="0" strike="noStrike" spc="-1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es-C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1800" b="0" strike="noStrike" spc="-1">
              <a:latin typeface="Arial"/>
            </a:endParaRPr>
          </a:p>
        </p:txBody>
      </p:sp>
      <p:sp>
        <p:nvSpPr>
          <p:cNvPr id="364" name="CustomShape 2"/>
          <p:cNvSpPr/>
          <p:nvPr/>
        </p:nvSpPr>
        <p:spPr>
          <a:xfrm>
            <a:off x="447840" y="1214280"/>
            <a:ext cx="903024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CL" sz="3000" b="1" strike="noStrike" spc="-1">
                <a:solidFill>
                  <a:srgbClr val="29754D"/>
                </a:solidFill>
                <a:latin typeface="Calibri"/>
                <a:ea typeface="Arial"/>
              </a:rPr>
              <a:t>SISTEMA DE </a:t>
            </a:r>
            <a:r>
              <a:rPr lang="es-CL" sz="3000" b="0" strike="noStrike" spc="-1">
                <a:solidFill>
                  <a:srgbClr val="C73E32"/>
                </a:solidFill>
                <a:latin typeface="Calibri"/>
                <a:ea typeface="Arial"/>
              </a:rPr>
              <a:t>RIEGO AUTOMÁTICO</a:t>
            </a:r>
            <a:endParaRPr lang="es-CL" sz="3000" b="0" strike="noStrike" spc="-1">
              <a:latin typeface="Arial"/>
            </a:endParaRPr>
          </a:p>
        </p:txBody>
      </p:sp>
      <p:sp>
        <p:nvSpPr>
          <p:cNvPr id="365" name="CustomShape 3"/>
          <p:cNvSpPr/>
          <p:nvPr/>
        </p:nvSpPr>
        <p:spPr>
          <a:xfrm>
            <a:off x="5022720" y="2587680"/>
            <a:ext cx="38854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14480">
              <a:lnSpc>
                <a:spcPct val="90000"/>
              </a:lnSpc>
              <a:spcBef>
                <a:spcPts val="1001"/>
              </a:spcBef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HIGRÓMETRO FC-28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366" name="CustomShape 4"/>
          <p:cNvSpPr/>
          <p:nvPr/>
        </p:nvSpPr>
        <p:spPr>
          <a:xfrm>
            <a:off x="4165560" y="2374920"/>
            <a:ext cx="4050720" cy="3440880"/>
          </a:xfrm>
          <a:prstGeom prst="roundRect">
            <a:avLst>
              <a:gd name="adj" fmla="val 3898"/>
            </a:avLst>
          </a:prstGeom>
          <a:solidFill>
            <a:schemeClr val="bg1"/>
          </a:solidFill>
          <a:ln w="9360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endParaRPr lang="es-CL" sz="1400" b="0" strike="noStrike" spc="-1">
              <a:latin typeface="Arial"/>
            </a:endParaRPr>
          </a:p>
        </p:txBody>
      </p:sp>
      <p:pic>
        <p:nvPicPr>
          <p:cNvPr id="367" name="Google Shape;380;p6"/>
          <p:cNvPicPr/>
          <p:nvPr/>
        </p:nvPicPr>
        <p:blipFill>
          <a:blip r:embed="rId2"/>
          <a:stretch/>
        </p:blipFill>
        <p:spPr>
          <a:xfrm>
            <a:off x="5095080" y="2957400"/>
            <a:ext cx="2623680" cy="2623680"/>
          </a:xfrm>
          <a:prstGeom prst="rect">
            <a:avLst/>
          </a:prstGeom>
          <a:ln>
            <a:noFill/>
          </a:ln>
        </p:spPr>
      </p:pic>
      <p:sp>
        <p:nvSpPr>
          <p:cNvPr id="368" name="CustomShape 5"/>
          <p:cNvSpPr/>
          <p:nvPr/>
        </p:nvSpPr>
        <p:spPr>
          <a:xfrm>
            <a:off x="4362840" y="2593440"/>
            <a:ext cx="168696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114480">
              <a:lnSpc>
                <a:spcPct val="90000"/>
              </a:lnSpc>
              <a:spcBef>
                <a:spcPts val="1001"/>
              </a:spcBef>
            </a:pPr>
            <a:r>
              <a:rPr lang="es-CL" sz="1800" b="1" strike="noStrike" spc="-1">
                <a:solidFill>
                  <a:srgbClr val="29754D"/>
                </a:solidFill>
                <a:latin typeface="Calibri"/>
                <a:ea typeface="Arial"/>
              </a:rPr>
              <a:t>MÓDULO RELÉ</a:t>
            </a:r>
            <a:endParaRPr lang="es-CL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CustomShape 1"/>
          <p:cNvSpPr/>
          <p:nvPr/>
        </p:nvSpPr>
        <p:spPr>
          <a:xfrm>
            <a:off x="449280" y="2349360"/>
            <a:ext cx="3461760" cy="316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CL" sz="2000" b="1" strike="noStrike" spc="-1">
                <a:solidFill>
                  <a:srgbClr val="C73E32"/>
                </a:solidFill>
                <a:latin typeface="Calibri"/>
                <a:ea typeface="Arial"/>
              </a:rPr>
              <a:t>Electroválvula</a:t>
            </a:r>
            <a:endParaRPr lang="es-C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Funciona de tal manera que cuando se excita el </a:t>
            </a:r>
            <a:r>
              <a:rPr lang="es-CL" sz="1800" b="1" strike="noStrike" spc="-1">
                <a:solidFill>
                  <a:srgbClr val="000000"/>
                </a:solidFill>
                <a:latin typeface="Calibri"/>
                <a:ea typeface="Arial"/>
              </a:rPr>
              <a:t>solenoide, </a:t>
            </a: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éste mueve su </a:t>
            </a:r>
            <a:r>
              <a:rPr lang="es-CL" sz="1800" b="1" strike="noStrike" spc="-1">
                <a:solidFill>
                  <a:srgbClr val="000000"/>
                </a:solidFill>
                <a:latin typeface="Calibri"/>
                <a:ea typeface="Arial"/>
              </a:rPr>
              <a:t>núcleo ferromagnético </a:t>
            </a: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provocando la </a:t>
            </a:r>
            <a:r>
              <a:rPr lang="es-CL" sz="1800" b="1" strike="noStrike" spc="-1">
                <a:solidFill>
                  <a:srgbClr val="000000"/>
                </a:solidFill>
                <a:latin typeface="Calibri"/>
                <a:ea typeface="Arial"/>
              </a:rPr>
              <a:t>entrada de agua </a:t>
            </a: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que eleva el elemento de cierre de la válvula, de tal forma, que se produce la apertura de la misma, permitiendo el paso de agua.</a:t>
            </a:r>
            <a:endParaRPr lang="es-C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1800" b="0" strike="noStrike" spc="-1">
              <a:latin typeface="Arial"/>
            </a:endParaRPr>
          </a:p>
        </p:txBody>
      </p:sp>
      <p:sp>
        <p:nvSpPr>
          <p:cNvPr id="370" name="CustomShape 2"/>
          <p:cNvSpPr/>
          <p:nvPr/>
        </p:nvSpPr>
        <p:spPr>
          <a:xfrm>
            <a:off x="447840" y="1214280"/>
            <a:ext cx="903024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CL" sz="3000" b="1" strike="noStrike" spc="-1">
                <a:solidFill>
                  <a:srgbClr val="29754D"/>
                </a:solidFill>
                <a:latin typeface="Calibri"/>
                <a:ea typeface="Arial"/>
              </a:rPr>
              <a:t>SISTEMA DE </a:t>
            </a:r>
            <a:r>
              <a:rPr lang="es-CL" sz="3000" b="0" strike="noStrike" spc="-1">
                <a:solidFill>
                  <a:srgbClr val="C73E32"/>
                </a:solidFill>
                <a:latin typeface="Calibri"/>
                <a:ea typeface="Arial"/>
              </a:rPr>
              <a:t>RIEGO AUTOMÁTICO</a:t>
            </a:r>
            <a:endParaRPr lang="es-CL" sz="3000" b="0" strike="noStrike" spc="-1">
              <a:latin typeface="Arial"/>
            </a:endParaRPr>
          </a:p>
        </p:txBody>
      </p:sp>
      <p:sp>
        <p:nvSpPr>
          <p:cNvPr id="371" name="CustomShape 3"/>
          <p:cNvSpPr/>
          <p:nvPr/>
        </p:nvSpPr>
        <p:spPr>
          <a:xfrm>
            <a:off x="5022720" y="2587680"/>
            <a:ext cx="38854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14480">
              <a:lnSpc>
                <a:spcPct val="90000"/>
              </a:lnSpc>
              <a:spcBef>
                <a:spcPts val="1001"/>
              </a:spcBef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HIGRÓMETRO FC-28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372" name="CustomShape 4"/>
          <p:cNvSpPr/>
          <p:nvPr/>
        </p:nvSpPr>
        <p:spPr>
          <a:xfrm>
            <a:off x="4165560" y="2374920"/>
            <a:ext cx="4050720" cy="3440880"/>
          </a:xfrm>
          <a:prstGeom prst="roundRect">
            <a:avLst>
              <a:gd name="adj" fmla="val 3898"/>
            </a:avLst>
          </a:prstGeom>
          <a:solidFill>
            <a:schemeClr val="bg1"/>
          </a:solidFill>
          <a:ln w="9360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373" name="CustomShape 5"/>
          <p:cNvSpPr/>
          <p:nvPr/>
        </p:nvSpPr>
        <p:spPr>
          <a:xfrm>
            <a:off x="4127040" y="2619000"/>
            <a:ext cx="232884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114480">
              <a:lnSpc>
                <a:spcPct val="90000"/>
              </a:lnSpc>
              <a:spcBef>
                <a:spcPts val="1001"/>
              </a:spcBef>
            </a:pPr>
            <a:r>
              <a:rPr lang="es-CL" sz="1800" b="1" strike="noStrike" spc="-1">
                <a:solidFill>
                  <a:srgbClr val="29754D"/>
                </a:solidFill>
                <a:latin typeface="Calibri"/>
                <a:ea typeface="Arial"/>
              </a:rPr>
              <a:t>MODELO COMERCIAL</a:t>
            </a:r>
            <a:endParaRPr lang="es-CL" sz="1800" b="0" strike="noStrike" spc="-1">
              <a:latin typeface="Arial"/>
            </a:endParaRPr>
          </a:p>
        </p:txBody>
      </p:sp>
      <p:pic>
        <p:nvPicPr>
          <p:cNvPr id="374" name="Google Shape;388;p7"/>
          <p:cNvPicPr/>
          <p:nvPr/>
        </p:nvPicPr>
        <p:blipFill>
          <a:blip r:embed="rId2"/>
          <a:srcRect t="13680" r="10164" b="7161"/>
          <a:stretch/>
        </p:blipFill>
        <p:spPr>
          <a:xfrm>
            <a:off x="4572000" y="2959200"/>
            <a:ext cx="3479040" cy="268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375840" y="1373760"/>
            <a:ext cx="8949960" cy="31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s-CL" sz="2800" b="1" strike="noStrike" spc="-1">
                <a:solidFill>
                  <a:srgbClr val="29754D"/>
                </a:solidFill>
                <a:latin typeface="Calibri"/>
                <a:ea typeface="Calibri"/>
              </a:rPr>
              <a:t>¿CUÁNTO APRENDIMOS?</a:t>
            </a:r>
            <a:endParaRPr lang="es-CL" sz="2800" b="0" strike="noStrike" spc="-1">
              <a:latin typeface="Arial"/>
            </a:endParaRPr>
          </a:p>
        </p:txBody>
      </p:sp>
      <p:sp>
        <p:nvSpPr>
          <p:cNvPr id="384" name="CustomShape 2"/>
          <p:cNvSpPr/>
          <p:nvPr/>
        </p:nvSpPr>
        <p:spPr>
          <a:xfrm>
            <a:off x="2035440" y="2912040"/>
            <a:ext cx="6999120" cy="26956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360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385" name="CustomShape 3"/>
          <p:cNvSpPr/>
          <p:nvPr/>
        </p:nvSpPr>
        <p:spPr>
          <a:xfrm>
            <a:off x="366480" y="1220040"/>
            <a:ext cx="4699800" cy="15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REVISEMOS</a:t>
            </a:r>
            <a:endParaRPr lang="es-CL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1400" b="0" strike="noStrike" spc="-1">
              <a:latin typeface="Arial"/>
            </a:endParaRPr>
          </a:p>
        </p:txBody>
      </p:sp>
      <p:sp>
        <p:nvSpPr>
          <p:cNvPr id="386" name="CustomShape 4"/>
          <p:cNvSpPr/>
          <p:nvPr/>
        </p:nvSpPr>
        <p:spPr>
          <a:xfrm>
            <a:off x="4214160" y="1184040"/>
            <a:ext cx="4658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r">
              <a:lnSpc>
                <a:spcPct val="90000"/>
              </a:lnSpc>
            </a:pPr>
            <a:r>
              <a:rPr lang="es-CL" sz="5000" b="0" strike="noStrike" spc="-1">
                <a:solidFill>
                  <a:srgbClr val="8EB99F"/>
                </a:solidFill>
                <a:latin typeface="Calibri"/>
                <a:ea typeface="Calibri"/>
              </a:rPr>
              <a:t>4</a:t>
            </a:r>
            <a:endParaRPr lang="es-CL" sz="5000" b="0" strike="noStrike" spc="-1">
              <a:latin typeface="Arial"/>
            </a:endParaRPr>
          </a:p>
        </p:txBody>
      </p:sp>
      <p:pic>
        <p:nvPicPr>
          <p:cNvPr id="387" name="Imagen 15"/>
          <p:cNvPicPr/>
          <p:nvPr/>
        </p:nvPicPr>
        <p:blipFill>
          <a:blip r:embed="rId2"/>
          <a:stretch/>
        </p:blipFill>
        <p:spPr>
          <a:xfrm>
            <a:off x="5474520" y="5389200"/>
            <a:ext cx="1651320" cy="883800"/>
          </a:xfrm>
          <a:prstGeom prst="rect">
            <a:avLst/>
          </a:prstGeom>
          <a:ln>
            <a:noFill/>
          </a:ln>
        </p:spPr>
      </p:pic>
      <p:pic>
        <p:nvPicPr>
          <p:cNvPr id="388" name="Imagen 13"/>
          <p:cNvPicPr/>
          <p:nvPr/>
        </p:nvPicPr>
        <p:blipFill>
          <a:blip r:embed="rId3"/>
          <a:stretch/>
        </p:blipFill>
        <p:spPr>
          <a:xfrm>
            <a:off x="-18000" y="2473200"/>
            <a:ext cx="3855960" cy="3653280"/>
          </a:xfrm>
          <a:prstGeom prst="rect">
            <a:avLst/>
          </a:prstGeom>
          <a:ln>
            <a:noFill/>
          </a:ln>
        </p:spPr>
      </p:pic>
      <p:pic>
        <p:nvPicPr>
          <p:cNvPr id="389" name="Imagen 14"/>
          <p:cNvPicPr/>
          <p:nvPr/>
        </p:nvPicPr>
        <p:blipFill>
          <a:blip r:embed="rId4"/>
          <a:stretch/>
        </p:blipFill>
        <p:spPr>
          <a:xfrm>
            <a:off x="7126200" y="5056200"/>
            <a:ext cx="1806120" cy="1347480"/>
          </a:xfrm>
          <a:prstGeom prst="rect">
            <a:avLst/>
          </a:prstGeom>
          <a:ln>
            <a:noFill/>
          </a:ln>
        </p:spPr>
      </p:pic>
      <p:sp>
        <p:nvSpPr>
          <p:cNvPr id="390" name="CustomShape 5"/>
          <p:cNvSpPr/>
          <p:nvPr/>
        </p:nvSpPr>
        <p:spPr>
          <a:xfrm>
            <a:off x="3332160" y="3204720"/>
            <a:ext cx="5252400" cy="162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0000"/>
              </a:lnSpc>
            </a:pPr>
            <a:r>
              <a:rPr lang="es-CL" sz="2800" b="1" strike="noStrike" spc="-1">
                <a:solidFill>
                  <a:srgbClr val="29754D"/>
                </a:solidFill>
                <a:latin typeface="Calibri"/>
                <a:ea typeface="Roboto"/>
              </a:rPr>
              <a:t>SISTEMA DE RIEGO AUTOMÁTICO</a:t>
            </a:r>
            <a:endParaRPr lang="es-CL" sz="2800" b="0" strike="noStrike" spc="-1">
              <a:latin typeface="Arial"/>
            </a:endParaRPr>
          </a:p>
          <a:p>
            <a:pPr>
              <a:lnSpc>
                <a:spcPct val="50000"/>
              </a:lnSpc>
            </a:pPr>
            <a:r>
              <a:rPr lang="es-CL" sz="2800" b="1" strike="noStrike" spc="-1">
                <a:solidFill>
                  <a:srgbClr val="29754D"/>
                </a:solidFill>
                <a:latin typeface="Calibri"/>
                <a:ea typeface="Roboto"/>
              </a:rPr>
              <a:t> </a:t>
            </a:r>
            <a:endParaRPr lang="es-CL" sz="2800" b="0" strike="noStrike" spc="-1">
              <a:latin typeface="Arial"/>
            </a:endParaRPr>
          </a:p>
          <a:p>
            <a:pPr>
              <a:lnSpc>
                <a:spcPct val="50000"/>
              </a:lnSpc>
            </a:pPr>
            <a:endParaRPr lang="es-CL" sz="2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¡Ahora realizaremos una actividad que resume todo lo que hemos visto! </a:t>
            </a:r>
            <a:r>
              <a:rPr lang="es-CL" sz="1800" b="1" strike="noStrike" spc="-1">
                <a:solidFill>
                  <a:srgbClr val="C73E32"/>
                </a:solidFill>
                <a:latin typeface="Calibri"/>
                <a:ea typeface="Calibri"/>
              </a:rPr>
              <a:t>¡Atentos, atentas!</a:t>
            </a:r>
            <a:endParaRPr lang="es-CL" sz="1800" b="0" strike="noStrike" spc="-1">
              <a:latin typeface="Arial"/>
            </a:endParaRPr>
          </a:p>
          <a:p>
            <a:pPr>
              <a:lnSpc>
                <a:spcPct val="80000"/>
              </a:lnSpc>
            </a:pPr>
            <a:endParaRPr lang="es-CL" sz="1800" b="0" strike="noStrike" spc="-1">
              <a:latin typeface="Arial"/>
            </a:endParaRPr>
          </a:p>
        </p:txBody>
      </p:sp>
      <p:sp>
        <p:nvSpPr>
          <p:cNvPr id="391" name="CustomShape 6"/>
          <p:cNvSpPr/>
          <p:nvPr/>
        </p:nvSpPr>
        <p:spPr>
          <a:xfrm>
            <a:off x="4370040" y="1752480"/>
            <a:ext cx="5814720" cy="48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" name="Group 1"/>
          <p:cNvGrpSpPr/>
          <p:nvPr/>
        </p:nvGrpSpPr>
        <p:grpSpPr>
          <a:xfrm>
            <a:off x="25560" y="2706120"/>
            <a:ext cx="5833440" cy="1155240"/>
            <a:chOff x="25560" y="2706120"/>
            <a:chExt cx="5833440" cy="1155240"/>
          </a:xfrm>
        </p:grpSpPr>
        <p:sp>
          <p:nvSpPr>
            <p:cNvPr id="393" name="CustomShape 2"/>
            <p:cNvSpPr/>
            <p:nvPr/>
          </p:nvSpPr>
          <p:spPr>
            <a:xfrm>
              <a:off x="1267560" y="3098160"/>
              <a:ext cx="459144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s-CL" sz="1600" b="0" strike="noStrike" spc="-1">
                  <a:solidFill>
                    <a:srgbClr val="000000"/>
                  </a:solidFill>
                  <a:latin typeface="Calibri"/>
                  <a:ea typeface="Calibri"/>
                </a:rPr>
                <a:t>Manipular</a:t>
              </a:r>
              <a:r>
                <a:rPr lang="es-CL" sz="1600" b="1" strike="noStrike" spc="-1">
                  <a:solidFill>
                    <a:srgbClr val="29754D"/>
                  </a:solidFill>
                  <a:latin typeface="Calibri"/>
                  <a:ea typeface="Calibri"/>
                </a:rPr>
                <a:t> cuidadosamente </a:t>
              </a:r>
              <a:r>
                <a:rPr lang="es-CL" sz="1600" b="0" strike="noStrike" spc="-1">
                  <a:solidFill>
                    <a:srgbClr val="000000"/>
                  </a:solidFill>
                  <a:latin typeface="Calibri"/>
                  <a:ea typeface="Calibri"/>
                </a:rPr>
                <a:t>herramientas.</a:t>
              </a:r>
              <a:endParaRPr lang="es-CL" sz="1600" b="0" strike="noStrike" spc="-1">
                <a:latin typeface="Arial"/>
              </a:endParaRPr>
            </a:p>
          </p:txBody>
        </p:sp>
        <p:grpSp>
          <p:nvGrpSpPr>
            <p:cNvPr id="394" name="Group 3"/>
            <p:cNvGrpSpPr/>
            <p:nvPr/>
          </p:nvGrpSpPr>
          <p:grpSpPr>
            <a:xfrm>
              <a:off x="25560" y="2706120"/>
              <a:ext cx="1191240" cy="1155240"/>
              <a:chOff x="25560" y="2706120"/>
              <a:chExt cx="1191240" cy="1155240"/>
            </a:xfrm>
          </p:grpSpPr>
          <p:sp>
            <p:nvSpPr>
              <p:cNvPr id="395" name="CustomShape 4"/>
              <p:cNvSpPr/>
              <p:nvPr/>
            </p:nvSpPr>
            <p:spPr>
              <a:xfrm rot="5400000">
                <a:off x="201600" y="2692080"/>
                <a:ext cx="782280" cy="113472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pic>
            <p:nvPicPr>
              <p:cNvPr id="396" name="Google Shape;429;p19"/>
              <p:cNvPicPr/>
              <p:nvPr/>
            </p:nvPicPr>
            <p:blipFill>
              <a:blip r:embed="rId2"/>
              <a:stretch/>
            </p:blipFill>
            <p:spPr>
              <a:xfrm rot="19406400">
                <a:off x="169920" y="2900880"/>
                <a:ext cx="907920" cy="76500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397" name="Group 5"/>
          <p:cNvGrpSpPr/>
          <p:nvPr/>
        </p:nvGrpSpPr>
        <p:grpSpPr>
          <a:xfrm>
            <a:off x="25560" y="5827320"/>
            <a:ext cx="5832000" cy="782280"/>
            <a:chOff x="25560" y="5827320"/>
            <a:chExt cx="5832000" cy="782280"/>
          </a:xfrm>
        </p:grpSpPr>
        <p:grpSp>
          <p:nvGrpSpPr>
            <p:cNvPr id="398" name="Group 6"/>
            <p:cNvGrpSpPr/>
            <p:nvPr/>
          </p:nvGrpSpPr>
          <p:grpSpPr>
            <a:xfrm>
              <a:off x="25560" y="5827320"/>
              <a:ext cx="1134720" cy="782280"/>
              <a:chOff x="25560" y="5827320"/>
              <a:chExt cx="1134720" cy="782280"/>
            </a:xfrm>
          </p:grpSpPr>
          <p:sp>
            <p:nvSpPr>
              <p:cNvPr id="399" name="CustomShape 7"/>
              <p:cNvSpPr/>
              <p:nvPr/>
            </p:nvSpPr>
            <p:spPr>
              <a:xfrm rot="5400000">
                <a:off x="201600" y="5650920"/>
                <a:ext cx="782280" cy="113472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pic>
            <p:nvPicPr>
              <p:cNvPr id="400" name="Google Shape;426;p19"/>
              <p:cNvPicPr/>
              <p:nvPr/>
            </p:nvPicPr>
            <p:blipFill>
              <a:blip r:embed="rId3"/>
              <a:stretch/>
            </p:blipFill>
            <p:spPr>
              <a:xfrm>
                <a:off x="348480" y="5954760"/>
                <a:ext cx="665280" cy="560520"/>
              </a:xfrm>
              <a:prstGeom prst="rect">
                <a:avLst/>
              </a:prstGeom>
              <a:ln>
                <a:noFill/>
              </a:ln>
            </p:spPr>
          </p:pic>
        </p:grpSp>
        <p:sp>
          <p:nvSpPr>
            <p:cNvPr id="401" name="CustomShape 8"/>
            <p:cNvSpPr/>
            <p:nvPr/>
          </p:nvSpPr>
          <p:spPr>
            <a:xfrm>
              <a:off x="1297080" y="5926680"/>
              <a:ext cx="4560480" cy="577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s-CL" sz="1600" b="0" strike="noStrike" spc="-1">
                  <a:solidFill>
                    <a:srgbClr val="000000"/>
                  </a:solidFill>
                  <a:latin typeface="Calibri"/>
                  <a:ea typeface="Calibri"/>
                </a:rPr>
                <a:t>Toda actividad debe desarrollarse </a:t>
              </a:r>
              <a:r>
                <a:rPr lang="es-CL" sz="1600" b="1" strike="noStrike" spc="-1">
                  <a:solidFill>
                    <a:srgbClr val="29754D"/>
                  </a:solidFill>
                  <a:latin typeface="Calibri"/>
                  <a:ea typeface="Calibri"/>
                </a:rPr>
                <a:t>bajo supervisión </a:t>
              </a:r>
              <a:r>
                <a:rPr lang="es-CL" sz="1600" b="0" strike="noStrike" spc="-1">
                  <a:solidFill>
                    <a:srgbClr val="000000"/>
                  </a:solidFill>
                  <a:latin typeface="Calibri"/>
                  <a:ea typeface="Calibri"/>
                </a:rPr>
                <a:t>de la persona a cargo del taller o laboratorio.</a:t>
              </a:r>
              <a:endParaRPr lang="es-CL" sz="1600" b="0" strike="noStrike" spc="-1">
                <a:latin typeface="Arial"/>
              </a:endParaRPr>
            </a:p>
          </p:txBody>
        </p:sp>
      </p:grpSp>
      <p:grpSp>
        <p:nvGrpSpPr>
          <p:cNvPr id="402" name="Group 9"/>
          <p:cNvGrpSpPr/>
          <p:nvPr/>
        </p:nvGrpSpPr>
        <p:grpSpPr>
          <a:xfrm>
            <a:off x="-3960" y="1887480"/>
            <a:ext cx="9305280" cy="782280"/>
            <a:chOff x="-3960" y="1887480"/>
            <a:chExt cx="9305280" cy="782280"/>
          </a:xfrm>
        </p:grpSpPr>
        <p:sp>
          <p:nvSpPr>
            <p:cNvPr id="403" name="CustomShape 10"/>
            <p:cNvSpPr/>
            <p:nvPr/>
          </p:nvSpPr>
          <p:spPr>
            <a:xfrm rot="5400000">
              <a:off x="4257360" y="-2373840"/>
              <a:ext cx="782280" cy="930528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04" name="CustomShape 11"/>
            <p:cNvSpPr/>
            <p:nvPr/>
          </p:nvSpPr>
          <p:spPr>
            <a:xfrm>
              <a:off x="4015080" y="2109240"/>
              <a:ext cx="297468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s-CL" sz="1600" b="1" strike="noStrike" spc="-1">
                  <a:solidFill>
                    <a:srgbClr val="29754D"/>
                  </a:solidFill>
                  <a:latin typeface="Calibri"/>
                  <a:ea typeface="Calibri"/>
                </a:rPr>
                <a:t>Utilizar EPPs</a:t>
              </a:r>
              <a:r>
                <a:rPr lang="es-CL" sz="1600" b="1" strike="noStrike" spc="-1">
                  <a:solidFill>
                    <a:srgbClr val="000000"/>
                  </a:solidFill>
                  <a:latin typeface="Calibri"/>
                  <a:ea typeface="Calibri"/>
                </a:rPr>
                <a:t> </a:t>
              </a:r>
              <a:r>
                <a:rPr lang="es-CL" sz="1600" b="0" strike="noStrike" spc="-1">
                  <a:solidFill>
                    <a:srgbClr val="000000"/>
                  </a:solidFill>
                  <a:latin typeface="Calibri"/>
                  <a:ea typeface="Calibri"/>
                </a:rPr>
                <a:t>para el autocuidado.</a:t>
              </a:r>
              <a:endParaRPr lang="es-CL" sz="1600" b="0" strike="noStrike" spc="-1">
                <a:latin typeface="Arial"/>
              </a:endParaRPr>
            </a:p>
          </p:txBody>
        </p:sp>
        <p:pic>
          <p:nvPicPr>
            <p:cNvPr id="405" name="Imagen 2"/>
            <p:cNvPicPr/>
            <p:nvPr/>
          </p:nvPicPr>
          <p:blipFill>
            <a:blip r:embed="rId4"/>
            <a:stretch/>
          </p:blipFill>
          <p:spPr>
            <a:xfrm>
              <a:off x="344160" y="2008800"/>
              <a:ext cx="640080" cy="5392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6" name="Google Shape;417;p19"/>
            <p:cNvPicPr/>
            <p:nvPr/>
          </p:nvPicPr>
          <p:blipFill>
            <a:blip r:embed="rId5"/>
            <a:stretch/>
          </p:blipFill>
          <p:spPr>
            <a:xfrm>
              <a:off x="1287720" y="2008800"/>
              <a:ext cx="639360" cy="5385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7" name="Google Shape;420;p19"/>
            <p:cNvPicPr/>
            <p:nvPr/>
          </p:nvPicPr>
          <p:blipFill>
            <a:blip r:embed="rId6"/>
            <a:stretch/>
          </p:blipFill>
          <p:spPr>
            <a:xfrm>
              <a:off x="2230560" y="2024640"/>
              <a:ext cx="601560" cy="5068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8" name="Google Shape;423;p19"/>
            <p:cNvPicPr/>
            <p:nvPr/>
          </p:nvPicPr>
          <p:blipFill>
            <a:blip r:embed="rId7"/>
            <a:stretch/>
          </p:blipFill>
          <p:spPr>
            <a:xfrm>
              <a:off x="3135960" y="2021400"/>
              <a:ext cx="609480" cy="51336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09" name="Group 12"/>
          <p:cNvGrpSpPr/>
          <p:nvPr/>
        </p:nvGrpSpPr>
        <p:grpSpPr>
          <a:xfrm>
            <a:off x="25560" y="4845960"/>
            <a:ext cx="5762880" cy="782280"/>
            <a:chOff x="25560" y="4845960"/>
            <a:chExt cx="5762880" cy="782280"/>
          </a:xfrm>
        </p:grpSpPr>
        <p:sp>
          <p:nvSpPr>
            <p:cNvPr id="410" name="CustomShape 13"/>
            <p:cNvSpPr/>
            <p:nvPr/>
          </p:nvSpPr>
          <p:spPr>
            <a:xfrm>
              <a:off x="1297080" y="5068440"/>
              <a:ext cx="4491360" cy="33372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s-CL" sz="1600" b="1" strike="noStrike" spc="-1">
                  <a:solidFill>
                    <a:srgbClr val="29754D"/>
                  </a:solidFill>
                  <a:latin typeface="Calibri"/>
                  <a:ea typeface="Calibri"/>
                </a:rPr>
                <a:t>Ser ordenado </a:t>
              </a:r>
              <a:r>
                <a:rPr lang="es-CL" sz="1600" b="0" strike="noStrike" spc="-1">
                  <a:solidFill>
                    <a:srgbClr val="000000"/>
                  </a:solidFill>
                  <a:latin typeface="Calibri"/>
                  <a:ea typeface="Calibri"/>
                </a:rPr>
                <a:t>con el área de trabajo.</a:t>
              </a:r>
              <a:endParaRPr lang="es-CL" sz="1600" b="0" strike="noStrike" spc="-1">
                <a:latin typeface="Arial"/>
              </a:endParaRPr>
            </a:p>
          </p:txBody>
        </p:sp>
        <p:grpSp>
          <p:nvGrpSpPr>
            <p:cNvPr id="411" name="Group 14"/>
            <p:cNvGrpSpPr/>
            <p:nvPr/>
          </p:nvGrpSpPr>
          <p:grpSpPr>
            <a:xfrm>
              <a:off x="25560" y="4845960"/>
              <a:ext cx="1134720" cy="782280"/>
              <a:chOff x="25560" y="4845960"/>
              <a:chExt cx="1134720" cy="782280"/>
            </a:xfrm>
          </p:grpSpPr>
          <p:sp>
            <p:nvSpPr>
              <p:cNvPr id="412" name="CustomShape 15"/>
              <p:cNvSpPr/>
              <p:nvPr/>
            </p:nvSpPr>
            <p:spPr>
              <a:xfrm rot="5400000">
                <a:off x="201600" y="4669560"/>
                <a:ext cx="782280" cy="113472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pic>
            <p:nvPicPr>
              <p:cNvPr id="413" name="Imagen 6"/>
              <p:cNvPicPr/>
              <p:nvPr/>
            </p:nvPicPr>
            <p:blipFill>
              <a:blip r:embed="rId8"/>
              <a:stretch/>
            </p:blipFill>
            <p:spPr>
              <a:xfrm>
                <a:off x="326880" y="4956480"/>
                <a:ext cx="682560" cy="57528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414" name="Group 16"/>
          <p:cNvGrpSpPr/>
          <p:nvPr/>
        </p:nvGrpSpPr>
        <p:grpSpPr>
          <a:xfrm>
            <a:off x="25560" y="3864600"/>
            <a:ext cx="6502320" cy="782280"/>
            <a:chOff x="25560" y="3864600"/>
            <a:chExt cx="6502320" cy="782280"/>
          </a:xfrm>
        </p:grpSpPr>
        <p:sp>
          <p:nvSpPr>
            <p:cNvPr id="415" name="CustomShape 17"/>
            <p:cNvSpPr/>
            <p:nvPr/>
          </p:nvSpPr>
          <p:spPr>
            <a:xfrm>
              <a:off x="1289880" y="3963960"/>
              <a:ext cx="5238000" cy="5770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es-CL" sz="1600" b="1" strike="noStrike" spc="-1">
                  <a:solidFill>
                    <a:srgbClr val="29754D"/>
                  </a:solidFill>
                  <a:latin typeface="Calibri"/>
                  <a:ea typeface="Calibri"/>
                </a:rPr>
                <a:t>Ser cuidadoso y respetuoso </a:t>
              </a:r>
              <a:r>
                <a:rPr lang="es-CL" sz="1600" b="0" strike="noStrike" spc="-1">
                  <a:solidFill>
                    <a:srgbClr val="000000"/>
                  </a:solidFill>
                  <a:latin typeface="Calibri"/>
                  <a:ea typeface="Calibri"/>
                </a:rPr>
                <a:t>con los integrantes del equipo de trabajo, asegurando la </a:t>
              </a:r>
              <a:r>
                <a:rPr lang="es-CL" sz="1600" b="1" strike="noStrike" spc="-1">
                  <a:solidFill>
                    <a:srgbClr val="29754D"/>
                  </a:solidFill>
                  <a:latin typeface="Calibri"/>
                  <a:ea typeface="Calibri"/>
                </a:rPr>
                <a:t>integridad física </a:t>
              </a:r>
              <a:r>
                <a:rPr lang="es-CL" sz="1600" b="0" strike="noStrike" spc="-1">
                  <a:solidFill>
                    <a:srgbClr val="000000"/>
                  </a:solidFill>
                  <a:latin typeface="Calibri"/>
                  <a:ea typeface="Calibri"/>
                </a:rPr>
                <a:t>de todos.</a:t>
              </a:r>
              <a:endParaRPr lang="es-CL" sz="1600" b="0" strike="noStrike" spc="-1">
                <a:latin typeface="Arial"/>
              </a:endParaRPr>
            </a:p>
          </p:txBody>
        </p:sp>
        <p:grpSp>
          <p:nvGrpSpPr>
            <p:cNvPr id="416" name="Group 18"/>
            <p:cNvGrpSpPr/>
            <p:nvPr/>
          </p:nvGrpSpPr>
          <p:grpSpPr>
            <a:xfrm>
              <a:off x="25560" y="3864600"/>
              <a:ext cx="1134720" cy="782280"/>
              <a:chOff x="25560" y="3864600"/>
              <a:chExt cx="1134720" cy="782280"/>
            </a:xfrm>
          </p:grpSpPr>
          <p:sp>
            <p:nvSpPr>
              <p:cNvPr id="417" name="CustomShape 19"/>
              <p:cNvSpPr/>
              <p:nvPr/>
            </p:nvSpPr>
            <p:spPr>
              <a:xfrm rot="5400000">
                <a:off x="201600" y="3688200"/>
                <a:ext cx="782280" cy="1134720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pic>
            <p:nvPicPr>
              <p:cNvPr id="418" name="Imagen 7"/>
              <p:cNvPicPr/>
              <p:nvPr/>
            </p:nvPicPr>
            <p:blipFill>
              <a:blip r:embed="rId9"/>
              <a:stretch/>
            </p:blipFill>
            <p:spPr>
              <a:xfrm>
                <a:off x="277200" y="3942360"/>
                <a:ext cx="740160" cy="62352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pic>
        <p:nvPicPr>
          <p:cNvPr id="419" name="Imagen 38"/>
          <p:cNvPicPr/>
          <p:nvPr/>
        </p:nvPicPr>
        <p:blipFill>
          <a:blip r:embed="rId10"/>
          <a:stretch/>
        </p:blipFill>
        <p:spPr>
          <a:xfrm>
            <a:off x="5836320" y="3780360"/>
            <a:ext cx="3759480" cy="3778560"/>
          </a:xfrm>
          <a:prstGeom prst="rect">
            <a:avLst/>
          </a:prstGeom>
          <a:ln>
            <a:noFill/>
          </a:ln>
        </p:spPr>
      </p:pic>
      <p:sp>
        <p:nvSpPr>
          <p:cNvPr id="420" name="CustomShape 20"/>
          <p:cNvSpPr/>
          <p:nvPr/>
        </p:nvSpPr>
        <p:spPr>
          <a:xfrm>
            <a:off x="375840" y="1373760"/>
            <a:ext cx="4690080" cy="31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s-CL" sz="2800" b="1" strike="noStrike" spc="-1">
                <a:solidFill>
                  <a:srgbClr val="C73E32"/>
                </a:solidFill>
                <a:latin typeface="Calibri"/>
                <a:ea typeface="Calibri"/>
              </a:rPr>
              <a:t>¡ATENCIÓN!</a:t>
            </a:r>
            <a:endParaRPr lang="es-CL" sz="2800" b="0" strike="noStrike" spc="-1">
              <a:latin typeface="Arial"/>
            </a:endParaRPr>
          </a:p>
        </p:txBody>
      </p:sp>
      <p:sp>
        <p:nvSpPr>
          <p:cNvPr id="421" name="CustomShape 21"/>
          <p:cNvSpPr/>
          <p:nvPr/>
        </p:nvSpPr>
        <p:spPr>
          <a:xfrm>
            <a:off x="366480" y="1220040"/>
            <a:ext cx="4699800" cy="15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ANTES DE COMENZAR LA ACTIVIDAD:</a:t>
            </a:r>
            <a:endParaRPr lang="es-CL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1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CustomShape 1"/>
          <p:cNvSpPr/>
          <p:nvPr/>
        </p:nvSpPr>
        <p:spPr>
          <a:xfrm>
            <a:off x="383400" y="2370240"/>
            <a:ext cx="8838360" cy="32374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360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423" name="CustomShape 2"/>
          <p:cNvSpPr/>
          <p:nvPr/>
        </p:nvSpPr>
        <p:spPr>
          <a:xfrm>
            <a:off x="5279760" y="7354440"/>
            <a:ext cx="2722680" cy="20448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24" name="CustomShape 3"/>
          <p:cNvSpPr/>
          <p:nvPr/>
        </p:nvSpPr>
        <p:spPr>
          <a:xfrm>
            <a:off x="375840" y="1373760"/>
            <a:ext cx="8949960" cy="31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s-CL" sz="2800" b="1" strike="noStrike" spc="-1">
                <a:solidFill>
                  <a:srgbClr val="29754D"/>
                </a:solidFill>
                <a:latin typeface="Calibri"/>
                <a:ea typeface="Calibri"/>
              </a:rPr>
              <a:t>TICKET DE SALIDA</a:t>
            </a:r>
            <a:endParaRPr lang="es-CL" sz="2800" b="0" strike="noStrike" spc="-1">
              <a:latin typeface="Arial"/>
            </a:endParaRPr>
          </a:p>
        </p:txBody>
      </p:sp>
      <p:sp>
        <p:nvSpPr>
          <p:cNvPr id="425" name="CustomShape 4"/>
          <p:cNvSpPr/>
          <p:nvPr/>
        </p:nvSpPr>
        <p:spPr>
          <a:xfrm>
            <a:off x="366480" y="1220040"/>
            <a:ext cx="4699800" cy="15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ANTES DE TERMINAR:</a:t>
            </a:r>
            <a:endParaRPr lang="es-CL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1400" b="0" strike="noStrike" spc="-1">
              <a:latin typeface="Arial"/>
            </a:endParaRPr>
          </a:p>
        </p:txBody>
      </p:sp>
      <p:sp>
        <p:nvSpPr>
          <p:cNvPr id="426" name="CustomShape 5"/>
          <p:cNvSpPr/>
          <p:nvPr/>
        </p:nvSpPr>
        <p:spPr>
          <a:xfrm>
            <a:off x="958680" y="4106520"/>
            <a:ext cx="5106960" cy="77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15000"/>
              </a:lnSpc>
            </a:pPr>
            <a:endParaRPr lang="es-CL" sz="1800" b="0" strike="noStrike" spc="-1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es-CL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¡No olvides contestar y entregar el Ticket de Salida!</a:t>
            </a:r>
            <a:endParaRPr lang="es-CL" sz="1600" b="0" strike="noStrike" spc="-1">
              <a:latin typeface="Arial"/>
            </a:endParaRPr>
          </a:p>
          <a:p>
            <a:pPr>
              <a:lnSpc>
                <a:spcPct val="115000"/>
              </a:lnSpc>
            </a:pPr>
            <a:endParaRPr lang="es-CL" sz="1600" b="0" strike="noStrike" spc="-1">
              <a:latin typeface="Arial"/>
            </a:endParaRPr>
          </a:p>
          <a:p>
            <a:pPr>
              <a:lnSpc>
                <a:spcPct val="115000"/>
              </a:lnSpc>
            </a:pPr>
            <a:r>
              <a:rPr lang="es-CL" sz="2100" b="1" strike="noStrike" spc="-1">
                <a:solidFill>
                  <a:srgbClr val="29754D"/>
                </a:solidFill>
                <a:latin typeface="Calibri"/>
                <a:ea typeface="Calibri"/>
              </a:rPr>
              <a:t>¡Hasta la próxima! </a:t>
            </a:r>
            <a:endParaRPr lang="es-CL" sz="21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br/>
            <a:endParaRPr lang="es-CL" sz="2100" b="0" strike="noStrike" spc="-1">
              <a:latin typeface="Arial"/>
            </a:endParaRPr>
          </a:p>
        </p:txBody>
      </p:sp>
      <p:pic>
        <p:nvPicPr>
          <p:cNvPr id="427" name="Imagen 9"/>
          <p:cNvPicPr/>
          <p:nvPr/>
        </p:nvPicPr>
        <p:blipFill>
          <a:blip r:embed="rId2"/>
          <a:stretch/>
        </p:blipFill>
        <p:spPr>
          <a:xfrm>
            <a:off x="3210840" y="4475520"/>
            <a:ext cx="673560" cy="604080"/>
          </a:xfrm>
          <a:prstGeom prst="rect">
            <a:avLst/>
          </a:prstGeom>
          <a:ln>
            <a:noFill/>
          </a:ln>
        </p:spPr>
      </p:pic>
      <p:pic>
        <p:nvPicPr>
          <p:cNvPr id="428" name="Imagen 12"/>
          <p:cNvPicPr/>
          <p:nvPr/>
        </p:nvPicPr>
        <p:blipFill>
          <a:blip r:embed="rId3"/>
          <a:stretch/>
        </p:blipFill>
        <p:spPr>
          <a:xfrm>
            <a:off x="6137280" y="3028320"/>
            <a:ext cx="2662560" cy="4168080"/>
          </a:xfrm>
          <a:prstGeom prst="rect">
            <a:avLst/>
          </a:prstGeom>
          <a:ln>
            <a:noFill/>
          </a:ln>
        </p:spPr>
      </p:pic>
      <p:sp>
        <p:nvSpPr>
          <p:cNvPr id="429" name="CustomShape 6"/>
          <p:cNvSpPr/>
          <p:nvPr/>
        </p:nvSpPr>
        <p:spPr>
          <a:xfrm>
            <a:off x="4592520" y="795240"/>
            <a:ext cx="5374080" cy="13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30" name="CustomShape 7"/>
          <p:cNvSpPr/>
          <p:nvPr/>
        </p:nvSpPr>
        <p:spPr>
          <a:xfrm>
            <a:off x="958680" y="2836440"/>
            <a:ext cx="5339880" cy="111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0000"/>
              </a:lnSpc>
            </a:pPr>
            <a:r>
              <a:rPr lang="es-CL" sz="2800" b="0" strike="noStrike" spc="-1">
                <a:solidFill>
                  <a:srgbClr val="C73E32"/>
                </a:solidFill>
                <a:latin typeface="Calibri"/>
                <a:ea typeface="Arial"/>
              </a:rPr>
              <a:t>SISTEMA DE RIEGO AUTOMÁTICO</a:t>
            </a:r>
            <a:endParaRPr lang="es-CL" sz="2800" b="0" strike="noStrike" spc="-1">
              <a:latin typeface="Arial"/>
            </a:endParaRPr>
          </a:p>
          <a:p>
            <a:pPr>
              <a:lnSpc>
                <a:spcPct val="80000"/>
              </a:lnSpc>
            </a:pPr>
            <a:r>
              <a:rPr lang="es-CL" sz="2800" b="0" strike="noStrike" spc="-1">
                <a:solidFill>
                  <a:srgbClr val="C73E32"/>
                </a:solidFill>
                <a:latin typeface="Calibri"/>
                <a:ea typeface="Arial"/>
              </a:rPr>
              <a:t>  </a:t>
            </a:r>
            <a:endParaRPr lang="es-CL" sz="2800" b="0" strike="noStrike" spc="-1">
              <a:latin typeface="Arial"/>
            </a:endParaRPr>
          </a:p>
          <a:p>
            <a:pPr>
              <a:lnSpc>
                <a:spcPct val="80000"/>
              </a:lnSpc>
            </a:pPr>
            <a:r>
              <a:rPr lang="es-CL" sz="2800" b="0" strike="noStrike" spc="-1">
                <a:solidFill>
                  <a:srgbClr val="C73E32"/>
                </a:solidFill>
                <a:latin typeface="Calibri"/>
                <a:ea typeface="Arial"/>
              </a:rPr>
              <a:t>  </a:t>
            </a:r>
            <a:endParaRPr lang="es-CL" sz="2800" b="0" strike="noStrike" spc="-1">
              <a:latin typeface="Arial"/>
            </a:endParaRPr>
          </a:p>
        </p:txBody>
      </p:sp>
      <p:sp>
        <p:nvSpPr>
          <p:cNvPr id="431" name="CustomShape 8"/>
          <p:cNvSpPr/>
          <p:nvPr/>
        </p:nvSpPr>
        <p:spPr>
          <a:xfrm>
            <a:off x="4756680" y="1256400"/>
            <a:ext cx="183960" cy="45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CustomShape 1"/>
          <p:cNvSpPr/>
          <p:nvPr/>
        </p:nvSpPr>
        <p:spPr>
          <a:xfrm>
            <a:off x="1139040" y="834840"/>
            <a:ext cx="4156200" cy="31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200" b="1" strike="noStrike" spc="-1">
                <a:solidFill>
                  <a:srgbClr val="29754D"/>
                </a:solidFill>
                <a:latin typeface="Calibri"/>
                <a:ea typeface="Calibri"/>
              </a:rPr>
              <a:t>MÓDULO 4 </a:t>
            </a:r>
            <a:r>
              <a:rPr lang="es-CL" sz="1200" b="0" strike="noStrike" spc="-1">
                <a:solidFill>
                  <a:srgbClr val="29754D"/>
                </a:solidFill>
                <a:latin typeface="Calibri"/>
                <a:ea typeface="Calibri"/>
              </a:rPr>
              <a:t>| SISTEMAS DE CONTROL DOMÓTICO </a:t>
            </a:r>
            <a:endParaRPr lang="es-CL" sz="1200" b="0" strike="noStrike" spc="-1">
              <a:latin typeface="Arial"/>
            </a:endParaRPr>
          </a:p>
        </p:txBody>
      </p:sp>
      <p:sp>
        <p:nvSpPr>
          <p:cNvPr id="278" name="CustomShape 2"/>
          <p:cNvSpPr/>
          <p:nvPr/>
        </p:nvSpPr>
        <p:spPr>
          <a:xfrm>
            <a:off x="365400" y="2144520"/>
            <a:ext cx="1443600" cy="177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500" b="1" strike="noStrike" spc="-1">
                <a:solidFill>
                  <a:srgbClr val="000000"/>
                </a:solidFill>
                <a:latin typeface="Calibri"/>
                <a:ea typeface="Calibri"/>
              </a:rPr>
              <a:t>ACTIVIDAD 4</a:t>
            </a:r>
            <a:endParaRPr lang="es-CL" sz="15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1500" b="0" strike="noStrike" spc="-1">
              <a:latin typeface="Arial"/>
            </a:endParaRPr>
          </a:p>
        </p:txBody>
      </p:sp>
      <p:sp>
        <p:nvSpPr>
          <p:cNvPr id="279" name="CustomShape 3"/>
          <p:cNvSpPr/>
          <p:nvPr/>
        </p:nvSpPr>
        <p:spPr>
          <a:xfrm>
            <a:off x="2249280" y="3287520"/>
            <a:ext cx="8099280" cy="236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4"/>
          <p:cNvSpPr/>
          <p:nvPr/>
        </p:nvSpPr>
        <p:spPr>
          <a:xfrm>
            <a:off x="369360" y="2265480"/>
            <a:ext cx="8430840" cy="943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0000"/>
              </a:lnSpc>
            </a:pPr>
            <a:r>
              <a:rPr lang="es-CL" sz="3500" b="1" strike="noStrike" spc="-1">
                <a:solidFill>
                  <a:srgbClr val="29754D"/>
                </a:solidFill>
                <a:latin typeface="Calibri"/>
                <a:ea typeface="Roboto"/>
              </a:rPr>
              <a:t>SISTEMA DE RIEGO AUTOMÁTICO</a:t>
            </a:r>
            <a:endParaRPr lang="es-CL" sz="3500" b="0" strike="noStrike" spc="-1">
              <a:latin typeface="Arial"/>
            </a:endParaRPr>
          </a:p>
          <a:p>
            <a:pPr>
              <a:lnSpc>
                <a:spcPct val="80000"/>
              </a:lnSpc>
            </a:pPr>
            <a:r>
              <a:rPr lang="es-CL" sz="3500" b="1" strike="noStrike" spc="-1">
                <a:solidFill>
                  <a:srgbClr val="29754D"/>
                </a:solidFill>
                <a:latin typeface="Calibri"/>
                <a:ea typeface="Roboto"/>
              </a:rPr>
              <a:t>  </a:t>
            </a:r>
            <a:endParaRPr lang="es-CL" sz="3500" b="0" strike="noStrike" spc="-1">
              <a:latin typeface="Arial"/>
            </a:endParaRPr>
          </a:p>
        </p:txBody>
      </p:sp>
      <p:pic>
        <p:nvPicPr>
          <p:cNvPr id="281" name="Imagen 3" descr="Electronica M4 A4 Sistema de riego automatico (portadilla).png"/>
          <p:cNvPicPr/>
          <p:nvPr/>
        </p:nvPicPr>
        <p:blipFill>
          <a:blip r:embed="rId2"/>
          <a:srcRect l="1740" r="-1364" b="25708"/>
          <a:stretch/>
        </p:blipFill>
        <p:spPr>
          <a:xfrm>
            <a:off x="392400" y="2924280"/>
            <a:ext cx="8198640" cy="4208040"/>
          </a:xfrm>
          <a:prstGeom prst="rect">
            <a:avLst/>
          </a:prstGeom>
          <a:ln>
            <a:noFill/>
          </a:ln>
        </p:spPr>
      </p:pic>
      <p:sp>
        <p:nvSpPr>
          <p:cNvPr id="282" name="CustomShape 5"/>
          <p:cNvSpPr/>
          <p:nvPr/>
        </p:nvSpPr>
        <p:spPr>
          <a:xfrm>
            <a:off x="8433000" y="2924640"/>
            <a:ext cx="568080" cy="42001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283" name="Imagen 282"/>
          <p:cNvPicPr/>
          <p:nvPr/>
        </p:nvPicPr>
        <p:blipFill>
          <a:blip r:embed="rId3"/>
          <a:stretch/>
        </p:blipFill>
        <p:spPr>
          <a:xfrm>
            <a:off x="360360" y="360720"/>
            <a:ext cx="4476240" cy="757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CustomShape 1"/>
          <p:cNvSpPr/>
          <p:nvPr/>
        </p:nvSpPr>
        <p:spPr>
          <a:xfrm>
            <a:off x="4766400" y="2346480"/>
            <a:ext cx="2979720" cy="3816360"/>
          </a:xfrm>
          <a:prstGeom prst="roundRect">
            <a:avLst>
              <a:gd name="adj" fmla="val 5451"/>
            </a:avLst>
          </a:prstGeom>
          <a:solidFill>
            <a:schemeClr val="bg1"/>
          </a:solidFill>
          <a:ln w="9360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285" name="CustomShape 2"/>
          <p:cNvSpPr/>
          <p:nvPr/>
        </p:nvSpPr>
        <p:spPr>
          <a:xfrm>
            <a:off x="1649520" y="2346480"/>
            <a:ext cx="2979720" cy="3816360"/>
          </a:xfrm>
          <a:prstGeom prst="roundRect">
            <a:avLst>
              <a:gd name="adj" fmla="val 5451"/>
            </a:avLst>
          </a:prstGeom>
          <a:solidFill>
            <a:schemeClr val="bg1"/>
          </a:solidFill>
          <a:ln w="9360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endParaRPr lang="es-CL" sz="1400" b="0" strike="noStrike" spc="-1">
              <a:latin typeface="Arial"/>
            </a:endParaRPr>
          </a:p>
        </p:txBody>
      </p:sp>
      <p:pic>
        <p:nvPicPr>
          <p:cNvPr id="286" name="Imagen 24"/>
          <p:cNvPicPr/>
          <p:nvPr/>
        </p:nvPicPr>
        <p:blipFill>
          <a:blip r:embed="rId2"/>
          <a:stretch/>
        </p:blipFill>
        <p:spPr>
          <a:xfrm>
            <a:off x="2757240" y="1981080"/>
            <a:ext cx="764280" cy="728640"/>
          </a:xfrm>
          <a:prstGeom prst="rect">
            <a:avLst/>
          </a:prstGeom>
          <a:ln>
            <a:noFill/>
          </a:ln>
        </p:spPr>
      </p:pic>
      <p:pic>
        <p:nvPicPr>
          <p:cNvPr id="287" name="Imagen 34"/>
          <p:cNvPicPr/>
          <p:nvPr/>
        </p:nvPicPr>
        <p:blipFill>
          <a:blip r:embed="rId3"/>
          <a:stretch/>
        </p:blipFill>
        <p:spPr>
          <a:xfrm>
            <a:off x="5655960" y="2258280"/>
            <a:ext cx="3222360" cy="3034440"/>
          </a:xfrm>
          <a:prstGeom prst="rect">
            <a:avLst/>
          </a:prstGeom>
          <a:ln>
            <a:noFill/>
          </a:ln>
        </p:spPr>
      </p:pic>
      <p:sp>
        <p:nvSpPr>
          <p:cNvPr id="288" name="CustomShape 3"/>
          <p:cNvSpPr/>
          <p:nvPr/>
        </p:nvSpPr>
        <p:spPr>
          <a:xfrm>
            <a:off x="4861080" y="3507480"/>
            <a:ext cx="2740320" cy="220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600" b="0" strike="noStrike" spc="-1">
                <a:solidFill>
                  <a:srgbClr val="000000"/>
                </a:solidFill>
                <a:latin typeface="Calibri"/>
                <a:ea typeface="Calibri"/>
              </a:rPr>
              <a:t>Instala equipos electrónicos según requerimientos del usuario e instrucciones consignadas en manuales.</a:t>
            </a:r>
            <a:endParaRPr lang="es-CL" sz="1600" b="0" strike="noStrike" spc="-1">
              <a:latin typeface="Arial"/>
            </a:endParaRPr>
          </a:p>
        </p:txBody>
      </p:sp>
      <p:sp>
        <p:nvSpPr>
          <p:cNvPr id="289" name="CustomShape 4"/>
          <p:cNvSpPr/>
          <p:nvPr/>
        </p:nvSpPr>
        <p:spPr>
          <a:xfrm>
            <a:off x="5057640" y="2934360"/>
            <a:ext cx="2396160" cy="4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CL" sz="1800" b="1" strike="noStrike" spc="-1">
                <a:solidFill>
                  <a:srgbClr val="29754D"/>
                </a:solidFill>
                <a:latin typeface="Calibri"/>
                <a:ea typeface="Calibri"/>
              </a:rPr>
              <a:t>APRENDIZAJE ESPERADO</a:t>
            </a:r>
            <a:endParaRPr lang="es-CL" sz="1800" b="0" strike="noStrike" spc="-1">
              <a:latin typeface="Arial"/>
            </a:endParaRPr>
          </a:p>
        </p:txBody>
      </p:sp>
      <p:pic>
        <p:nvPicPr>
          <p:cNvPr id="290" name="Imagen 41"/>
          <p:cNvPicPr/>
          <p:nvPr/>
        </p:nvPicPr>
        <p:blipFill>
          <a:blip r:embed="rId4"/>
          <a:stretch/>
        </p:blipFill>
        <p:spPr>
          <a:xfrm flipH="1">
            <a:off x="-339840" y="2669040"/>
            <a:ext cx="3053160" cy="4190040"/>
          </a:xfrm>
          <a:prstGeom prst="rect">
            <a:avLst/>
          </a:prstGeom>
          <a:ln>
            <a:noFill/>
          </a:ln>
        </p:spPr>
      </p:pic>
      <p:sp>
        <p:nvSpPr>
          <p:cNvPr id="291" name="CustomShape 5"/>
          <p:cNvSpPr/>
          <p:nvPr/>
        </p:nvSpPr>
        <p:spPr>
          <a:xfrm>
            <a:off x="1755720" y="2934360"/>
            <a:ext cx="2767680" cy="4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s-CL" sz="1800" b="1" strike="noStrike" spc="-1">
                <a:solidFill>
                  <a:srgbClr val="29754D"/>
                </a:solidFill>
                <a:latin typeface="Calibri"/>
                <a:ea typeface="Calibri"/>
              </a:rPr>
              <a:t>METODOLOGÍA SELECCIONADA</a:t>
            </a:r>
            <a:endParaRPr lang="es-CL" sz="1800" b="0" strike="noStrike" spc="-1">
              <a:latin typeface="Arial"/>
            </a:endParaRPr>
          </a:p>
        </p:txBody>
      </p:sp>
      <p:sp>
        <p:nvSpPr>
          <p:cNvPr id="292" name="CustomShape 6"/>
          <p:cNvSpPr/>
          <p:nvPr/>
        </p:nvSpPr>
        <p:spPr>
          <a:xfrm>
            <a:off x="1814760" y="3507480"/>
            <a:ext cx="2714040" cy="199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es-CL" sz="1600" b="0" strike="noStrike" spc="-1">
                <a:solidFill>
                  <a:srgbClr val="000000"/>
                </a:solidFill>
                <a:latin typeface="Calibri"/>
                <a:ea typeface="Arial"/>
              </a:rPr>
              <a:t>Estudio de caso</a:t>
            </a:r>
            <a:endParaRPr lang="es-CL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br/>
            <a:endParaRPr lang="es-CL" sz="1600" b="0" strike="noStrike" spc="-1">
              <a:latin typeface="Arial"/>
            </a:endParaRPr>
          </a:p>
        </p:txBody>
      </p:sp>
      <p:pic>
        <p:nvPicPr>
          <p:cNvPr id="293" name="Imagen 28"/>
          <p:cNvPicPr/>
          <p:nvPr/>
        </p:nvPicPr>
        <p:blipFill>
          <a:blip r:embed="rId5"/>
          <a:stretch/>
        </p:blipFill>
        <p:spPr>
          <a:xfrm>
            <a:off x="5873400" y="1981080"/>
            <a:ext cx="765720" cy="730080"/>
          </a:xfrm>
          <a:prstGeom prst="rect">
            <a:avLst/>
          </a:prstGeom>
          <a:ln>
            <a:noFill/>
          </a:ln>
        </p:spPr>
      </p:pic>
      <p:sp>
        <p:nvSpPr>
          <p:cNvPr id="294" name="CustomShape 7"/>
          <p:cNvSpPr/>
          <p:nvPr/>
        </p:nvSpPr>
        <p:spPr>
          <a:xfrm>
            <a:off x="452160" y="1378080"/>
            <a:ext cx="8949960" cy="31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s-CL" sz="2800" b="1" strike="noStrike" spc="-1">
                <a:solidFill>
                  <a:srgbClr val="29754D"/>
                </a:solidFill>
                <a:latin typeface="Calibri"/>
                <a:ea typeface="Roboto"/>
              </a:rPr>
              <a:t>SISTEMA DE RIEGO AUTOMÁTICO</a:t>
            </a:r>
            <a:endParaRPr lang="es-CL" sz="2800" b="0" strike="noStrike" spc="-1">
              <a:latin typeface="Arial"/>
            </a:endParaRPr>
          </a:p>
        </p:txBody>
      </p:sp>
      <p:sp>
        <p:nvSpPr>
          <p:cNvPr id="295" name="CustomShape 8"/>
          <p:cNvSpPr/>
          <p:nvPr/>
        </p:nvSpPr>
        <p:spPr>
          <a:xfrm>
            <a:off x="5385960" y="349560"/>
            <a:ext cx="5814720" cy="43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0000"/>
              </a:lnSpc>
            </a:pPr>
            <a:r>
              <a:rPr lang="es-CL" sz="2800" b="1" strike="noStrike" spc="-1">
                <a:solidFill>
                  <a:srgbClr val="29754D"/>
                </a:solidFill>
                <a:latin typeface="Calibri"/>
                <a:ea typeface="Roboto"/>
              </a:rPr>
              <a:t>  </a:t>
            </a:r>
            <a:endParaRPr lang="es-CL" sz="2800" b="0" strike="noStrike" spc="-1">
              <a:latin typeface="Arial"/>
            </a:endParaRPr>
          </a:p>
        </p:txBody>
      </p:sp>
      <p:sp>
        <p:nvSpPr>
          <p:cNvPr id="296" name="CustomShape 9"/>
          <p:cNvSpPr/>
          <p:nvPr/>
        </p:nvSpPr>
        <p:spPr>
          <a:xfrm>
            <a:off x="7908120" y="1056960"/>
            <a:ext cx="183960" cy="45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7" name="CustomShape 10"/>
          <p:cNvSpPr/>
          <p:nvPr/>
        </p:nvSpPr>
        <p:spPr>
          <a:xfrm>
            <a:off x="7011720" y="1008000"/>
            <a:ext cx="5814720" cy="43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0000"/>
              </a:lnSpc>
            </a:pPr>
            <a:r>
              <a:rPr lang="es-CL" sz="2800" b="1" strike="noStrike" spc="-1">
                <a:solidFill>
                  <a:srgbClr val="29754D"/>
                </a:solidFill>
                <a:latin typeface="Calibri"/>
                <a:ea typeface="Roboto"/>
              </a:rPr>
              <a:t>  </a:t>
            </a:r>
            <a:endParaRPr lang="es-CL" sz="2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CustomShape 1"/>
          <p:cNvSpPr/>
          <p:nvPr/>
        </p:nvSpPr>
        <p:spPr>
          <a:xfrm>
            <a:off x="4152960" y="2959200"/>
            <a:ext cx="4507920" cy="3269520"/>
          </a:xfrm>
          <a:prstGeom prst="roundRect">
            <a:avLst>
              <a:gd name="adj" fmla="val 5265"/>
            </a:avLst>
          </a:prstGeom>
          <a:solidFill>
            <a:schemeClr val="lt1"/>
          </a:solidFill>
          <a:ln w="9360">
            <a:solidFill>
              <a:schemeClr val="dk1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   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299" name="CustomShape 2"/>
          <p:cNvSpPr/>
          <p:nvPr/>
        </p:nvSpPr>
        <p:spPr>
          <a:xfrm>
            <a:off x="375840" y="1373760"/>
            <a:ext cx="4106880" cy="31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s-CL" sz="2800" b="1" strike="noStrike" spc="-1">
                <a:solidFill>
                  <a:srgbClr val="29754D"/>
                </a:solidFill>
                <a:latin typeface="Calibri"/>
                <a:ea typeface="Calibri"/>
              </a:rPr>
              <a:t>MENÚ DE LA ACTIVIDAD</a:t>
            </a:r>
            <a:endParaRPr lang="es-CL" sz="2800" b="0" strike="noStrike" spc="-1">
              <a:latin typeface="Arial"/>
            </a:endParaRPr>
          </a:p>
        </p:txBody>
      </p:sp>
      <p:pic>
        <p:nvPicPr>
          <p:cNvPr id="300" name="Imagen 20"/>
          <p:cNvPicPr/>
          <p:nvPr/>
        </p:nvPicPr>
        <p:blipFill>
          <a:blip r:embed="rId2"/>
          <a:stretch/>
        </p:blipFill>
        <p:spPr>
          <a:xfrm>
            <a:off x="594360" y="2347920"/>
            <a:ext cx="3018240" cy="4406040"/>
          </a:xfrm>
          <a:prstGeom prst="rect">
            <a:avLst/>
          </a:prstGeom>
          <a:ln>
            <a:noFill/>
          </a:ln>
        </p:spPr>
      </p:pic>
      <p:sp>
        <p:nvSpPr>
          <p:cNvPr id="301" name="CustomShape 3"/>
          <p:cNvSpPr/>
          <p:nvPr/>
        </p:nvSpPr>
        <p:spPr>
          <a:xfrm>
            <a:off x="3606840" y="1209240"/>
            <a:ext cx="1015560" cy="529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r">
              <a:lnSpc>
                <a:spcPct val="90000"/>
              </a:lnSpc>
            </a:pPr>
            <a:r>
              <a:rPr lang="es-CL" sz="6000" b="0" strike="noStrike" spc="-1">
                <a:solidFill>
                  <a:srgbClr val="29754D"/>
                </a:solidFill>
                <a:latin typeface="Calibri"/>
                <a:ea typeface="Calibri"/>
              </a:rPr>
              <a:t>4</a:t>
            </a:r>
            <a:endParaRPr lang="es-CL" sz="6000" b="0" strike="noStrike" spc="-1">
              <a:latin typeface="Arial"/>
            </a:endParaRPr>
          </a:p>
        </p:txBody>
      </p:sp>
      <p:sp>
        <p:nvSpPr>
          <p:cNvPr id="302" name="CustomShape 4"/>
          <p:cNvSpPr/>
          <p:nvPr/>
        </p:nvSpPr>
        <p:spPr>
          <a:xfrm>
            <a:off x="8501040" y="1396440"/>
            <a:ext cx="4857120" cy="450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5"/>
          <p:cNvSpPr/>
          <p:nvPr/>
        </p:nvSpPr>
        <p:spPr>
          <a:xfrm>
            <a:off x="4183200" y="2376720"/>
            <a:ext cx="5696640" cy="40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0000"/>
              </a:lnSpc>
            </a:pPr>
            <a:r>
              <a:rPr lang="es-CL" sz="2600" b="0" strike="noStrike" spc="-1">
                <a:solidFill>
                  <a:srgbClr val="C73E32"/>
                </a:solidFill>
                <a:latin typeface="Calibri"/>
                <a:ea typeface="Roboto"/>
              </a:rPr>
              <a:t>SISTEMA DE RIEGO AUTOMÁTICO</a:t>
            </a:r>
            <a:endParaRPr lang="es-CL" sz="2600" b="0" strike="noStrike" spc="-1">
              <a:latin typeface="Arial"/>
            </a:endParaRPr>
          </a:p>
        </p:txBody>
      </p:sp>
      <p:grpSp>
        <p:nvGrpSpPr>
          <p:cNvPr id="304" name="Group 6"/>
          <p:cNvGrpSpPr/>
          <p:nvPr/>
        </p:nvGrpSpPr>
        <p:grpSpPr>
          <a:xfrm>
            <a:off x="4020480" y="3429720"/>
            <a:ext cx="298800" cy="1840680"/>
            <a:chOff x="4020480" y="3429720"/>
            <a:chExt cx="298800" cy="1840680"/>
          </a:xfrm>
        </p:grpSpPr>
        <p:sp>
          <p:nvSpPr>
            <p:cNvPr id="305" name="CustomShape 7"/>
            <p:cNvSpPr/>
            <p:nvPr/>
          </p:nvSpPr>
          <p:spPr>
            <a:xfrm>
              <a:off x="4020480" y="3429720"/>
              <a:ext cx="298800" cy="306360"/>
            </a:xfrm>
            <a:prstGeom prst="roundRect">
              <a:avLst>
                <a:gd name="adj" fmla="val 16667"/>
              </a:avLst>
            </a:prstGeom>
            <a:solidFill>
              <a:srgbClr val="29754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6" name="CustomShape 8"/>
            <p:cNvSpPr/>
            <p:nvPr/>
          </p:nvSpPr>
          <p:spPr>
            <a:xfrm>
              <a:off x="4020480" y="3916440"/>
              <a:ext cx="298800" cy="306360"/>
            </a:xfrm>
            <a:prstGeom prst="roundRect">
              <a:avLst>
                <a:gd name="adj" fmla="val 16667"/>
              </a:avLst>
            </a:prstGeom>
            <a:solidFill>
              <a:srgbClr val="29754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7" name="CustomShape 9"/>
            <p:cNvSpPr/>
            <p:nvPr/>
          </p:nvSpPr>
          <p:spPr>
            <a:xfrm>
              <a:off x="4020480" y="4414680"/>
              <a:ext cx="298800" cy="306360"/>
            </a:xfrm>
            <a:prstGeom prst="roundRect">
              <a:avLst>
                <a:gd name="adj" fmla="val 16667"/>
              </a:avLst>
            </a:prstGeom>
            <a:solidFill>
              <a:srgbClr val="29754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08" name="CustomShape 10"/>
            <p:cNvSpPr/>
            <p:nvPr/>
          </p:nvSpPr>
          <p:spPr>
            <a:xfrm>
              <a:off x="4020480" y="4964040"/>
              <a:ext cx="298800" cy="306360"/>
            </a:xfrm>
            <a:prstGeom prst="roundRect">
              <a:avLst>
                <a:gd name="adj" fmla="val 16667"/>
              </a:avLst>
            </a:prstGeom>
            <a:solidFill>
              <a:srgbClr val="29754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09" name="CustomShape 11"/>
          <p:cNvSpPr/>
          <p:nvPr/>
        </p:nvSpPr>
        <p:spPr>
          <a:xfrm>
            <a:off x="4305960" y="3350880"/>
            <a:ext cx="4024800" cy="1972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76320">
              <a:lnSpc>
                <a:spcPct val="130000"/>
              </a:lnSpc>
              <a:spcBef>
                <a:spcPts val="1199"/>
              </a:spcBef>
            </a:pP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Actividad de Conocimientos Previos. </a:t>
            </a:r>
            <a:endParaRPr lang="es-CL" sz="1800" b="0" strike="noStrike" spc="-1">
              <a:latin typeface="Arial"/>
            </a:endParaRPr>
          </a:p>
          <a:p>
            <a:pPr marL="76320">
              <a:lnSpc>
                <a:spcPct val="130000"/>
              </a:lnSpc>
              <a:spcBef>
                <a:spcPts val="1199"/>
              </a:spcBef>
            </a:pP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Sistema de Riego Automático.</a:t>
            </a:r>
            <a:endParaRPr lang="es-CL" sz="1800" b="0" strike="noStrike" spc="-1">
              <a:latin typeface="Arial"/>
            </a:endParaRPr>
          </a:p>
          <a:p>
            <a:pPr marL="76320">
              <a:lnSpc>
                <a:spcPct val="130000"/>
              </a:lnSpc>
              <a:spcBef>
                <a:spcPts val="1199"/>
              </a:spcBef>
            </a:pP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Actividad ¿Cuánto Aprendimos?</a:t>
            </a:r>
            <a:endParaRPr lang="es-CL" sz="1800" b="0" strike="noStrike" spc="-1">
              <a:latin typeface="Arial"/>
            </a:endParaRPr>
          </a:p>
          <a:p>
            <a:pPr marL="76320">
              <a:lnSpc>
                <a:spcPct val="130000"/>
              </a:lnSpc>
              <a:spcBef>
                <a:spcPts val="1199"/>
              </a:spcBef>
            </a:pP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Ticket de Salida.</a:t>
            </a:r>
            <a:endParaRPr lang="es-CL" sz="1800" b="0" strike="noStrike" spc="-1">
              <a:latin typeface="Arial"/>
            </a:endParaRPr>
          </a:p>
        </p:txBody>
      </p:sp>
      <p:sp>
        <p:nvSpPr>
          <p:cNvPr id="310" name="CustomShape 12"/>
          <p:cNvSpPr/>
          <p:nvPr/>
        </p:nvSpPr>
        <p:spPr>
          <a:xfrm>
            <a:off x="7360560" y="1431360"/>
            <a:ext cx="1079928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marL="177840" algn="just">
              <a:lnSpc>
                <a:spcPct val="100000"/>
              </a:lnSpc>
            </a:pPr>
            <a:endParaRPr lang="es-CL" sz="1800" b="0" strike="noStrike" spc="-1">
              <a:latin typeface="Arial"/>
            </a:endParaRPr>
          </a:p>
          <a:p>
            <a:pPr marL="177840" algn="just">
              <a:lnSpc>
                <a:spcPct val="100000"/>
              </a:lnSpc>
            </a:pP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es-CL" sz="1800" b="0" strike="noStrike" spc="-1">
              <a:latin typeface="Arial"/>
            </a:endParaRPr>
          </a:p>
        </p:txBody>
      </p:sp>
      <p:sp>
        <p:nvSpPr>
          <p:cNvPr id="311" name="CustomShape 13"/>
          <p:cNvSpPr/>
          <p:nvPr/>
        </p:nvSpPr>
        <p:spPr>
          <a:xfrm>
            <a:off x="3423960" y="997200"/>
            <a:ext cx="8949960" cy="31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CustomShape 14"/>
          <p:cNvSpPr/>
          <p:nvPr/>
        </p:nvSpPr>
        <p:spPr>
          <a:xfrm>
            <a:off x="5424120" y="804960"/>
            <a:ext cx="581472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0000"/>
              </a:lnSpc>
            </a:pPr>
            <a:r>
              <a:rPr lang="es-CL" sz="3500" b="1" strike="noStrike" spc="-1">
                <a:solidFill>
                  <a:srgbClr val="29754D"/>
                </a:solidFill>
                <a:latin typeface="Calibri"/>
                <a:ea typeface="Roboto"/>
              </a:rPr>
              <a:t>  </a:t>
            </a:r>
            <a:endParaRPr lang="es-CL" sz="3500" b="0" strike="noStrike" spc="-1">
              <a:latin typeface="Arial"/>
            </a:endParaRPr>
          </a:p>
        </p:txBody>
      </p:sp>
      <p:sp>
        <p:nvSpPr>
          <p:cNvPr id="313" name="CustomShape 15"/>
          <p:cNvSpPr/>
          <p:nvPr/>
        </p:nvSpPr>
        <p:spPr>
          <a:xfrm>
            <a:off x="4004640" y="3412440"/>
            <a:ext cx="342360" cy="278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L" sz="1800" b="1" strike="noStrike" spc="-1">
                <a:solidFill>
                  <a:srgbClr val="FFFFFF"/>
                </a:solidFill>
                <a:latin typeface="Calibri"/>
                <a:ea typeface="Calibri"/>
              </a:rPr>
              <a:t>1</a:t>
            </a:r>
            <a:endParaRPr lang="es-CL" sz="1800" b="0" strike="noStrike" spc="-1">
              <a:latin typeface="Arial"/>
            </a:endParaRPr>
          </a:p>
        </p:txBody>
      </p:sp>
      <p:sp>
        <p:nvSpPr>
          <p:cNvPr id="314" name="CustomShape 16"/>
          <p:cNvSpPr/>
          <p:nvPr/>
        </p:nvSpPr>
        <p:spPr>
          <a:xfrm>
            <a:off x="3953520" y="3882600"/>
            <a:ext cx="425520" cy="32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L" sz="1800" b="1" strike="noStrike" spc="-1">
                <a:solidFill>
                  <a:srgbClr val="FFFFFF"/>
                </a:solidFill>
                <a:latin typeface="Calibri"/>
                <a:ea typeface="Calibri"/>
              </a:rPr>
              <a:t>2</a:t>
            </a:r>
            <a:endParaRPr lang="es-CL" sz="1800" b="0" strike="noStrike" spc="-1">
              <a:latin typeface="Arial"/>
            </a:endParaRPr>
          </a:p>
        </p:txBody>
      </p:sp>
      <p:sp>
        <p:nvSpPr>
          <p:cNvPr id="315" name="CustomShape 17"/>
          <p:cNvSpPr/>
          <p:nvPr/>
        </p:nvSpPr>
        <p:spPr>
          <a:xfrm>
            <a:off x="3970440" y="4338720"/>
            <a:ext cx="402840" cy="378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L" sz="1800" b="1" strike="noStrike" spc="-1">
                <a:solidFill>
                  <a:srgbClr val="FFFFFF"/>
                </a:solidFill>
                <a:latin typeface="Calibri"/>
                <a:ea typeface="Calibri"/>
              </a:rPr>
              <a:t>3</a:t>
            </a:r>
            <a:endParaRPr lang="es-CL" sz="1800" b="0" strike="noStrike" spc="-1">
              <a:latin typeface="Arial"/>
            </a:endParaRPr>
          </a:p>
        </p:txBody>
      </p:sp>
      <p:sp>
        <p:nvSpPr>
          <p:cNvPr id="316" name="CustomShape 18"/>
          <p:cNvSpPr/>
          <p:nvPr/>
        </p:nvSpPr>
        <p:spPr>
          <a:xfrm>
            <a:off x="3976560" y="4912920"/>
            <a:ext cx="381240" cy="330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CL" sz="1800" b="1" strike="noStrike" spc="-1">
                <a:solidFill>
                  <a:srgbClr val="FFFFFF"/>
                </a:solidFill>
                <a:latin typeface="Calibri"/>
                <a:ea typeface="Calibri"/>
              </a:rPr>
              <a:t>4</a:t>
            </a:r>
            <a:endParaRPr lang="es-CL" sz="1800" b="0" strike="noStrike" spc="-1">
              <a:latin typeface="Arial"/>
            </a:endParaRPr>
          </a:p>
        </p:txBody>
      </p:sp>
      <p:sp>
        <p:nvSpPr>
          <p:cNvPr id="317" name="CustomShape 19"/>
          <p:cNvSpPr/>
          <p:nvPr/>
        </p:nvSpPr>
        <p:spPr>
          <a:xfrm>
            <a:off x="6383160" y="1505160"/>
            <a:ext cx="8949960" cy="31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CustomShape 1"/>
          <p:cNvSpPr/>
          <p:nvPr/>
        </p:nvSpPr>
        <p:spPr>
          <a:xfrm>
            <a:off x="464400" y="2555640"/>
            <a:ext cx="5145840" cy="3057120"/>
          </a:xfrm>
          <a:prstGeom prst="roundRect">
            <a:avLst>
              <a:gd name="adj" fmla="val 9635"/>
            </a:avLst>
          </a:prstGeom>
          <a:solidFill>
            <a:schemeClr val="lt1"/>
          </a:solidFill>
          <a:ln w="9360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319" name="CustomShape 2"/>
          <p:cNvSpPr/>
          <p:nvPr/>
        </p:nvSpPr>
        <p:spPr>
          <a:xfrm>
            <a:off x="375840" y="1373760"/>
            <a:ext cx="8949960" cy="31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es-CL" sz="2800" b="1" strike="noStrike" spc="-1">
                <a:solidFill>
                  <a:srgbClr val="29754D"/>
                </a:solidFill>
                <a:latin typeface="Calibri"/>
                <a:ea typeface="Calibri"/>
              </a:rPr>
              <a:t>CONOCIMIENTOS PREVIOS</a:t>
            </a:r>
            <a:endParaRPr lang="es-CL" sz="2800" b="0" strike="noStrike" spc="-1">
              <a:latin typeface="Arial"/>
            </a:endParaRPr>
          </a:p>
        </p:txBody>
      </p:sp>
      <p:sp>
        <p:nvSpPr>
          <p:cNvPr id="320" name="CustomShape 3"/>
          <p:cNvSpPr/>
          <p:nvPr/>
        </p:nvSpPr>
        <p:spPr>
          <a:xfrm>
            <a:off x="366480" y="1220040"/>
            <a:ext cx="4699800" cy="15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1" strike="noStrike" spc="-1">
                <a:solidFill>
                  <a:srgbClr val="000000"/>
                </a:solidFill>
                <a:latin typeface="Calibri"/>
                <a:ea typeface="Calibri"/>
              </a:rPr>
              <a:t>ACTIVIDAD</a:t>
            </a:r>
            <a:endParaRPr lang="es-CL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1400" b="0" strike="noStrike" spc="-1">
              <a:latin typeface="Arial"/>
            </a:endParaRPr>
          </a:p>
        </p:txBody>
      </p:sp>
      <p:sp>
        <p:nvSpPr>
          <p:cNvPr id="321" name="CustomShape 4"/>
          <p:cNvSpPr/>
          <p:nvPr/>
        </p:nvSpPr>
        <p:spPr>
          <a:xfrm>
            <a:off x="4385160" y="1184040"/>
            <a:ext cx="465840" cy="520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 algn="r">
              <a:lnSpc>
                <a:spcPct val="90000"/>
              </a:lnSpc>
            </a:pPr>
            <a:r>
              <a:rPr lang="es-CL" sz="5000" b="0" strike="noStrike" spc="-1">
                <a:solidFill>
                  <a:srgbClr val="8EB99F"/>
                </a:solidFill>
                <a:latin typeface="Calibri"/>
                <a:ea typeface="Calibri"/>
              </a:rPr>
              <a:t>4</a:t>
            </a:r>
            <a:endParaRPr lang="es-CL" sz="5000" b="0" strike="noStrike" spc="-1">
              <a:latin typeface="Arial"/>
            </a:endParaRPr>
          </a:p>
        </p:txBody>
      </p:sp>
      <p:sp>
        <p:nvSpPr>
          <p:cNvPr id="322" name="CustomShape 5"/>
          <p:cNvSpPr/>
          <p:nvPr/>
        </p:nvSpPr>
        <p:spPr>
          <a:xfrm>
            <a:off x="4496040" y="1702800"/>
            <a:ext cx="4050360" cy="106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3" name="CustomShape 6"/>
          <p:cNvSpPr/>
          <p:nvPr/>
        </p:nvSpPr>
        <p:spPr>
          <a:xfrm>
            <a:off x="695880" y="2916360"/>
            <a:ext cx="4624920" cy="2054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80000"/>
              </a:lnSpc>
            </a:pPr>
            <a:r>
              <a:rPr lang="es-CL" sz="2600" b="1" strike="noStrike" spc="-1">
                <a:solidFill>
                  <a:srgbClr val="29754D"/>
                </a:solidFill>
                <a:latin typeface="Calibri"/>
                <a:ea typeface="Arial"/>
              </a:rPr>
              <a:t>SISTEMA DE RIEGO AUTOMÁTICO</a:t>
            </a:r>
            <a:endParaRPr lang="es-CL" sz="2600" b="0" strike="noStrike" spc="-1">
              <a:latin typeface="Arial"/>
            </a:endParaRPr>
          </a:p>
          <a:p>
            <a:pPr>
              <a:lnSpc>
                <a:spcPct val="80000"/>
              </a:lnSpc>
            </a:pPr>
            <a:endParaRPr lang="es-CL" sz="26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¡Ahora veamos cómo lo que ya has </a:t>
            </a:r>
            <a:br/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aprendido refuerza y mejora lo que estás </a:t>
            </a:r>
            <a:br/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Calibri"/>
              </a:rPr>
              <a:t>a punto de aprender!</a:t>
            </a:r>
            <a:endParaRPr lang="es-CL" sz="18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r>
              <a:rPr lang="es-CL" sz="2000" b="1" strike="noStrike" spc="-1">
                <a:solidFill>
                  <a:srgbClr val="29754D"/>
                </a:solidFill>
                <a:latin typeface="Calibri"/>
                <a:ea typeface="Calibri"/>
              </a:rPr>
              <a:t> </a:t>
            </a:r>
            <a:endParaRPr lang="es-CL" sz="2000" b="0" strike="noStrike" spc="-1">
              <a:latin typeface="Arial"/>
            </a:endParaRPr>
          </a:p>
        </p:txBody>
      </p:sp>
      <p:sp>
        <p:nvSpPr>
          <p:cNvPr id="324" name="CustomShape 7"/>
          <p:cNvSpPr/>
          <p:nvPr/>
        </p:nvSpPr>
        <p:spPr>
          <a:xfrm>
            <a:off x="4280040" y="1740960"/>
            <a:ext cx="4342680" cy="1065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5" name="CustomShape 8"/>
          <p:cNvSpPr/>
          <p:nvPr/>
        </p:nvSpPr>
        <p:spPr>
          <a:xfrm>
            <a:off x="4538520" y="2176200"/>
            <a:ext cx="5404680" cy="458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6" name="Google Shape;132;p3"/>
          <p:cNvPicPr/>
          <p:nvPr/>
        </p:nvPicPr>
        <p:blipFill>
          <a:blip r:embed="rId2"/>
          <a:stretch/>
        </p:blipFill>
        <p:spPr>
          <a:xfrm>
            <a:off x="4870080" y="2389320"/>
            <a:ext cx="4428000" cy="4301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549360" y="2057400"/>
            <a:ext cx="7416000" cy="4457160"/>
          </a:xfrm>
          <a:prstGeom prst="roundRect">
            <a:avLst>
              <a:gd name="adj" fmla="val 3898"/>
            </a:avLst>
          </a:prstGeom>
          <a:solidFill>
            <a:schemeClr val="bg1"/>
          </a:solidFill>
          <a:ln w="9360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328" name="CustomShape 2"/>
          <p:cNvSpPr/>
          <p:nvPr/>
        </p:nvSpPr>
        <p:spPr>
          <a:xfrm>
            <a:off x="447840" y="1214280"/>
            <a:ext cx="903024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CL" sz="3000" b="1" strike="noStrike" spc="-1">
                <a:solidFill>
                  <a:srgbClr val="29754D"/>
                </a:solidFill>
                <a:latin typeface="Calibri"/>
                <a:ea typeface="Arial"/>
              </a:rPr>
              <a:t>SISTEMA DE </a:t>
            </a:r>
            <a:r>
              <a:rPr lang="es-CL" sz="3000" b="0" strike="noStrike" spc="-1">
                <a:solidFill>
                  <a:srgbClr val="C73E32"/>
                </a:solidFill>
                <a:latin typeface="Calibri"/>
                <a:ea typeface="Arial"/>
              </a:rPr>
              <a:t>RIEGO AUTOMÁTICO</a:t>
            </a:r>
            <a:endParaRPr lang="es-CL" sz="3000" b="0" strike="noStrike" spc="-1">
              <a:latin typeface="Arial"/>
            </a:endParaRPr>
          </a:p>
        </p:txBody>
      </p:sp>
      <p:sp>
        <p:nvSpPr>
          <p:cNvPr id="329" name="CustomShape 3"/>
          <p:cNvSpPr/>
          <p:nvPr/>
        </p:nvSpPr>
        <p:spPr>
          <a:xfrm>
            <a:off x="741240" y="2229480"/>
            <a:ext cx="4857120" cy="52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CL" sz="1900" b="1" strike="noStrike" spc="-1">
                <a:solidFill>
                  <a:srgbClr val="C73E32"/>
                </a:solidFill>
                <a:latin typeface="Calibri"/>
                <a:ea typeface="Arial"/>
              </a:rPr>
              <a:t>Estructura General</a:t>
            </a:r>
            <a:endParaRPr lang="es-CL" sz="1900" b="0" strike="noStrike" spc="-1">
              <a:latin typeface="Arial"/>
            </a:endParaRPr>
          </a:p>
          <a:p>
            <a:pPr algn="just">
              <a:lnSpc>
                <a:spcPct val="50000"/>
              </a:lnSpc>
            </a:pPr>
            <a:endParaRPr lang="es-CL" sz="1900" b="0" strike="noStrike" spc="-1">
              <a:latin typeface="Arial"/>
            </a:endParaRPr>
          </a:p>
        </p:txBody>
      </p:sp>
      <p:pic>
        <p:nvPicPr>
          <p:cNvPr id="330" name="Google Shape;335;p11"/>
          <p:cNvPicPr/>
          <p:nvPr/>
        </p:nvPicPr>
        <p:blipFill>
          <a:blip r:embed="rId2"/>
          <a:stretch/>
        </p:blipFill>
        <p:spPr>
          <a:xfrm>
            <a:off x="860040" y="2797200"/>
            <a:ext cx="6738120" cy="3456360"/>
          </a:xfrm>
          <a:prstGeom prst="rect">
            <a:avLst/>
          </a:prstGeom>
          <a:ln>
            <a:noFill/>
          </a:ln>
        </p:spPr>
      </p:pic>
      <p:sp>
        <p:nvSpPr>
          <p:cNvPr id="331" name="CustomShape 4"/>
          <p:cNvSpPr/>
          <p:nvPr/>
        </p:nvSpPr>
        <p:spPr>
          <a:xfrm>
            <a:off x="2649960" y="2853360"/>
            <a:ext cx="2208960" cy="9262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4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sp>
        <p:nvSpPr>
          <p:cNvPr id="332" name="CustomShape 5"/>
          <p:cNvSpPr/>
          <p:nvPr/>
        </p:nvSpPr>
        <p:spPr>
          <a:xfrm>
            <a:off x="2809440" y="2657880"/>
            <a:ext cx="2743920" cy="802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90000"/>
              </a:lnSpc>
            </a:pPr>
            <a:r>
              <a:rPr lang="es-CL" sz="1300" b="1" strike="noStrike" spc="-1">
                <a:solidFill>
                  <a:srgbClr val="29754D"/>
                </a:solidFill>
                <a:latin typeface="Calibri"/>
                <a:ea typeface="Calibri"/>
              </a:rPr>
              <a:t>Programador. </a:t>
            </a:r>
            <a:r>
              <a:rPr lang="es-CL" sz="1300" b="0" strike="noStrike" spc="-1">
                <a:solidFill>
                  <a:srgbClr val="000000"/>
                </a:solidFill>
                <a:latin typeface="Calibri"/>
                <a:ea typeface="Calibri"/>
              </a:rPr>
              <a:t>Se conecta a las electroválvulas o directamente al grifo y permite determinar los días, las horas y la duración del riego.</a:t>
            </a:r>
            <a:endParaRPr lang="es-CL" sz="1300" b="0" strike="noStrike" spc="-1">
              <a:latin typeface="Arial"/>
            </a:endParaRPr>
          </a:p>
        </p:txBody>
      </p:sp>
      <p:sp>
        <p:nvSpPr>
          <p:cNvPr id="333" name="CustomShape 6"/>
          <p:cNvSpPr/>
          <p:nvPr/>
        </p:nvSpPr>
        <p:spPr>
          <a:xfrm flipV="1">
            <a:off x="2747520" y="3165120"/>
            <a:ext cx="2661840" cy="393120"/>
          </a:xfrm>
          <a:prstGeom prst="bentConnector3">
            <a:avLst>
              <a:gd name="adj1" fmla="val 100241"/>
            </a:avLst>
          </a:prstGeom>
          <a:noFill/>
          <a:ln w="3240">
            <a:solidFill>
              <a:srgbClr val="29754D"/>
            </a:solidFill>
            <a:round/>
            <a:tailEnd type="oval" w="med" len="med"/>
          </a:ln>
          <a:effectLst>
            <a:outerShdw blurRad="40000" dist="2016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CustomShape 1"/>
          <p:cNvSpPr/>
          <p:nvPr/>
        </p:nvSpPr>
        <p:spPr>
          <a:xfrm>
            <a:off x="3670200" y="2463840"/>
            <a:ext cx="4973760" cy="3758400"/>
          </a:xfrm>
          <a:prstGeom prst="roundRect">
            <a:avLst>
              <a:gd name="adj" fmla="val 3898"/>
            </a:avLst>
          </a:prstGeom>
          <a:blipFill rotWithShape="0">
            <a:blip r:embed="rId2"/>
            <a:stretch>
              <a:fillRect/>
            </a:stretch>
          </a:blipFill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335" name="CustomShape 2"/>
          <p:cNvSpPr/>
          <p:nvPr/>
        </p:nvSpPr>
        <p:spPr>
          <a:xfrm>
            <a:off x="538200" y="2362320"/>
            <a:ext cx="2928240" cy="2741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CL" sz="2000" b="1" strike="noStrike" spc="-1">
                <a:solidFill>
                  <a:srgbClr val="C73E32"/>
                </a:solidFill>
                <a:latin typeface="Calibri"/>
                <a:ea typeface="Arial"/>
              </a:rPr>
              <a:t>Objetivo del sistema</a:t>
            </a:r>
            <a:endParaRPr lang="es-CL" sz="2000" b="0" strike="noStrike" spc="-1">
              <a:latin typeface="Arial"/>
            </a:endParaRPr>
          </a:p>
          <a:p>
            <a:pPr>
              <a:lnSpc>
                <a:spcPct val="50000"/>
              </a:lnSpc>
            </a:pPr>
            <a:endParaRPr lang="es-C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Con este sistema obtienes menos consumo energético, mayor comodidad y un mínimo consumo de agua. Además, es posible aplicar este sistema en los jardines y huertos de la casa.</a:t>
            </a:r>
            <a:endParaRPr lang="es-C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1800" b="0" strike="noStrike" spc="-1">
              <a:latin typeface="Arial"/>
            </a:endParaRPr>
          </a:p>
        </p:txBody>
      </p:sp>
      <p:sp>
        <p:nvSpPr>
          <p:cNvPr id="336" name="CustomShape 3"/>
          <p:cNvSpPr/>
          <p:nvPr/>
        </p:nvSpPr>
        <p:spPr>
          <a:xfrm>
            <a:off x="447840" y="1214280"/>
            <a:ext cx="903024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CL" sz="3000" b="1" strike="noStrike" spc="-1">
                <a:solidFill>
                  <a:srgbClr val="29754D"/>
                </a:solidFill>
                <a:latin typeface="Calibri"/>
                <a:ea typeface="Arial"/>
              </a:rPr>
              <a:t>SISTEMA DE </a:t>
            </a:r>
            <a:r>
              <a:rPr lang="es-CL" sz="3000" b="0" strike="noStrike" spc="-1">
                <a:solidFill>
                  <a:srgbClr val="C73E32"/>
                </a:solidFill>
                <a:latin typeface="Calibri"/>
                <a:ea typeface="Arial"/>
              </a:rPr>
              <a:t>RIEGO AUTOMÁTICO</a:t>
            </a:r>
            <a:endParaRPr lang="es-CL" sz="3000" b="0" strike="noStrike" spc="-1">
              <a:latin typeface="Arial"/>
            </a:endParaRPr>
          </a:p>
        </p:txBody>
      </p:sp>
      <p:sp>
        <p:nvSpPr>
          <p:cNvPr id="337" name="CustomShape 4"/>
          <p:cNvSpPr/>
          <p:nvPr/>
        </p:nvSpPr>
        <p:spPr>
          <a:xfrm>
            <a:off x="3954600" y="1931040"/>
            <a:ext cx="4857120" cy="3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538200" y="2362320"/>
            <a:ext cx="3652200" cy="2590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CL" sz="2000" b="1" strike="noStrike" spc="-1">
                <a:solidFill>
                  <a:srgbClr val="C73E32"/>
                </a:solidFill>
                <a:latin typeface="Calibri"/>
                <a:ea typeface="Arial"/>
              </a:rPr>
              <a:t>Sensor de humedad</a:t>
            </a:r>
            <a:endParaRPr lang="es-C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2000" b="0" strike="noStrike" spc="-1">
              <a:latin typeface="Arial"/>
            </a:endParaRPr>
          </a:p>
          <a:p>
            <a:pPr marL="140400" indent="-1396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Un higrómetro de suelo FC-28 es un sensor que mide la humedad del suelo.</a:t>
            </a:r>
            <a:endParaRPr lang="es-CL" sz="1800" b="0" strike="noStrike" spc="-1">
              <a:latin typeface="Arial"/>
            </a:endParaRPr>
          </a:p>
          <a:p>
            <a:pPr>
              <a:lnSpc>
                <a:spcPct val="50000"/>
              </a:lnSpc>
            </a:pPr>
            <a:endParaRPr lang="es-CL" sz="1800" b="0" strike="noStrike" spc="-1">
              <a:latin typeface="Arial"/>
            </a:endParaRPr>
          </a:p>
          <a:p>
            <a:pPr marL="140400" indent="-1396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Es un sensor sencillo que mide la humedad del suelo por la variación de su conductividad.</a:t>
            </a:r>
            <a:endParaRPr lang="es-C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1800" b="0" strike="noStrike" spc="-1">
              <a:latin typeface="Arial"/>
            </a:endParaRPr>
          </a:p>
        </p:txBody>
      </p:sp>
      <p:sp>
        <p:nvSpPr>
          <p:cNvPr id="339" name="CustomShape 2"/>
          <p:cNvSpPr/>
          <p:nvPr/>
        </p:nvSpPr>
        <p:spPr>
          <a:xfrm>
            <a:off x="447840" y="1214280"/>
            <a:ext cx="903024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CL" sz="3000" b="1" strike="noStrike" spc="-1">
                <a:solidFill>
                  <a:srgbClr val="29754D"/>
                </a:solidFill>
                <a:latin typeface="Calibri"/>
                <a:ea typeface="Arial"/>
              </a:rPr>
              <a:t>SISTEMA DE </a:t>
            </a:r>
            <a:r>
              <a:rPr lang="es-CL" sz="3000" b="0" strike="noStrike" spc="-1">
                <a:solidFill>
                  <a:srgbClr val="C73E32"/>
                </a:solidFill>
                <a:latin typeface="Calibri"/>
                <a:ea typeface="Arial"/>
              </a:rPr>
              <a:t>RIEGO AUTOMÁTICO</a:t>
            </a:r>
            <a:endParaRPr lang="es-CL" sz="3000" b="0" strike="noStrike" spc="-1">
              <a:latin typeface="Arial"/>
            </a:endParaRPr>
          </a:p>
        </p:txBody>
      </p:sp>
      <p:sp>
        <p:nvSpPr>
          <p:cNvPr id="340" name="CustomShape 3"/>
          <p:cNvSpPr/>
          <p:nvPr/>
        </p:nvSpPr>
        <p:spPr>
          <a:xfrm>
            <a:off x="3954600" y="1931040"/>
            <a:ext cx="4857120" cy="3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1" name="CustomShape 4"/>
          <p:cNvSpPr/>
          <p:nvPr/>
        </p:nvSpPr>
        <p:spPr>
          <a:xfrm>
            <a:off x="5022720" y="2587680"/>
            <a:ext cx="38854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14480">
              <a:lnSpc>
                <a:spcPct val="90000"/>
              </a:lnSpc>
              <a:spcBef>
                <a:spcPts val="1001"/>
              </a:spcBef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HIGRÓMETRO FC-28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342" name="CustomShape 5"/>
          <p:cNvSpPr/>
          <p:nvPr/>
        </p:nvSpPr>
        <p:spPr>
          <a:xfrm>
            <a:off x="4356000" y="2476440"/>
            <a:ext cx="4444200" cy="3783960"/>
          </a:xfrm>
          <a:prstGeom prst="roundRect">
            <a:avLst>
              <a:gd name="adj" fmla="val 3898"/>
            </a:avLst>
          </a:prstGeom>
          <a:solidFill>
            <a:schemeClr val="bg1"/>
          </a:solidFill>
          <a:ln w="9360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endParaRPr lang="es-CL" sz="1400" b="0" strike="noStrike" spc="-1">
              <a:latin typeface="Arial"/>
            </a:endParaRPr>
          </a:p>
        </p:txBody>
      </p:sp>
      <p:pic>
        <p:nvPicPr>
          <p:cNvPr id="343" name="Google Shape;349;p2"/>
          <p:cNvPicPr/>
          <p:nvPr/>
        </p:nvPicPr>
        <p:blipFill>
          <a:blip r:embed="rId2"/>
          <a:stretch/>
        </p:blipFill>
        <p:spPr>
          <a:xfrm>
            <a:off x="4631400" y="3197880"/>
            <a:ext cx="3809160" cy="2856960"/>
          </a:xfrm>
          <a:prstGeom prst="rect">
            <a:avLst/>
          </a:prstGeom>
          <a:ln>
            <a:noFill/>
          </a:ln>
        </p:spPr>
      </p:pic>
      <p:sp>
        <p:nvSpPr>
          <p:cNvPr id="344" name="CustomShape 6"/>
          <p:cNvSpPr/>
          <p:nvPr/>
        </p:nvSpPr>
        <p:spPr>
          <a:xfrm>
            <a:off x="4327920" y="2720520"/>
            <a:ext cx="220824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114480">
              <a:lnSpc>
                <a:spcPct val="90000"/>
              </a:lnSpc>
              <a:spcBef>
                <a:spcPts val="1001"/>
              </a:spcBef>
            </a:pPr>
            <a:r>
              <a:rPr lang="es-CL" sz="1800" b="1" strike="noStrike" spc="-1">
                <a:solidFill>
                  <a:srgbClr val="29754D"/>
                </a:solidFill>
                <a:latin typeface="Calibri"/>
                <a:ea typeface="Arial"/>
              </a:rPr>
              <a:t>HIGRÓMETRO FC-28</a:t>
            </a:r>
            <a:endParaRPr lang="es-CL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538200" y="2362320"/>
            <a:ext cx="3652200" cy="270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CL" sz="2000" b="1" strike="noStrike" spc="-1">
                <a:solidFill>
                  <a:srgbClr val="C73E32"/>
                </a:solidFill>
                <a:latin typeface="Calibri"/>
                <a:ea typeface="Arial"/>
              </a:rPr>
              <a:t>Conexiones del sensor</a:t>
            </a:r>
            <a:endParaRPr lang="es-CL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2000" b="0" strike="noStrike" spc="-1">
              <a:latin typeface="Arial"/>
            </a:endParaRPr>
          </a:p>
          <a:p>
            <a:pPr marL="140400" indent="-1396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Alimentamos el módulo conectando GND y 5V a los pines del controlador.</a:t>
            </a:r>
            <a:endParaRPr lang="es-CL" sz="1800" b="0" strike="noStrike" spc="-1">
              <a:latin typeface="Arial"/>
            </a:endParaRPr>
          </a:p>
          <a:p>
            <a:pPr>
              <a:lnSpc>
                <a:spcPct val="90000"/>
              </a:lnSpc>
            </a:pPr>
            <a:endParaRPr lang="es-CL" sz="1800" b="0" strike="noStrike" spc="-1">
              <a:latin typeface="Arial"/>
            </a:endParaRPr>
          </a:p>
          <a:p>
            <a:pPr marL="140400" indent="-13968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es-CL" sz="1800" b="0" strike="noStrike" spc="-1">
                <a:solidFill>
                  <a:srgbClr val="000000"/>
                </a:solidFill>
                <a:latin typeface="Calibri"/>
                <a:ea typeface="Arial"/>
              </a:rPr>
              <a:t>Conectamos la salida A0 a una de las entradas analógicas del controlador.</a:t>
            </a:r>
            <a:endParaRPr lang="es-CL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s-CL" sz="1800" b="0" strike="noStrike" spc="-1">
              <a:latin typeface="Arial"/>
            </a:endParaRPr>
          </a:p>
        </p:txBody>
      </p:sp>
      <p:sp>
        <p:nvSpPr>
          <p:cNvPr id="346" name="CustomShape 2"/>
          <p:cNvSpPr/>
          <p:nvPr/>
        </p:nvSpPr>
        <p:spPr>
          <a:xfrm>
            <a:off x="447840" y="1214280"/>
            <a:ext cx="9030240" cy="54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s-CL" sz="3000" b="1" strike="noStrike" spc="-1">
                <a:solidFill>
                  <a:srgbClr val="29754D"/>
                </a:solidFill>
                <a:latin typeface="Calibri"/>
                <a:ea typeface="Arial"/>
              </a:rPr>
              <a:t>SISTEMA DE </a:t>
            </a:r>
            <a:r>
              <a:rPr lang="es-CL" sz="3000" b="0" strike="noStrike" spc="-1">
                <a:solidFill>
                  <a:srgbClr val="C73E32"/>
                </a:solidFill>
                <a:latin typeface="Calibri"/>
                <a:ea typeface="Arial"/>
              </a:rPr>
              <a:t>RIEGO AUTOMÁTICO</a:t>
            </a:r>
            <a:endParaRPr lang="es-CL" sz="3000" b="0" strike="noStrike" spc="-1">
              <a:latin typeface="Arial"/>
            </a:endParaRPr>
          </a:p>
        </p:txBody>
      </p:sp>
      <p:sp>
        <p:nvSpPr>
          <p:cNvPr id="347" name="CustomShape 3"/>
          <p:cNvSpPr/>
          <p:nvPr/>
        </p:nvSpPr>
        <p:spPr>
          <a:xfrm>
            <a:off x="3954600" y="1931040"/>
            <a:ext cx="4857120" cy="33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8" name="CustomShape 4"/>
          <p:cNvSpPr/>
          <p:nvPr/>
        </p:nvSpPr>
        <p:spPr>
          <a:xfrm>
            <a:off x="5022720" y="2587680"/>
            <a:ext cx="3885480" cy="435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14480">
              <a:lnSpc>
                <a:spcPct val="90000"/>
              </a:lnSpc>
              <a:spcBef>
                <a:spcPts val="1001"/>
              </a:spcBef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HIGRÓMETRO FC-28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349" name="CustomShape 5"/>
          <p:cNvSpPr/>
          <p:nvPr/>
        </p:nvSpPr>
        <p:spPr>
          <a:xfrm>
            <a:off x="4165560" y="2476440"/>
            <a:ext cx="4634640" cy="3783960"/>
          </a:xfrm>
          <a:prstGeom prst="roundRect">
            <a:avLst>
              <a:gd name="adj" fmla="val 3898"/>
            </a:avLst>
          </a:prstGeom>
          <a:solidFill>
            <a:schemeClr val="bg1"/>
          </a:solidFill>
          <a:ln w="9360">
            <a:solidFill>
              <a:schemeClr val="dk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CL" sz="1400" b="0" strike="noStrike" spc="-1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endParaRPr lang="es-CL" sz="1400" b="0" strike="noStrike" spc="-1">
              <a:latin typeface="Arial"/>
            </a:endParaRPr>
          </a:p>
        </p:txBody>
      </p:sp>
      <p:sp>
        <p:nvSpPr>
          <p:cNvPr id="350" name="CustomShape 6"/>
          <p:cNvSpPr/>
          <p:nvPr/>
        </p:nvSpPr>
        <p:spPr>
          <a:xfrm>
            <a:off x="4329000" y="2669760"/>
            <a:ext cx="2331720" cy="33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 marL="114480">
              <a:lnSpc>
                <a:spcPct val="90000"/>
              </a:lnSpc>
              <a:spcBef>
                <a:spcPts val="1001"/>
              </a:spcBef>
            </a:pPr>
            <a:r>
              <a:rPr lang="es-CL" sz="1800" b="1" strike="noStrike" spc="-1">
                <a:solidFill>
                  <a:srgbClr val="000000"/>
                </a:solidFill>
                <a:latin typeface="Calibri"/>
                <a:ea typeface="Arial"/>
              </a:rPr>
              <a:t>ESQUEMA ELÉCTRICO</a:t>
            </a:r>
            <a:endParaRPr lang="es-CL" sz="1800" b="0" strike="noStrike" spc="-1">
              <a:latin typeface="Arial"/>
            </a:endParaRPr>
          </a:p>
        </p:txBody>
      </p:sp>
      <p:pic>
        <p:nvPicPr>
          <p:cNvPr id="351" name="Google Shape;357;p3"/>
          <p:cNvPicPr/>
          <p:nvPr/>
        </p:nvPicPr>
        <p:blipFill>
          <a:blip r:embed="rId2"/>
          <a:stretch/>
        </p:blipFill>
        <p:spPr>
          <a:xfrm>
            <a:off x="4482360" y="3093840"/>
            <a:ext cx="3733200" cy="2961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:p15="http://schemas.microsoft.com/office/powerpoint/2012/main"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4468</TotalTime>
  <Words>583</Words>
  <Application>Microsoft Office PowerPoint</Application>
  <PresentationFormat>Personalizado</PresentationFormat>
  <Paragraphs>118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Arial</vt:lpstr>
      <vt:lpstr>Calibri</vt:lpstr>
      <vt:lpstr>Symbol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subject/>
  <dc:creator>Toledo</dc:creator>
  <dc:description/>
  <cp:lastModifiedBy>Pamela  Marquez Pauchard</cp:lastModifiedBy>
  <cp:revision>541</cp:revision>
  <dcterms:modified xsi:type="dcterms:W3CDTF">2021-02-18T21:48:06Z</dcterms:modified>
  <dc:language>es-CL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6</vt:i4>
  </property>
  <property fmtid="{D5CDD505-2E9C-101B-9397-08002B2CF9AE}" pid="8" name="PresentationFormat">
    <vt:lpwstr>Personalizado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17</vt:i4>
  </property>
</Properties>
</file>