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1" r:id="rId2"/>
    <p:sldMasterId id="2147483674" r:id="rId3"/>
    <p:sldMasterId id="2147483687" r:id="rId4"/>
    <p:sldMasterId id="2147483700" r:id="rId5"/>
    <p:sldMasterId id="2147483713" r:id="rId6"/>
  </p:sldMasterIdLst>
  <p:notesMasterIdLst>
    <p:notesMasterId r:id="rId72"/>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Lst>
  <p:sldSz cx="9720263" cy="7559675"/>
  <p:notesSz cx="7772400" cy="10058400"/>
  <p:embeddedFontLst>
    <p:embeddedFont>
      <p:font typeface="Calibri" panose="020F0502020204030204" pitchFamily="34" charset="0"/>
      <p:regular r:id="rId73"/>
      <p:bold r:id="rId74"/>
      <p:italic r:id="rId75"/>
      <p:boldItalic r:id="rId76"/>
    </p:embeddedFont>
    <p:embeddedFont>
      <p:font typeface="Cambria Math" panose="02040503050406030204" pitchFamily="18" charset="0"/>
      <p:regular r:id="rId77"/>
    </p:embeddedFont>
    <p:embeddedFont>
      <p:font typeface="EB Garamond" panose="020B0604020202020204" charset="0"/>
      <p:regular r:id="rId78"/>
      <p:bold r:id="rId79"/>
      <p:italic r:id="rId80"/>
      <p:boldItalic r:id="rId8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82" roundtripDataSignature="AMtx7mg88IbMIsHDkkc0qUJqoaFmrMjXCQ=="/>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8" d="100"/>
          <a:sy n="58" d="100"/>
        </p:scale>
        <p:origin x="1560"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viewProps" Target="viewProps.xml"/><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font" Target="fonts/font2.fntdata"/><Relationship Id="rId79" Type="http://schemas.openxmlformats.org/officeDocument/2006/relationships/font" Target="fonts/font7.fntdata"/><Relationship Id="rId5" Type="http://schemas.openxmlformats.org/officeDocument/2006/relationships/slideMaster" Target="slideMasters/slideMaster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font" Target="fonts/font5.fntdata"/><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notesMaster" Target="notesMasters/notesMaster1.xml"/><Relationship Id="rId80" Type="http://schemas.openxmlformats.org/officeDocument/2006/relationships/font" Target="fonts/font8.fntdata"/><Relationship Id="rId85"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font" Target="fonts/font3.fntdata"/><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font" Target="fonts/font1.fntdata"/><Relationship Id="rId78" Type="http://schemas.openxmlformats.org/officeDocument/2006/relationships/font" Target="fonts/font6.fntdata"/><Relationship Id="rId81" Type="http://schemas.openxmlformats.org/officeDocument/2006/relationships/font" Target="fonts/font9.fntdata"/><Relationship Id="rId86"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font" Target="fonts/font4.fntdata"/><Relationship Id="rId7" Type="http://schemas.openxmlformats.org/officeDocument/2006/relationships/slide" Target="slides/slide1.xml"/><Relationship Id="rId71" Type="http://schemas.openxmlformats.org/officeDocument/2006/relationships/slide" Target="slides/slide65.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61" Type="http://schemas.openxmlformats.org/officeDocument/2006/relationships/slide" Target="slides/slide55.xml"/><Relationship Id="rId82" Type="http://customschemas.google.com/relationships/presentationmetadata" Target="meta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295650" y="754375"/>
            <a:ext cx="5181850" cy="3771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777225" y="4777725"/>
            <a:ext cx="6217900" cy="4526275"/>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p1:notes"/>
          <p:cNvSpPr txBox="1">
            <a:spLocks noGrp="1"/>
          </p:cNvSpPr>
          <p:nvPr>
            <p:ph type="body" idx="1"/>
          </p:nvPr>
        </p:nvSpPr>
        <p:spPr>
          <a:xfrm>
            <a:off x="777225" y="4777725"/>
            <a:ext cx="6217900" cy="45262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6" name="Google Shape;356;p1:notes"/>
          <p:cNvSpPr>
            <a:spLocks noGrp="1" noRot="1" noChangeAspect="1"/>
          </p:cNvSpPr>
          <p:nvPr>
            <p:ph type="sldImg" idx="2"/>
          </p:nvPr>
        </p:nvSpPr>
        <p:spPr>
          <a:xfrm>
            <a:off x="1295650" y="754375"/>
            <a:ext cx="5181850"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p10:notes"/>
          <p:cNvSpPr txBox="1">
            <a:spLocks noGrp="1"/>
          </p:cNvSpPr>
          <p:nvPr>
            <p:ph type="body" idx="1"/>
          </p:nvPr>
        </p:nvSpPr>
        <p:spPr>
          <a:xfrm>
            <a:off x="777225" y="4777725"/>
            <a:ext cx="6217900" cy="45262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77" name="Google Shape;477;p10:notes"/>
          <p:cNvSpPr>
            <a:spLocks noGrp="1" noRot="1" noChangeAspect="1"/>
          </p:cNvSpPr>
          <p:nvPr>
            <p:ph type="sldImg" idx="2"/>
          </p:nvPr>
        </p:nvSpPr>
        <p:spPr>
          <a:xfrm>
            <a:off x="1295650" y="754375"/>
            <a:ext cx="5181850"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p11:notes"/>
          <p:cNvSpPr txBox="1">
            <a:spLocks noGrp="1"/>
          </p:cNvSpPr>
          <p:nvPr>
            <p:ph type="body" idx="1"/>
          </p:nvPr>
        </p:nvSpPr>
        <p:spPr>
          <a:xfrm>
            <a:off x="777225" y="4777725"/>
            <a:ext cx="6217900" cy="45262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97" name="Google Shape;497;p11:notes"/>
          <p:cNvSpPr>
            <a:spLocks noGrp="1" noRot="1" noChangeAspect="1"/>
          </p:cNvSpPr>
          <p:nvPr>
            <p:ph type="sldImg" idx="2"/>
          </p:nvPr>
        </p:nvSpPr>
        <p:spPr>
          <a:xfrm>
            <a:off x="1295650" y="754375"/>
            <a:ext cx="5181850"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p12:notes"/>
          <p:cNvSpPr txBox="1">
            <a:spLocks noGrp="1"/>
          </p:cNvSpPr>
          <p:nvPr>
            <p:ph type="body" idx="1"/>
          </p:nvPr>
        </p:nvSpPr>
        <p:spPr>
          <a:xfrm>
            <a:off x="777225" y="4777725"/>
            <a:ext cx="6217900" cy="45262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06" name="Google Shape;506;p12:notes"/>
          <p:cNvSpPr>
            <a:spLocks noGrp="1" noRot="1" noChangeAspect="1"/>
          </p:cNvSpPr>
          <p:nvPr>
            <p:ph type="sldImg" idx="2"/>
          </p:nvPr>
        </p:nvSpPr>
        <p:spPr>
          <a:xfrm>
            <a:off x="1295650" y="754375"/>
            <a:ext cx="5181850"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p13:notes"/>
          <p:cNvSpPr txBox="1">
            <a:spLocks noGrp="1"/>
          </p:cNvSpPr>
          <p:nvPr>
            <p:ph type="body" idx="1"/>
          </p:nvPr>
        </p:nvSpPr>
        <p:spPr>
          <a:xfrm>
            <a:off x="777225" y="4777725"/>
            <a:ext cx="6217900" cy="45262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15" name="Google Shape;515;p13:notes"/>
          <p:cNvSpPr>
            <a:spLocks noGrp="1" noRot="1" noChangeAspect="1"/>
          </p:cNvSpPr>
          <p:nvPr>
            <p:ph type="sldImg" idx="2"/>
          </p:nvPr>
        </p:nvSpPr>
        <p:spPr>
          <a:xfrm>
            <a:off x="1295650" y="754375"/>
            <a:ext cx="5181850"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p14:notes"/>
          <p:cNvSpPr txBox="1">
            <a:spLocks noGrp="1"/>
          </p:cNvSpPr>
          <p:nvPr>
            <p:ph type="body" idx="1"/>
          </p:nvPr>
        </p:nvSpPr>
        <p:spPr>
          <a:xfrm>
            <a:off x="777225" y="4777725"/>
            <a:ext cx="6217900" cy="45262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23" name="Google Shape;523;p14:notes"/>
          <p:cNvSpPr>
            <a:spLocks noGrp="1" noRot="1" noChangeAspect="1"/>
          </p:cNvSpPr>
          <p:nvPr>
            <p:ph type="sldImg" idx="2"/>
          </p:nvPr>
        </p:nvSpPr>
        <p:spPr>
          <a:xfrm>
            <a:off x="1295650" y="754375"/>
            <a:ext cx="5181850"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Google Shape;532;p15:notes"/>
          <p:cNvSpPr txBox="1">
            <a:spLocks noGrp="1"/>
          </p:cNvSpPr>
          <p:nvPr>
            <p:ph type="body" idx="1"/>
          </p:nvPr>
        </p:nvSpPr>
        <p:spPr>
          <a:xfrm>
            <a:off x="777225" y="4777725"/>
            <a:ext cx="6217900" cy="45262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33" name="Google Shape;533;p15:notes"/>
          <p:cNvSpPr>
            <a:spLocks noGrp="1" noRot="1" noChangeAspect="1"/>
          </p:cNvSpPr>
          <p:nvPr>
            <p:ph type="sldImg" idx="2"/>
          </p:nvPr>
        </p:nvSpPr>
        <p:spPr>
          <a:xfrm>
            <a:off x="1295650" y="754375"/>
            <a:ext cx="5181850"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Google Shape;542;p16:notes"/>
          <p:cNvSpPr txBox="1">
            <a:spLocks noGrp="1"/>
          </p:cNvSpPr>
          <p:nvPr>
            <p:ph type="body" idx="1"/>
          </p:nvPr>
        </p:nvSpPr>
        <p:spPr>
          <a:xfrm>
            <a:off x="777225" y="4777725"/>
            <a:ext cx="6217900" cy="45262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43" name="Google Shape;543;p16:notes"/>
          <p:cNvSpPr>
            <a:spLocks noGrp="1" noRot="1" noChangeAspect="1"/>
          </p:cNvSpPr>
          <p:nvPr>
            <p:ph type="sldImg" idx="2"/>
          </p:nvPr>
        </p:nvSpPr>
        <p:spPr>
          <a:xfrm>
            <a:off x="1295650" y="754375"/>
            <a:ext cx="5181850"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Google Shape;550;p17:notes"/>
          <p:cNvSpPr txBox="1">
            <a:spLocks noGrp="1"/>
          </p:cNvSpPr>
          <p:nvPr>
            <p:ph type="body" idx="1"/>
          </p:nvPr>
        </p:nvSpPr>
        <p:spPr>
          <a:xfrm>
            <a:off x="777225" y="4777725"/>
            <a:ext cx="6217900" cy="45262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51" name="Google Shape;551;p17:notes"/>
          <p:cNvSpPr>
            <a:spLocks noGrp="1" noRot="1" noChangeAspect="1"/>
          </p:cNvSpPr>
          <p:nvPr>
            <p:ph type="sldImg" idx="2"/>
          </p:nvPr>
        </p:nvSpPr>
        <p:spPr>
          <a:xfrm>
            <a:off x="1295650" y="754375"/>
            <a:ext cx="5181850"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p:cNvGrpSpPr/>
        <p:nvPr/>
      </p:nvGrpSpPr>
      <p:grpSpPr>
        <a:xfrm>
          <a:off x="0" y="0"/>
          <a:ext cx="0" cy="0"/>
          <a:chOff x="0" y="0"/>
          <a:chExt cx="0" cy="0"/>
        </a:xfrm>
      </p:grpSpPr>
      <p:sp>
        <p:nvSpPr>
          <p:cNvPr id="558" name="Google Shape;558;p18:notes"/>
          <p:cNvSpPr txBox="1">
            <a:spLocks noGrp="1"/>
          </p:cNvSpPr>
          <p:nvPr>
            <p:ph type="body" idx="1"/>
          </p:nvPr>
        </p:nvSpPr>
        <p:spPr>
          <a:xfrm>
            <a:off x="777225" y="4777725"/>
            <a:ext cx="6217900" cy="45262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59" name="Google Shape;559;p18:notes"/>
          <p:cNvSpPr>
            <a:spLocks noGrp="1" noRot="1" noChangeAspect="1"/>
          </p:cNvSpPr>
          <p:nvPr>
            <p:ph type="sldImg" idx="2"/>
          </p:nvPr>
        </p:nvSpPr>
        <p:spPr>
          <a:xfrm>
            <a:off x="1295650" y="754375"/>
            <a:ext cx="5181850"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p19:notes"/>
          <p:cNvSpPr txBox="1">
            <a:spLocks noGrp="1"/>
          </p:cNvSpPr>
          <p:nvPr>
            <p:ph type="body" idx="1"/>
          </p:nvPr>
        </p:nvSpPr>
        <p:spPr>
          <a:xfrm>
            <a:off x="777225" y="4777725"/>
            <a:ext cx="6217900" cy="45262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67" name="Google Shape;567;p19:notes"/>
          <p:cNvSpPr>
            <a:spLocks noGrp="1" noRot="1" noChangeAspect="1"/>
          </p:cNvSpPr>
          <p:nvPr>
            <p:ph type="sldImg" idx="2"/>
          </p:nvPr>
        </p:nvSpPr>
        <p:spPr>
          <a:xfrm>
            <a:off x="1295650" y="754375"/>
            <a:ext cx="5181850"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p2:notes"/>
          <p:cNvSpPr txBox="1">
            <a:spLocks noGrp="1"/>
          </p:cNvSpPr>
          <p:nvPr>
            <p:ph type="body" idx="1"/>
          </p:nvPr>
        </p:nvSpPr>
        <p:spPr>
          <a:xfrm>
            <a:off x="777225" y="4777725"/>
            <a:ext cx="6217900" cy="45262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6" name="Google Shape;366;p2:notes"/>
          <p:cNvSpPr>
            <a:spLocks noGrp="1" noRot="1" noChangeAspect="1"/>
          </p:cNvSpPr>
          <p:nvPr>
            <p:ph type="sldImg" idx="2"/>
          </p:nvPr>
        </p:nvSpPr>
        <p:spPr>
          <a:xfrm>
            <a:off x="1295650" y="754375"/>
            <a:ext cx="5181850"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p20:notes"/>
          <p:cNvSpPr txBox="1">
            <a:spLocks noGrp="1"/>
          </p:cNvSpPr>
          <p:nvPr>
            <p:ph type="body" idx="1"/>
          </p:nvPr>
        </p:nvSpPr>
        <p:spPr>
          <a:xfrm>
            <a:off x="777225" y="4777725"/>
            <a:ext cx="6217900" cy="45262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77" name="Google Shape;577;p20:notes"/>
          <p:cNvSpPr>
            <a:spLocks noGrp="1" noRot="1" noChangeAspect="1"/>
          </p:cNvSpPr>
          <p:nvPr>
            <p:ph type="sldImg" idx="2"/>
          </p:nvPr>
        </p:nvSpPr>
        <p:spPr>
          <a:xfrm>
            <a:off x="1295650" y="754375"/>
            <a:ext cx="5181850"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p21:notes"/>
          <p:cNvSpPr txBox="1">
            <a:spLocks noGrp="1"/>
          </p:cNvSpPr>
          <p:nvPr>
            <p:ph type="body" idx="1"/>
          </p:nvPr>
        </p:nvSpPr>
        <p:spPr>
          <a:xfrm>
            <a:off x="777225" y="4777725"/>
            <a:ext cx="6217900" cy="45262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85" name="Google Shape;585;p21:notes"/>
          <p:cNvSpPr>
            <a:spLocks noGrp="1" noRot="1" noChangeAspect="1"/>
          </p:cNvSpPr>
          <p:nvPr>
            <p:ph type="sldImg" idx="2"/>
          </p:nvPr>
        </p:nvSpPr>
        <p:spPr>
          <a:xfrm>
            <a:off x="1295650" y="754375"/>
            <a:ext cx="5181850"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8"/>
        <p:cNvGrpSpPr/>
        <p:nvPr/>
      </p:nvGrpSpPr>
      <p:grpSpPr>
        <a:xfrm>
          <a:off x="0" y="0"/>
          <a:ext cx="0" cy="0"/>
          <a:chOff x="0" y="0"/>
          <a:chExt cx="0" cy="0"/>
        </a:xfrm>
      </p:grpSpPr>
      <p:sp>
        <p:nvSpPr>
          <p:cNvPr id="599" name="Google Shape;599;p22:notes"/>
          <p:cNvSpPr txBox="1">
            <a:spLocks noGrp="1"/>
          </p:cNvSpPr>
          <p:nvPr>
            <p:ph type="body" idx="1"/>
          </p:nvPr>
        </p:nvSpPr>
        <p:spPr>
          <a:xfrm>
            <a:off x="777225" y="4777725"/>
            <a:ext cx="6217900" cy="45262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00" name="Google Shape;600;p22:notes"/>
          <p:cNvSpPr>
            <a:spLocks noGrp="1" noRot="1" noChangeAspect="1"/>
          </p:cNvSpPr>
          <p:nvPr>
            <p:ph type="sldImg" idx="2"/>
          </p:nvPr>
        </p:nvSpPr>
        <p:spPr>
          <a:xfrm>
            <a:off x="1295650" y="754375"/>
            <a:ext cx="5181850"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1"/>
        <p:cNvGrpSpPr/>
        <p:nvPr/>
      </p:nvGrpSpPr>
      <p:grpSpPr>
        <a:xfrm>
          <a:off x="0" y="0"/>
          <a:ext cx="0" cy="0"/>
          <a:chOff x="0" y="0"/>
          <a:chExt cx="0" cy="0"/>
        </a:xfrm>
      </p:grpSpPr>
      <p:sp>
        <p:nvSpPr>
          <p:cNvPr id="612" name="Google Shape;612;p23:notes"/>
          <p:cNvSpPr txBox="1">
            <a:spLocks noGrp="1"/>
          </p:cNvSpPr>
          <p:nvPr>
            <p:ph type="body" idx="1"/>
          </p:nvPr>
        </p:nvSpPr>
        <p:spPr>
          <a:xfrm>
            <a:off x="777225" y="4777725"/>
            <a:ext cx="6217900" cy="45262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13" name="Google Shape;613;p23:notes"/>
          <p:cNvSpPr>
            <a:spLocks noGrp="1" noRot="1" noChangeAspect="1"/>
          </p:cNvSpPr>
          <p:nvPr>
            <p:ph type="sldImg" idx="2"/>
          </p:nvPr>
        </p:nvSpPr>
        <p:spPr>
          <a:xfrm>
            <a:off x="1295650" y="754375"/>
            <a:ext cx="5181850"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2"/>
        <p:cNvGrpSpPr/>
        <p:nvPr/>
      </p:nvGrpSpPr>
      <p:grpSpPr>
        <a:xfrm>
          <a:off x="0" y="0"/>
          <a:ext cx="0" cy="0"/>
          <a:chOff x="0" y="0"/>
          <a:chExt cx="0" cy="0"/>
        </a:xfrm>
      </p:grpSpPr>
      <p:sp>
        <p:nvSpPr>
          <p:cNvPr id="623" name="Google Shape;623;p24:notes"/>
          <p:cNvSpPr txBox="1">
            <a:spLocks noGrp="1"/>
          </p:cNvSpPr>
          <p:nvPr>
            <p:ph type="body" idx="1"/>
          </p:nvPr>
        </p:nvSpPr>
        <p:spPr>
          <a:xfrm>
            <a:off x="777225" y="4777725"/>
            <a:ext cx="6217900" cy="45262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24" name="Google Shape;624;p24:notes"/>
          <p:cNvSpPr>
            <a:spLocks noGrp="1" noRot="1" noChangeAspect="1"/>
          </p:cNvSpPr>
          <p:nvPr>
            <p:ph type="sldImg" idx="2"/>
          </p:nvPr>
        </p:nvSpPr>
        <p:spPr>
          <a:xfrm>
            <a:off x="1295650" y="754375"/>
            <a:ext cx="5181850"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p:cNvGrpSpPr/>
        <p:nvPr/>
      </p:nvGrpSpPr>
      <p:grpSpPr>
        <a:xfrm>
          <a:off x="0" y="0"/>
          <a:ext cx="0" cy="0"/>
          <a:chOff x="0" y="0"/>
          <a:chExt cx="0" cy="0"/>
        </a:xfrm>
      </p:grpSpPr>
      <p:sp>
        <p:nvSpPr>
          <p:cNvPr id="631" name="Google Shape;631;p25:notes"/>
          <p:cNvSpPr txBox="1">
            <a:spLocks noGrp="1"/>
          </p:cNvSpPr>
          <p:nvPr>
            <p:ph type="body" idx="1"/>
          </p:nvPr>
        </p:nvSpPr>
        <p:spPr>
          <a:xfrm>
            <a:off x="777225" y="4777725"/>
            <a:ext cx="6217900" cy="45262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32" name="Google Shape;632;p25:notes"/>
          <p:cNvSpPr>
            <a:spLocks noGrp="1" noRot="1" noChangeAspect="1"/>
          </p:cNvSpPr>
          <p:nvPr>
            <p:ph type="sldImg" idx="2"/>
          </p:nvPr>
        </p:nvSpPr>
        <p:spPr>
          <a:xfrm>
            <a:off x="1295650" y="754375"/>
            <a:ext cx="5181850"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1"/>
        <p:cNvGrpSpPr/>
        <p:nvPr/>
      </p:nvGrpSpPr>
      <p:grpSpPr>
        <a:xfrm>
          <a:off x="0" y="0"/>
          <a:ext cx="0" cy="0"/>
          <a:chOff x="0" y="0"/>
          <a:chExt cx="0" cy="0"/>
        </a:xfrm>
      </p:grpSpPr>
      <p:sp>
        <p:nvSpPr>
          <p:cNvPr id="642" name="Google Shape;642;p26:notes"/>
          <p:cNvSpPr txBox="1">
            <a:spLocks noGrp="1"/>
          </p:cNvSpPr>
          <p:nvPr>
            <p:ph type="body" idx="1"/>
          </p:nvPr>
        </p:nvSpPr>
        <p:spPr>
          <a:xfrm>
            <a:off x="777225" y="4777725"/>
            <a:ext cx="6217900" cy="45262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43" name="Google Shape;643;p26:notes"/>
          <p:cNvSpPr>
            <a:spLocks noGrp="1" noRot="1" noChangeAspect="1"/>
          </p:cNvSpPr>
          <p:nvPr>
            <p:ph type="sldImg" idx="2"/>
          </p:nvPr>
        </p:nvSpPr>
        <p:spPr>
          <a:xfrm>
            <a:off x="1295650" y="754375"/>
            <a:ext cx="5181850"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0"/>
        <p:cNvGrpSpPr/>
        <p:nvPr/>
      </p:nvGrpSpPr>
      <p:grpSpPr>
        <a:xfrm>
          <a:off x="0" y="0"/>
          <a:ext cx="0" cy="0"/>
          <a:chOff x="0" y="0"/>
          <a:chExt cx="0" cy="0"/>
        </a:xfrm>
      </p:grpSpPr>
      <p:sp>
        <p:nvSpPr>
          <p:cNvPr id="651" name="Google Shape;651;p27:notes"/>
          <p:cNvSpPr txBox="1">
            <a:spLocks noGrp="1"/>
          </p:cNvSpPr>
          <p:nvPr>
            <p:ph type="body" idx="1"/>
          </p:nvPr>
        </p:nvSpPr>
        <p:spPr>
          <a:xfrm>
            <a:off x="777225" y="4777725"/>
            <a:ext cx="6217900" cy="45262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52" name="Google Shape;652;p27:notes"/>
          <p:cNvSpPr>
            <a:spLocks noGrp="1" noRot="1" noChangeAspect="1"/>
          </p:cNvSpPr>
          <p:nvPr>
            <p:ph type="sldImg" idx="2"/>
          </p:nvPr>
        </p:nvSpPr>
        <p:spPr>
          <a:xfrm>
            <a:off x="1295650" y="754375"/>
            <a:ext cx="5181850"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9"/>
        <p:cNvGrpSpPr/>
        <p:nvPr/>
      </p:nvGrpSpPr>
      <p:grpSpPr>
        <a:xfrm>
          <a:off x="0" y="0"/>
          <a:ext cx="0" cy="0"/>
          <a:chOff x="0" y="0"/>
          <a:chExt cx="0" cy="0"/>
        </a:xfrm>
      </p:grpSpPr>
      <p:sp>
        <p:nvSpPr>
          <p:cNvPr id="660" name="Google Shape;660;p28:notes"/>
          <p:cNvSpPr txBox="1">
            <a:spLocks noGrp="1"/>
          </p:cNvSpPr>
          <p:nvPr>
            <p:ph type="body" idx="1"/>
          </p:nvPr>
        </p:nvSpPr>
        <p:spPr>
          <a:xfrm>
            <a:off x="777225" y="4777725"/>
            <a:ext cx="6217900" cy="45262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61" name="Google Shape;661;p28:notes"/>
          <p:cNvSpPr>
            <a:spLocks noGrp="1" noRot="1" noChangeAspect="1"/>
          </p:cNvSpPr>
          <p:nvPr>
            <p:ph type="sldImg" idx="2"/>
          </p:nvPr>
        </p:nvSpPr>
        <p:spPr>
          <a:xfrm>
            <a:off x="1295650" y="754375"/>
            <a:ext cx="5181850"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0"/>
        <p:cNvGrpSpPr/>
        <p:nvPr/>
      </p:nvGrpSpPr>
      <p:grpSpPr>
        <a:xfrm>
          <a:off x="0" y="0"/>
          <a:ext cx="0" cy="0"/>
          <a:chOff x="0" y="0"/>
          <a:chExt cx="0" cy="0"/>
        </a:xfrm>
      </p:grpSpPr>
      <p:sp>
        <p:nvSpPr>
          <p:cNvPr id="671" name="Google Shape;671;p29:notes"/>
          <p:cNvSpPr txBox="1">
            <a:spLocks noGrp="1"/>
          </p:cNvSpPr>
          <p:nvPr>
            <p:ph type="body" idx="1"/>
          </p:nvPr>
        </p:nvSpPr>
        <p:spPr>
          <a:xfrm>
            <a:off x="777225" y="4777725"/>
            <a:ext cx="6217900" cy="45262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72" name="Google Shape;672;p29:notes"/>
          <p:cNvSpPr>
            <a:spLocks noGrp="1" noRot="1" noChangeAspect="1"/>
          </p:cNvSpPr>
          <p:nvPr>
            <p:ph type="sldImg" idx="2"/>
          </p:nvPr>
        </p:nvSpPr>
        <p:spPr>
          <a:xfrm>
            <a:off x="1295650" y="754375"/>
            <a:ext cx="5181850"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p3:notes"/>
          <p:cNvSpPr txBox="1">
            <a:spLocks noGrp="1"/>
          </p:cNvSpPr>
          <p:nvPr>
            <p:ph type="body" idx="1"/>
          </p:nvPr>
        </p:nvSpPr>
        <p:spPr>
          <a:xfrm>
            <a:off x="777225" y="4777725"/>
            <a:ext cx="6217900" cy="45262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0" name="Google Shape;380;p3:notes"/>
          <p:cNvSpPr>
            <a:spLocks noGrp="1" noRot="1" noChangeAspect="1"/>
          </p:cNvSpPr>
          <p:nvPr>
            <p:ph type="sldImg" idx="2"/>
          </p:nvPr>
        </p:nvSpPr>
        <p:spPr>
          <a:xfrm>
            <a:off x="1295650" y="754375"/>
            <a:ext cx="5181850"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
        <p:cNvGrpSpPr/>
        <p:nvPr/>
      </p:nvGrpSpPr>
      <p:grpSpPr>
        <a:xfrm>
          <a:off x="0" y="0"/>
          <a:ext cx="0" cy="0"/>
          <a:chOff x="0" y="0"/>
          <a:chExt cx="0" cy="0"/>
        </a:xfrm>
      </p:grpSpPr>
      <p:sp>
        <p:nvSpPr>
          <p:cNvPr id="679" name="Google Shape;679;p30:notes"/>
          <p:cNvSpPr txBox="1">
            <a:spLocks noGrp="1"/>
          </p:cNvSpPr>
          <p:nvPr>
            <p:ph type="body" idx="1"/>
          </p:nvPr>
        </p:nvSpPr>
        <p:spPr>
          <a:xfrm>
            <a:off x="777225" y="4777725"/>
            <a:ext cx="6217900" cy="45262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80" name="Google Shape;680;p30:notes"/>
          <p:cNvSpPr>
            <a:spLocks noGrp="1" noRot="1" noChangeAspect="1"/>
          </p:cNvSpPr>
          <p:nvPr>
            <p:ph type="sldImg" idx="2"/>
          </p:nvPr>
        </p:nvSpPr>
        <p:spPr>
          <a:xfrm>
            <a:off x="1295650" y="754375"/>
            <a:ext cx="5181850"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6"/>
        <p:cNvGrpSpPr/>
        <p:nvPr/>
      </p:nvGrpSpPr>
      <p:grpSpPr>
        <a:xfrm>
          <a:off x="0" y="0"/>
          <a:ext cx="0" cy="0"/>
          <a:chOff x="0" y="0"/>
          <a:chExt cx="0" cy="0"/>
        </a:xfrm>
      </p:grpSpPr>
      <p:sp>
        <p:nvSpPr>
          <p:cNvPr id="687" name="Google Shape;687;p31:notes"/>
          <p:cNvSpPr txBox="1">
            <a:spLocks noGrp="1"/>
          </p:cNvSpPr>
          <p:nvPr>
            <p:ph type="body" idx="1"/>
          </p:nvPr>
        </p:nvSpPr>
        <p:spPr>
          <a:xfrm>
            <a:off x="777225" y="4777725"/>
            <a:ext cx="6217900" cy="45262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88" name="Google Shape;688;p31:notes"/>
          <p:cNvSpPr>
            <a:spLocks noGrp="1" noRot="1" noChangeAspect="1"/>
          </p:cNvSpPr>
          <p:nvPr>
            <p:ph type="sldImg" idx="2"/>
          </p:nvPr>
        </p:nvSpPr>
        <p:spPr>
          <a:xfrm>
            <a:off x="1295650" y="754375"/>
            <a:ext cx="5181850"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4"/>
        <p:cNvGrpSpPr/>
        <p:nvPr/>
      </p:nvGrpSpPr>
      <p:grpSpPr>
        <a:xfrm>
          <a:off x="0" y="0"/>
          <a:ext cx="0" cy="0"/>
          <a:chOff x="0" y="0"/>
          <a:chExt cx="0" cy="0"/>
        </a:xfrm>
      </p:grpSpPr>
      <p:sp>
        <p:nvSpPr>
          <p:cNvPr id="695" name="Google Shape;695;p32:notes"/>
          <p:cNvSpPr txBox="1">
            <a:spLocks noGrp="1"/>
          </p:cNvSpPr>
          <p:nvPr>
            <p:ph type="body" idx="1"/>
          </p:nvPr>
        </p:nvSpPr>
        <p:spPr>
          <a:xfrm>
            <a:off x="777225" y="4777725"/>
            <a:ext cx="6217900" cy="45262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96" name="Google Shape;696;p32:notes"/>
          <p:cNvSpPr>
            <a:spLocks noGrp="1" noRot="1" noChangeAspect="1"/>
          </p:cNvSpPr>
          <p:nvPr>
            <p:ph type="sldImg" idx="2"/>
          </p:nvPr>
        </p:nvSpPr>
        <p:spPr>
          <a:xfrm>
            <a:off x="1295650" y="754375"/>
            <a:ext cx="5181850"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2"/>
        <p:cNvGrpSpPr/>
        <p:nvPr/>
      </p:nvGrpSpPr>
      <p:grpSpPr>
        <a:xfrm>
          <a:off x="0" y="0"/>
          <a:ext cx="0" cy="0"/>
          <a:chOff x="0" y="0"/>
          <a:chExt cx="0" cy="0"/>
        </a:xfrm>
      </p:grpSpPr>
      <p:sp>
        <p:nvSpPr>
          <p:cNvPr id="703" name="Google Shape;703;p33:notes"/>
          <p:cNvSpPr txBox="1">
            <a:spLocks noGrp="1"/>
          </p:cNvSpPr>
          <p:nvPr>
            <p:ph type="body" idx="1"/>
          </p:nvPr>
        </p:nvSpPr>
        <p:spPr>
          <a:xfrm>
            <a:off x="777225" y="4777725"/>
            <a:ext cx="6217900" cy="45262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04" name="Google Shape;704;p33:notes"/>
          <p:cNvSpPr>
            <a:spLocks noGrp="1" noRot="1" noChangeAspect="1"/>
          </p:cNvSpPr>
          <p:nvPr>
            <p:ph type="sldImg" idx="2"/>
          </p:nvPr>
        </p:nvSpPr>
        <p:spPr>
          <a:xfrm>
            <a:off x="1295650" y="754375"/>
            <a:ext cx="5181850"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2"/>
        <p:cNvGrpSpPr/>
        <p:nvPr/>
      </p:nvGrpSpPr>
      <p:grpSpPr>
        <a:xfrm>
          <a:off x="0" y="0"/>
          <a:ext cx="0" cy="0"/>
          <a:chOff x="0" y="0"/>
          <a:chExt cx="0" cy="0"/>
        </a:xfrm>
      </p:grpSpPr>
      <p:sp>
        <p:nvSpPr>
          <p:cNvPr id="713" name="Google Shape;713;p34:notes"/>
          <p:cNvSpPr txBox="1">
            <a:spLocks noGrp="1"/>
          </p:cNvSpPr>
          <p:nvPr>
            <p:ph type="body" idx="1"/>
          </p:nvPr>
        </p:nvSpPr>
        <p:spPr>
          <a:xfrm>
            <a:off x="777225" y="4777725"/>
            <a:ext cx="6217900" cy="45262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14" name="Google Shape;714;p34:notes"/>
          <p:cNvSpPr>
            <a:spLocks noGrp="1" noRot="1" noChangeAspect="1"/>
          </p:cNvSpPr>
          <p:nvPr>
            <p:ph type="sldImg" idx="2"/>
          </p:nvPr>
        </p:nvSpPr>
        <p:spPr>
          <a:xfrm>
            <a:off x="1295650" y="754375"/>
            <a:ext cx="5181850"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0"/>
        <p:cNvGrpSpPr/>
        <p:nvPr/>
      </p:nvGrpSpPr>
      <p:grpSpPr>
        <a:xfrm>
          <a:off x="0" y="0"/>
          <a:ext cx="0" cy="0"/>
          <a:chOff x="0" y="0"/>
          <a:chExt cx="0" cy="0"/>
        </a:xfrm>
      </p:grpSpPr>
      <p:sp>
        <p:nvSpPr>
          <p:cNvPr id="721" name="Google Shape;721;p35:notes"/>
          <p:cNvSpPr txBox="1">
            <a:spLocks noGrp="1"/>
          </p:cNvSpPr>
          <p:nvPr>
            <p:ph type="body" idx="1"/>
          </p:nvPr>
        </p:nvSpPr>
        <p:spPr>
          <a:xfrm>
            <a:off x="777225" y="4777725"/>
            <a:ext cx="6217900" cy="45262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22" name="Google Shape;722;p35:notes"/>
          <p:cNvSpPr>
            <a:spLocks noGrp="1" noRot="1" noChangeAspect="1"/>
          </p:cNvSpPr>
          <p:nvPr>
            <p:ph type="sldImg" idx="2"/>
          </p:nvPr>
        </p:nvSpPr>
        <p:spPr>
          <a:xfrm>
            <a:off x="1295650" y="754375"/>
            <a:ext cx="5181850"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0"/>
        <p:cNvGrpSpPr/>
        <p:nvPr/>
      </p:nvGrpSpPr>
      <p:grpSpPr>
        <a:xfrm>
          <a:off x="0" y="0"/>
          <a:ext cx="0" cy="0"/>
          <a:chOff x="0" y="0"/>
          <a:chExt cx="0" cy="0"/>
        </a:xfrm>
      </p:grpSpPr>
      <p:sp>
        <p:nvSpPr>
          <p:cNvPr id="731" name="Google Shape;731;p36:notes"/>
          <p:cNvSpPr txBox="1">
            <a:spLocks noGrp="1"/>
          </p:cNvSpPr>
          <p:nvPr>
            <p:ph type="body" idx="1"/>
          </p:nvPr>
        </p:nvSpPr>
        <p:spPr>
          <a:xfrm>
            <a:off x="777225" y="4777725"/>
            <a:ext cx="6217900" cy="45262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32" name="Google Shape;732;p36:notes"/>
          <p:cNvSpPr>
            <a:spLocks noGrp="1" noRot="1" noChangeAspect="1"/>
          </p:cNvSpPr>
          <p:nvPr>
            <p:ph type="sldImg" idx="2"/>
          </p:nvPr>
        </p:nvSpPr>
        <p:spPr>
          <a:xfrm>
            <a:off x="1295650" y="754375"/>
            <a:ext cx="5181850"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8"/>
        <p:cNvGrpSpPr/>
        <p:nvPr/>
      </p:nvGrpSpPr>
      <p:grpSpPr>
        <a:xfrm>
          <a:off x="0" y="0"/>
          <a:ext cx="0" cy="0"/>
          <a:chOff x="0" y="0"/>
          <a:chExt cx="0" cy="0"/>
        </a:xfrm>
      </p:grpSpPr>
      <p:sp>
        <p:nvSpPr>
          <p:cNvPr id="739" name="Google Shape;739;p37:notes"/>
          <p:cNvSpPr txBox="1">
            <a:spLocks noGrp="1"/>
          </p:cNvSpPr>
          <p:nvPr>
            <p:ph type="body" idx="1"/>
          </p:nvPr>
        </p:nvSpPr>
        <p:spPr>
          <a:xfrm>
            <a:off x="777225" y="4777725"/>
            <a:ext cx="6217900" cy="45262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40" name="Google Shape;740;p37:notes"/>
          <p:cNvSpPr>
            <a:spLocks noGrp="1" noRot="1" noChangeAspect="1"/>
          </p:cNvSpPr>
          <p:nvPr>
            <p:ph type="sldImg" idx="2"/>
          </p:nvPr>
        </p:nvSpPr>
        <p:spPr>
          <a:xfrm>
            <a:off x="1295650" y="754375"/>
            <a:ext cx="5181850"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p:cNvGrpSpPr/>
        <p:nvPr/>
      </p:nvGrpSpPr>
      <p:grpSpPr>
        <a:xfrm>
          <a:off x="0" y="0"/>
          <a:ext cx="0" cy="0"/>
          <a:chOff x="0" y="0"/>
          <a:chExt cx="0" cy="0"/>
        </a:xfrm>
      </p:grpSpPr>
      <p:sp>
        <p:nvSpPr>
          <p:cNvPr id="747" name="Google Shape;747;p38:notes"/>
          <p:cNvSpPr txBox="1">
            <a:spLocks noGrp="1"/>
          </p:cNvSpPr>
          <p:nvPr>
            <p:ph type="body" idx="1"/>
          </p:nvPr>
        </p:nvSpPr>
        <p:spPr>
          <a:xfrm>
            <a:off x="777225" y="4777725"/>
            <a:ext cx="6217900" cy="45262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48" name="Google Shape;748;p38:notes"/>
          <p:cNvSpPr>
            <a:spLocks noGrp="1" noRot="1" noChangeAspect="1"/>
          </p:cNvSpPr>
          <p:nvPr>
            <p:ph type="sldImg" idx="2"/>
          </p:nvPr>
        </p:nvSpPr>
        <p:spPr>
          <a:xfrm>
            <a:off x="1295650" y="754375"/>
            <a:ext cx="5181850"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4"/>
        <p:cNvGrpSpPr/>
        <p:nvPr/>
      </p:nvGrpSpPr>
      <p:grpSpPr>
        <a:xfrm>
          <a:off x="0" y="0"/>
          <a:ext cx="0" cy="0"/>
          <a:chOff x="0" y="0"/>
          <a:chExt cx="0" cy="0"/>
        </a:xfrm>
      </p:grpSpPr>
      <p:sp>
        <p:nvSpPr>
          <p:cNvPr id="755" name="Google Shape;755;p39:notes"/>
          <p:cNvSpPr txBox="1">
            <a:spLocks noGrp="1"/>
          </p:cNvSpPr>
          <p:nvPr>
            <p:ph type="body" idx="1"/>
          </p:nvPr>
        </p:nvSpPr>
        <p:spPr>
          <a:xfrm>
            <a:off x="777225" y="4777725"/>
            <a:ext cx="6217900" cy="45262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56" name="Google Shape;756;p39:notes"/>
          <p:cNvSpPr>
            <a:spLocks noGrp="1" noRot="1" noChangeAspect="1"/>
          </p:cNvSpPr>
          <p:nvPr>
            <p:ph type="sldImg" idx="2"/>
          </p:nvPr>
        </p:nvSpPr>
        <p:spPr>
          <a:xfrm>
            <a:off x="1295650" y="754375"/>
            <a:ext cx="5181850"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p4:notes"/>
          <p:cNvSpPr txBox="1">
            <a:spLocks noGrp="1"/>
          </p:cNvSpPr>
          <p:nvPr>
            <p:ph type="body" idx="1"/>
          </p:nvPr>
        </p:nvSpPr>
        <p:spPr>
          <a:xfrm>
            <a:off x="777225" y="4777725"/>
            <a:ext cx="6217900" cy="45262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6" name="Google Shape;396;p4:notes"/>
          <p:cNvSpPr>
            <a:spLocks noGrp="1" noRot="1" noChangeAspect="1"/>
          </p:cNvSpPr>
          <p:nvPr>
            <p:ph type="sldImg" idx="2"/>
          </p:nvPr>
        </p:nvSpPr>
        <p:spPr>
          <a:xfrm>
            <a:off x="1295650" y="754375"/>
            <a:ext cx="5181850"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5"/>
        <p:cNvGrpSpPr/>
        <p:nvPr/>
      </p:nvGrpSpPr>
      <p:grpSpPr>
        <a:xfrm>
          <a:off x="0" y="0"/>
          <a:ext cx="0" cy="0"/>
          <a:chOff x="0" y="0"/>
          <a:chExt cx="0" cy="0"/>
        </a:xfrm>
      </p:grpSpPr>
      <p:sp>
        <p:nvSpPr>
          <p:cNvPr id="766" name="Google Shape;766;p40:notes"/>
          <p:cNvSpPr txBox="1">
            <a:spLocks noGrp="1"/>
          </p:cNvSpPr>
          <p:nvPr>
            <p:ph type="body" idx="1"/>
          </p:nvPr>
        </p:nvSpPr>
        <p:spPr>
          <a:xfrm>
            <a:off x="777225" y="4777725"/>
            <a:ext cx="6217900" cy="45262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67" name="Google Shape;767;p40:notes"/>
          <p:cNvSpPr>
            <a:spLocks noGrp="1" noRot="1" noChangeAspect="1"/>
          </p:cNvSpPr>
          <p:nvPr>
            <p:ph type="sldImg" idx="2"/>
          </p:nvPr>
        </p:nvSpPr>
        <p:spPr>
          <a:xfrm>
            <a:off x="1460500" y="754063"/>
            <a:ext cx="4851400"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3"/>
        <p:cNvGrpSpPr/>
        <p:nvPr/>
      </p:nvGrpSpPr>
      <p:grpSpPr>
        <a:xfrm>
          <a:off x="0" y="0"/>
          <a:ext cx="0" cy="0"/>
          <a:chOff x="0" y="0"/>
          <a:chExt cx="0" cy="0"/>
        </a:xfrm>
      </p:grpSpPr>
      <p:sp>
        <p:nvSpPr>
          <p:cNvPr id="774" name="Google Shape;774;p41:notes"/>
          <p:cNvSpPr txBox="1">
            <a:spLocks noGrp="1"/>
          </p:cNvSpPr>
          <p:nvPr>
            <p:ph type="body" idx="1"/>
          </p:nvPr>
        </p:nvSpPr>
        <p:spPr>
          <a:xfrm>
            <a:off x="777225" y="4777725"/>
            <a:ext cx="6217900" cy="45262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75" name="Google Shape;775;p41:notes"/>
          <p:cNvSpPr>
            <a:spLocks noGrp="1" noRot="1" noChangeAspect="1"/>
          </p:cNvSpPr>
          <p:nvPr>
            <p:ph type="sldImg" idx="2"/>
          </p:nvPr>
        </p:nvSpPr>
        <p:spPr>
          <a:xfrm>
            <a:off x="1295650" y="754375"/>
            <a:ext cx="5181850"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3"/>
        <p:cNvGrpSpPr/>
        <p:nvPr/>
      </p:nvGrpSpPr>
      <p:grpSpPr>
        <a:xfrm>
          <a:off x="0" y="0"/>
          <a:ext cx="0" cy="0"/>
          <a:chOff x="0" y="0"/>
          <a:chExt cx="0" cy="0"/>
        </a:xfrm>
      </p:grpSpPr>
      <p:sp>
        <p:nvSpPr>
          <p:cNvPr id="784" name="Google Shape;784;p42:notes"/>
          <p:cNvSpPr txBox="1">
            <a:spLocks noGrp="1"/>
          </p:cNvSpPr>
          <p:nvPr>
            <p:ph type="body" idx="1"/>
          </p:nvPr>
        </p:nvSpPr>
        <p:spPr>
          <a:xfrm>
            <a:off x="777225" y="4777725"/>
            <a:ext cx="6217900" cy="45262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85" name="Google Shape;785;p42:notes"/>
          <p:cNvSpPr>
            <a:spLocks noGrp="1" noRot="1" noChangeAspect="1"/>
          </p:cNvSpPr>
          <p:nvPr>
            <p:ph type="sldImg" idx="2"/>
          </p:nvPr>
        </p:nvSpPr>
        <p:spPr>
          <a:xfrm>
            <a:off x="1295650" y="754375"/>
            <a:ext cx="5181850"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p43:notes"/>
          <p:cNvSpPr txBox="1">
            <a:spLocks noGrp="1"/>
          </p:cNvSpPr>
          <p:nvPr>
            <p:ph type="body" idx="1"/>
          </p:nvPr>
        </p:nvSpPr>
        <p:spPr>
          <a:xfrm>
            <a:off x="777225" y="4777725"/>
            <a:ext cx="6217900" cy="45262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93" name="Google Shape;793;p43:notes"/>
          <p:cNvSpPr>
            <a:spLocks noGrp="1" noRot="1" noChangeAspect="1"/>
          </p:cNvSpPr>
          <p:nvPr>
            <p:ph type="sldImg" idx="2"/>
          </p:nvPr>
        </p:nvSpPr>
        <p:spPr>
          <a:xfrm>
            <a:off x="1295650" y="754375"/>
            <a:ext cx="5181850"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1"/>
        <p:cNvGrpSpPr/>
        <p:nvPr/>
      </p:nvGrpSpPr>
      <p:grpSpPr>
        <a:xfrm>
          <a:off x="0" y="0"/>
          <a:ext cx="0" cy="0"/>
          <a:chOff x="0" y="0"/>
          <a:chExt cx="0" cy="0"/>
        </a:xfrm>
      </p:grpSpPr>
      <p:sp>
        <p:nvSpPr>
          <p:cNvPr id="802" name="Google Shape;802;p44:notes"/>
          <p:cNvSpPr txBox="1">
            <a:spLocks noGrp="1"/>
          </p:cNvSpPr>
          <p:nvPr>
            <p:ph type="body" idx="1"/>
          </p:nvPr>
        </p:nvSpPr>
        <p:spPr>
          <a:xfrm>
            <a:off x="777225" y="4777725"/>
            <a:ext cx="6217900" cy="45262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03" name="Google Shape;803;p44:notes"/>
          <p:cNvSpPr>
            <a:spLocks noGrp="1" noRot="1" noChangeAspect="1"/>
          </p:cNvSpPr>
          <p:nvPr>
            <p:ph type="sldImg" idx="2"/>
          </p:nvPr>
        </p:nvSpPr>
        <p:spPr>
          <a:xfrm>
            <a:off x="1295650" y="754375"/>
            <a:ext cx="5181850"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4"/>
        <p:cNvGrpSpPr/>
        <p:nvPr/>
      </p:nvGrpSpPr>
      <p:grpSpPr>
        <a:xfrm>
          <a:off x="0" y="0"/>
          <a:ext cx="0" cy="0"/>
          <a:chOff x="0" y="0"/>
          <a:chExt cx="0" cy="0"/>
        </a:xfrm>
      </p:grpSpPr>
      <p:sp>
        <p:nvSpPr>
          <p:cNvPr id="815" name="Google Shape;815;p45:notes"/>
          <p:cNvSpPr txBox="1">
            <a:spLocks noGrp="1"/>
          </p:cNvSpPr>
          <p:nvPr>
            <p:ph type="body" idx="1"/>
          </p:nvPr>
        </p:nvSpPr>
        <p:spPr>
          <a:xfrm>
            <a:off x="777225" y="4777725"/>
            <a:ext cx="6217900" cy="45262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16" name="Google Shape;816;p45:notes"/>
          <p:cNvSpPr>
            <a:spLocks noGrp="1" noRot="1" noChangeAspect="1"/>
          </p:cNvSpPr>
          <p:nvPr>
            <p:ph type="sldImg" idx="2"/>
          </p:nvPr>
        </p:nvSpPr>
        <p:spPr>
          <a:xfrm>
            <a:off x="1295650" y="754375"/>
            <a:ext cx="5181850"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7"/>
        <p:cNvGrpSpPr/>
        <p:nvPr/>
      </p:nvGrpSpPr>
      <p:grpSpPr>
        <a:xfrm>
          <a:off x="0" y="0"/>
          <a:ext cx="0" cy="0"/>
          <a:chOff x="0" y="0"/>
          <a:chExt cx="0" cy="0"/>
        </a:xfrm>
      </p:grpSpPr>
      <p:sp>
        <p:nvSpPr>
          <p:cNvPr id="828" name="Google Shape;828;p46:notes"/>
          <p:cNvSpPr txBox="1">
            <a:spLocks noGrp="1"/>
          </p:cNvSpPr>
          <p:nvPr>
            <p:ph type="body" idx="1"/>
          </p:nvPr>
        </p:nvSpPr>
        <p:spPr>
          <a:xfrm>
            <a:off x="777225" y="4777725"/>
            <a:ext cx="6217900" cy="45262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9" name="Google Shape;829;p46:notes"/>
          <p:cNvSpPr>
            <a:spLocks noGrp="1" noRot="1" noChangeAspect="1"/>
          </p:cNvSpPr>
          <p:nvPr>
            <p:ph type="sldImg" idx="2"/>
          </p:nvPr>
        </p:nvSpPr>
        <p:spPr>
          <a:xfrm>
            <a:off x="1295650" y="754375"/>
            <a:ext cx="5181850"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1"/>
        <p:cNvGrpSpPr/>
        <p:nvPr/>
      </p:nvGrpSpPr>
      <p:grpSpPr>
        <a:xfrm>
          <a:off x="0" y="0"/>
          <a:ext cx="0" cy="0"/>
          <a:chOff x="0" y="0"/>
          <a:chExt cx="0" cy="0"/>
        </a:xfrm>
      </p:grpSpPr>
      <p:sp>
        <p:nvSpPr>
          <p:cNvPr id="852" name="Google Shape;852;p47:notes"/>
          <p:cNvSpPr txBox="1">
            <a:spLocks noGrp="1"/>
          </p:cNvSpPr>
          <p:nvPr>
            <p:ph type="body" idx="1"/>
          </p:nvPr>
        </p:nvSpPr>
        <p:spPr>
          <a:xfrm>
            <a:off x="777225" y="4777725"/>
            <a:ext cx="6217900" cy="45262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53" name="Google Shape;853;p47:notes"/>
          <p:cNvSpPr>
            <a:spLocks noGrp="1" noRot="1" noChangeAspect="1"/>
          </p:cNvSpPr>
          <p:nvPr>
            <p:ph type="sldImg" idx="2"/>
          </p:nvPr>
        </p:nvSpPr>
        <p:spPr>
          <a:xfrm>
            <a:off x="1295650" y="754375"/>
            <a:ext cx="5181850"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1"/>
        <p:cNvGrpSpPr/>
        <p:nvPr/>
      </p:nvGrpSpPr>
      <p:grpSpPr>
        <a:xfrm>
          <a:off x="0" y="0"/>
          <a:ext cx="0" cy="0"/>
          <a:chOff x="0" y="0"/>
          <a:chExt cx="0" cy="0"/>
        </a:xfrm>
      </p:grpSpPr>
      <p:sp>
        <p:nvSpPr>
          <p:cNvPr id="862" name="Google Shape;862;p48:notes"/>
          <p:cNvSpPr txBox="1">
            <a:spLocks noGrp="1"/>
          </p:cNvSpPr>
          <p:nvPr>
            <p:ph type="body" idx="1"/>
          </p:nvPr>
        </p:nvSpPr>
        <p:spPr>
          <a:xfrm>
            <a:off x="777225" y="4777725"/>
            <a:ext cx="6217900" cy="45262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63" name="Google Shape;863;p48:notes"/>
          <p:cNvSpPr>
            <a:spLocks noGrp="1" noRot="1" noChangeAspect="1"/>
          </p:cNvSpPr>
          <p:nvPr>
            <p:ph type="sldImg" idx="2"/>
          </p:nvPr>
        </p:nvSpPr>
        <p:spPr>
          <a:xfrm>
            <a:off x="1295650" y="754375"/>
            <a:ext cx="5181850"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1"/>
        <p:cNvGrpSpPr/>
        <p:nvPr/>
      </p:nvGrpSpPr>
      <p:grpSpPr>
        <a:xfrm>
          <a:off x="0" y="0"/>
          <a:ext cx="0" cy="0"/>
          <a:chOff x="0" y="0"/>
          <a:chExt cx="0" cy="0"/>
        </a:xfrm>
      </p:grpSpPr>
      <p:sp>
        <p:nvSpPr>
          <p:cNvPr id="872" name="Google Shape;872;p49:notes"/>
          <p:cNvSpPr txBox="1">
            <a:spLocks noGrp="1"/>
          </p:cNvSpPr>
          <p:nvPr>
            <p:ph type="body" idx="1"/>
          </p:nvPr>
        </p:nvSpPr>
        <p:spPr>
          <a:xfrm>
            <a:off x="777225" y="4777725"/>
            <a:ext cx="6217900" cy="45262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73" name="Google Shape;873;p49:notes"/>
          <p:cNvSpPr>
            <a:spLocks noGrp="1" noRot="1" noChangeAspect="1"/>
          </p:cNvSpPr>
          <p:nvPr>
            <p:ph type="sldImg" idx="2"/>
          </p:nvPr>
        </p:nvSpPr>
        <p:spPr>
          <a:xfrm>
            <a:off x="1295650" y="754375"/>
            <a:ext cx="5181850"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p5:notes"/>
          <p:cNvSpPr txBox="1">
            <a:spLocks noGrp="1"/>
          </p:cNvSpPr>
          <p:nvPr>
            <p:ph type="body" idx="1"/>
          </p:nvPr>
        </p:nvSpPr>
        <p:spPr>
          <a:xfrm>
            <a:off x="777225" y="4777725"/>
            <a:ext cx="6217900" cy="45262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29" name="Google Shape;429;p5:notes"/>
          <p:cNvSpPr>
            <a:spLocks noGrp="1" noRot="1" noChangeAspect="1"/>
          </p:cNvSpPr>
          <p:nvPr>
            <p:ph type="sldImg" idx="2"/>
          </p:nvPr>
        </p:nvSpPr>
        <p:spPr>
          <a:xfrm>
            <a:off x="1295650" y="754375"/>
            <a:ext cx="5181850"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0"/>
        <p:cNvGrpSpPr/>
        <p:nvPr/>
      </p:nvGrpSpPr>
      <p:grpSpPr>
        <a:xfrm>
          <a:off x="0" y="0"/>
          <a:ext cx="0" cy="0"/>
          <a:chOff x="0" y="0"/>
          <a:chExt cx="0" cy="0"/>
        </a:xfrm>
      </p:grpSpPr>
      <p:sp>
        <p:nvSpPr>
          <p:cNvPr id="881" name="Google Shape;881;p50:notes"/>
          <p:cNvSpPr txBox="1">
            <a:spLocks noGrp="1"/>
          </p:cNvSpPr>
          <p:nvPr>
            <p:ph type="body" idx="1"/>
          </p:nvPr>
        </p:nvSpPr>
        <p:spPr>
          <a:xfrm>
            <a:off x="777225" y="4777725"/>
            <a:ext cx="6217900" cy="45262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2" name="Google Shape;882;p50:notes"/>
          <p:cNvSpPr>
            <a:spLocks noGrp="1" noRot="1" noChangeAspect="1"/>
          </p:cNvSpPr>
          <p:nvPr>
            <p:ph type="sldImg" idx="2"/>
          </p:nvPr>
        </p:nvSpPr>
        <p:spPr>
          <a:xfrm>
            <a:off x="1295650" y="754375"/>
            <a:ext cx="5181850"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9"/>
        <p:cNvGrpSpPr/>
        <p:nvPr/>
      </p:nvGrpSpPr>
      <p:grpSpPr>
        <a:xfrm>
          <a:off x="0" y="0"/>
          <a:ext cx="0" cy="0"/>
          <a:chOff x="0" y="0"/>
          <a:chExt cx="0" cy="0"/>
        </a:xfrm>
      </p:grpSpPr>
      <p:sp>
        <p:nvSpPr>
          <p:cNvPr id="890" name="Google Shape;890;p51:notes"/>
          <p:cNvSpPr txBox="1">
            <a:spLocks noGrp="1"/>
          </p:cNvSpPr>
          <p:nvPr>
            <p:ph type="body" idx="1"/>
          </p:nvPr>
        </p:nvSpPr>
        <p:spPr>
          <a:xfrm>
            <a:off x="777225" y="4777725"/>
            <a:ext cx="6217900" cy="45262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91" name="Google Shape;891;p51:notes"/>
          <p:cNvSpPr>
            <a:spLocks noGrp="1" noRot="1" noChangeAspect="1"/>
          </p:cNvSpPr>
          <p:nvPr>
            <p:ph type="sldImg" idx="2"/>
          </p:nvPr>
        </p:nvSpPr>
        <p:spPr>
          <a:xfrm>
            <a:off x="1295650" y="754375"/>
            <a:ext cx="5181850"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8"/>
        <p:cNvGrpSpPr/>
        <p:nvPr/>
      </p:nvGrpSpPr>
      <p:grpSpPr>
        <a:xfrm>
          <a:off x="0" y="0"/>
          <a:ext cx="0" cy="0"/>
          <a:chOff x="0" y="0"/>
          <a:chExt cx="0" cy="0"/>
        </a:xfrm>
      </p:grpSpPr>
      <p:sp>
        <p:nvSpPr>
          <p:cNvPr id="899" name="Google Shape;899;p52:notes"/>
          <p:cNvSpPr txBox="1">
            <a:spLocks noGrp="1"/>
          </p:cNvSpPr>
          <p:nvPr>
            <p:ph type="body" idx="1"/>
          </p:nvPr>
        </p:nvSpPr>
        <p:spPr>
          <a:xfrm>
            <a:off x="777225" y="4777725"/>
            <a:ext cx="6217900" cy="45262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00" name="Google Shape;900;p52:notes"/>
          <p:cNvSpPr>
            <a:spLocks noGrp="1" noRot="1" noChangeAspect="1"/>
          </p:cNvSpPr>
          <p:nvPr>
            <p:ph type="sldImg" idx="2"/>
          </p:nvPr>
        </p:nvSpPr>
        <p:spPr>
          <a:xfrm>
            <a:off x="1295650" y="754375"/>
            <a:ext cx="5181850"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7"/>
        <p:cNvGrpSpPr/>
        <p:nvPr/>
      </p:nvGrpSpPr>
      <p:grpSpPr>
        <a:xfrm>
          <a:off x="0" y="0"/>
          <a:ext cx="0" cy="0"/>
          <a:chOff x="0" y="0"/>
          <a:chExt cx="0" cy="0"/>
        </a:xfrm>
      </p:grpSpPr>
      <p:sp>
        <p:nvSpPr>
          <p:cNvPr id="908" name="Google Shape;908;p53:notes"/>
          <p:cNvSpPr txBox="1">
            <a:spLocks noGrp="1"/>
          </p:cNvSpPr>
          <p:nvPr>
            <p:ph type="body" idx="1"/>
          </p:nvPr>
        </p:nvSpPr>
        <p:spPr>
          <a:xfrm>
            <a:off x="777225" y="4777725"/>
            <a:ext cx="6217900" cy="45262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09" name="Google Shape;909;p53:notes"/>
          <p:cNvSpPr>
            <a:spLocks noGrp="1" noRot="1" noChangeAspect="1"/>
          </p:cNvSpPr>
          <p:nvPr>
            <p:ph type="sldImg" idx="2"/>
          </p:nvPr>
        </p:nvSpPr>
        <p:spPr>
          <a:xfrm>
            <a:off x="1295650" y="754375"/>
            <a:ext cx="5181850"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6"/>
        <p:cNvGrpSpPr/>
        <p:nvPr/>
      </p:nvGrpSpPr>
      <p:grpSpPr>
        <a:xfrm>
          <a:off x="0" y="0"/>
          <a:ext cx="0" cy="0"/>
          <a:chOff x="0" y="0"/>
          <a:chExt cx="0" cy="0"/>
        </a:xfrm>
      </p:grpSpPr>
      <p:sp>
        <p:nvSpPr>
          <p:cNvPr id="917" name="Google Shape;917;p54:notes"/>
          <p:cNvSpPr txBox="1">
            <a:spLocks noGrp="1"/>
          </p:cNvSpPr>
          <p:nvPr>
            <p:ph type="body" idx="1"/>
          </p:nvPr>
        </p:nvSpPr>
        <p:spPr>
          <a:xfrm>
            <a:off x="777225" y="4777725"/>
            <a:ext cx="6217900" cy="45262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18" name="Google Shape;918;p54:notes"/>
          <p:cNvSpPr>
            <a:spLocks noGrp="1" noRot="1" noChangeAspect="1"/>
          </p:cNvSpPr>
          <p:nvPr>
            <p:ph type="sldImg" idx="2"/>
          </p:nvPr>
        </p:nvSpPr>
        <p:spPr>
          <a:xfrm>
            <a:off x="1295650" y="754375"/>
            <a:ext cx="5181850"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5"/>
        <p:cNvGrpSpPr/>
        <p:nvPr/>
      </p:nvGrpSpPr>
      <p:grpSpPr>
        <a:xfrm>
          <a:off x="0" y="0"/>
          <a:ext cx="0" cy="0"/>
          <a:chOff x="0" y="0"/>
          <a:chExt cx="0" cy="0"/>
        </a:xfrm>
      </p:grpSpPr>
      <p:sp>
        <p:nvSpPr>
          <p:cNvPr id="926" name="Google Shape;926;p55:notes"/>
          <p:cNvSpPr txBox="1">
            <a:spLocks noGrp="1"/>
          </p:cNvSpPr>
          <p:nvPr>
            <p:ph type="body" idx="1"/>
          </p:nvPr>
        </p:nvSpPr>
        <p:spPr>
          <a:xfrm>
            <a:off x="777225" y="4777725"/>
            <a:ext cx="6217900" cy="45262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27" name="Google Shape;927;p55:notes"/>
          <p:cNvSpPr>
            <a:spLocks noGrp="1" noRot="1" noChangeAspect="1"/>
          </p:cNvSpPr>
          <p:nvPr>
            <p:ph type="sldImg" idx="2"/>
          </p:nvPr>
        </p:nvSpPr>
        <p:spPr>
          <a:xfrm>
            <a:off x="1295650" y="754375"/>
            <a:ext cx="5181850"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4"/>
        <p:cNvGrpSpPr/>
        <p:nvPr/>
      </p:nvGrpSpPr>
      <p:grpSpPr>
        <a:xfrm>
          <a:off x="0" y="0"/>
          <a:ext cx="0" cy="0"/>
          <a:chOff x="0" y="0"/>
          <a:chExt cx="0" cy="0"/>
        </a:xfrm>
      </p:grpSpPr>
      <p:sp>
        <p:nvSpPr>
          <p:cNvPr id="935" name="Google Shape;935;p56:notes"/>
          <p:cNvSpPr txBox="1">
            <a:spLocks noGrp="1"/>
          </p:cNvSpPr>
          <p:nvPr>
            <p:ph type="body" idx="1"/>
          </p:nvPr>
        </p:nvSpPr>
        <p:spPr>
          <a:xfrm>
            <a:off x="777225" y="4777725"/>
            <a:ext cx="6217900" cy="45262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36" name="Google Shape;936;p56:notes"/>
          <p:cNvSpPr>
            <a:spLocks noGrp="1" noRot="1" noChangeAspect="1"/>
          </p:cNvSpPr>
          <p:nvPr>
            <p:ph type="sldImg" idx="2"/>
          </p:nvPr>
        </p:nvSpPr>
        <p:spPr>
          <a:xfrm>
            <a:off x="1460500" y="754063"/>
            <a:ext cx="4851400"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3"/>
        <p:cNvGrpSpPr/>
        <p:nvPr/>
      </p:nvGrpSpPr>
      <p:grpSpPr>
        <a:xfrm>
          <a:off x="0" y="0"/>
          <a:ext cx="0" cy="0"/>
          <a:chOff x="0" y="0"/>
          <a:chExt cx="0" cy="0"/>
        </a:xfrm>
      </p:grpSpPr>
      <p:sp>
        <p:nvSpPr>
          <p:cNvPr id="944" name="Google Shape;944;p57:notes"/>
          <p:cNvSpPr txBox="1">
            <a:spLocks noGrp="1"/>
          </p:cNvSpPr>
          <p:nvPr>
            <p:ph type="body" idx="1"/>
          </p:nvPr>
        </p:nvSpPr>
        <p:spPr>
          <a:xfrm>
            <a:off x="777225" y="4777725"/>
            <a:ext cx="6217900" cy="45262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45" name="Google Shape;945;p57:notes"/>
          <p:cNvSpPr>
            <a:spLocks noGrp="1" noRot="1" noChangeAspect="1"/>
          </p:cNvSpPr>
          <p:nvPr>
            <p:ph type="sldImg" idx="2"/>
          </p:nvPr>
        </p:nvSpPr>
        <p:spPr>
          <a:xfrm>
            <a:off x="1295650" y="754375"/>
            <a:ext cx="5181850"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2"/>
        <p:cNvGrpSpPr/>
        <p:nvPr/>
      </p:nvGrpSpPr>
      <p:grpSpPr>
        <a:xfrm>
          <a:off x="0" y="0"/>
          <a:ext cx="0" cy="0"/>
          <a:chOff x="0" y="0"/>
          <a:chExt cx="0" cy="0"/>
        </a:xfrm>
      </p:grpSpPr>
      <p:sp>
        <p:nvSpPr>
          <p:cNvPr id="953" name="Google Shape;953;p58:notes"/>
          <p:cNvSpPr txBox="1">
            <a:spLocks noGrp="1"/>
          </p:cNvSpPr>
          <p:nvPr>
            <p:ph type="body" idx="1"/>
          </p:nvPr>
        </p:nvSpPr>
        <p:spPr>
          <a:xfrm>
            <a:off x="777225" y="4777725"/>
            <a:ext cx="6217900" cy="45262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54" name="Google Shape;954;p58:notes"/>
          <p:cNvSpPr>
            <a:spLocks noGrp="1" noRot="1" noChangeAspect="1"/>
          </p:cNvSpPr>
          <p:nvPr>
            <p:ph type="sldImg" idx="2"/>
          </p:nvPr>
        </p:nvSpPr>
        <p:spPr>
          <a:xfrm>
            <a:off x="1295650" y="754375"/>
            <a:ext cx="5181850"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1"/>
        <p:cNvGrpSpPr/>
        <p:nvPr/>
      </p:nvGrpSpPr>
      <p:grpSpPr>
        <a:xfrm>
          <a:off x="0" y="0"/>
          <a:ext cx="0" cy="0"/>
          <a:chOff x="0" y="0"/>
          <a:chExt cx="0" cy="0"/>
        </a:xfrm>
      </p:grpSpPr>
      <p:sp>
        <p:nvSpPr>
          <p:cNvPr id="962" name="Google Shape;962;p59:notes"/>
          <p:cNvSpPr txBox="1">
            <a:spLocks noGrp="1"/>
          </p:cNvSpPr>
          <p:nvPr>
            <p:ph type="body" idx="1"/>
          </p:nvPr>
        </p:nvSpPr>
        <p:spPr>
          <a:xfrm>
            <a:off x="777225" y="4777725"/>
            <a:ext cx="6217900" cy="45262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63" name="Google Shape;963;p59:notes"/>
          <p:cNvSpPr>
            <a:spLocks noGrp="1" noRot="1" noChangeAspect="1"/>
          </p:cNvSpPr>
          <p:nvPr>
            <p:ph type="sldImg" idx="2"/>
          </p:nvPr>
        </p:nvSpPr>
        <p:spPr>
          <a:xfrm>
            <a:off x="1295650" y="754375"/>
            <a:ext cx="5181850"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p6:notes"/>
          <p:cNvSpPr txBox="1">
            <a:spLocks noGrp="1"/>
          </p:cNvSpPr>
          <p:nvPr>
            <p:ph type="body" idx="1"/>
          </p:nvPr>
        </p:nvSpPr>
        <p:spPr>
          <a:xfrm>
            <a:off x="777225" y="4777725"/>
            <a:ext cx="6217900" cy="45262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42" name="Google Shape;442;p6:notes"/>
          <p:cNvSpPr>
            <a:spLocks noGrp="1" noRot="1" noChangeAspect="1"/>
          </p:cNvSpPr>
          <p:nvPr>
            <p:ph type="sldImg" idx="2"/>
          </p:nvPr>
        </p:nvSpPr>
        <p:spPr>
          <a:xfrm>
            <a:off x="1460500" y="754063"/>
            <a:ext cx="4851400"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0"/>
        <p:cNvGrpSpPr/>
        <p:nvPr/>
      </p:nvGrpSpPr>
      <p:grpSpPr>
        <a:xfrm>
          <a:off x="0" y="0"/>
          <a:ext cx="0" cy="0"/>
          <a:chOff x="0" y="0"/>
          <a:chExt cx="0" cy="0"/>
        </a:xfrm>
      </p:grpSpPr>
      <p:sp>
        <p:nvSpPr>
          <p:cNvPr id="971" name="Google Shape;971;p60:notes"/>
          <p:cNvSpPr txBox="1">
            <a:spLocks noGrp="1"/>
          </p:cNvSpPr>
          <p:nvPr>
            <p:ph type="body" idx="1"/>
          </p:nvPr>
        </p:nvSpPr>
        <p:spPr>
          <a:xfrm>
            <a:off x="777225" y="4777725"/>
            <a:ext cx="6217900" cy="45262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72" name="Google Shape;972;p60:notes"/>
          <p:cNvSpPr>
            <a:spLocks noGrp="1" noRot="1" noChangeAspect="1"/>
          </p:cNvSpPr>
          <p:nvPr>
            <p:ph type="sldImg" idx="2"/>
          </p:nvPr>
        </p:nvSpPr>
        <p:spPr>
          <a:xfrm>
            <a:off x="1295650" y="754375"/>
            <a:ext cx="5181850"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0"/>
        <p:cNvGrpSpPr/>
        <p:nvPr/>
      </p:nvGrpSpPr>
      <p:grpSpPr>
        <a:xfrm>
          <a:off x="0" y="0"/>
          <a:ext cx="0" cy="0"/>
          <a:chOff x="0" y="0"/>
          <a:chExt cx="0" cy="0"/>
        </a:xfrm>
      </p:grpSpPr>
      <p:sp>
        <p:nvSpPr>
          <p:cNvPr id="981" name="Google Shape;981;p61:notes"/>
          <p:cNvSpPr txBox="1">
            <a:spLocks noGrp="1"/>
          </p:cNvSpPr>
          <p:nvPr>
            <p:ph type="body" idx="1"/>
          </p:nvPr>
        </p:nvSpPr>
        <p:spPr>
          <a:xfrm>
            <a:off x="777225" y="4777725"/>
            <a:ext cx="6217900" cy="45262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82" name="Google Shape;982;p61:notes"/>
          <p:cNvSpPr>
            <a:spLocks noGrp="1" noRot="1" noChangeAspect="1"/>
          </p:cNvSpPr>
          <p:nvPr>
            <p:ph type="sldImg" idx="2"/>
          </p:nvPr>
        </p:nvSpPr>
        <p:spPr>
          <a:xfrm>
            <a:off x="1295650" y="754375"/>
            <a:ext cx="5181850"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9"/>
        <p:cNvGrpSpPr/>
        <p:nvPr/>
      </p:nvGrpSpPr>
      <p:grpSpPr>
        <a:xfrm>
          <a:off x="0" y="0"/>
          <a:ext cx="0" cy="0"/>
          <a:chOff x="0" y="0"/>
          <a:chExt cx="0" cy="0"/>
        </a:xfrm>
      </p:grpSpPr>
      <p:sp>
        <p:nvSpPr>
          <p:cNvPr id="990" name="Google Shape;990;p62:notes"/>
          <p:cNvSpPr txBox="1">
            <a:spLocks noGrp="1"/>
          </p:cNvSpPr>
          <p:nvPr>
            <p:ph type="body" idx="1"/>
          </p:nvPr>
        </p:nvSpPr>
        <p:spPr>
          <a:xfrm>
            <a:off x="777225" y="4777725"/>
            <a:ext cx="6217900" cy="45262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91" name="Google Shape;991;p62:notes"/>
          <p:cNvSpPr>
            <a:spLocks noGrp="1" noRot="1" noChangeAspect="1"/>
          </p:cNvSpPr>
          <p:nvPr>
            <p:ph type="sldImg" idx="2"/>
          </p:nvPr>
        </p:nvSpPr>
        <p:spPr>
          <a:xfrm>
            <a:off x="1295650" y="754375"/>
            <a:ext cx="5181850"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3"/>
        <p:cNvGrpSpPr/>
        <p:nvPr/>
      </p:nvGrpSpPr>
      <p:grpSpPr>
        <a:xfrm>
          <a:off x="0" y="0"/>
          <a:ext cx="0" cy="0"/>
          <a:chOff x="0" y="0"/>
          <a:chExt cx="0" cy="0"/>
        </a:xfrm>
      </p:grpSpPr>
      <p:sp>
        <p:nvSpPr>
          <p:cNvPr id="1004" name="Google Shape;1004;p63:notes"/>
          <p:cNvSpPr txBox="1">
            <a:spLocks noGrp="1"/>
          </p:cNvSpPr>
          <p:nvPr>
            <p:ph type="body" idx="1"/>
          </p:nvPr>
        </p:nvSpPr>
        <p:spPr>
          <a:xfrm>
            <a:off x="777225" y="4777725"/>
            <a:ext cx="6217900" cy="45262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5" name="Google Shape;1005;p63:notes"/>
          <p:cNvSpPr>
            <a:spLocks noGrp="1" noRot="1" noChangeAspect="1"/>
          </p:cNvSpPr>
          <p:nvPr>
            <p:ph type="sldImg" idx="2"/>
          </p:nvPr>
        </p:nvSpPr>
        <p:spPr>
          <a:xfrm>
            <a:off x="1295650" y="754375"/>
            <a:ext cx="5181850"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7"/>
        <p:cNvGrpSpPr/>
        <p:nvPr/>
      </p:nvGrpSpPr>
      <p:grpSpPr>
        <a:xfrm>
          <a:off x="0" y="0"/>
          <a:ext cx="0" cy="0"/>
          <a:chOff x="0" y="0"/>
          <a:chExt cx="0" cy="0"/>
        </a:xfrm>
      </p:grpSpPr>
      <p:sp>
        <p:nvSpPr>
          <p:cNvPr id="1018" name="Google Shape;1018;p64:notes"/>
          <p:cNvSpPr txBox="1">
            <a:spLocks noGrp="1"/>
          </p:cNvSpPr>
          <p:nvPr>
            <p:ph type="body" idx="1"/>
          </p:nvPr>
        </p:nvSpPr>
        <p:spPr>
          <a:xfrm>
            <a:off x="777225" y="4777725"/>
            <a:ext cx="6217900" cy="45262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19" name="Google Shape;1019;p64:notes"/>
          <p:cNvSpPr>
            <a:spLocks noGrp="1" noRot="1" noChangeAspect="1"/>
          </p:cNvSpPr>
          <p:nvPr>
            <p:ph type="sldImg" idx="2"/>
          </p:nvPr>
        </p:nvSpPr>
        <p:spPr>
          <a:xfrm>
            <a:off x="1295650" y="754375"/>
            <a:ext cx="5181850"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1"/>
        <p:cNvGrpSpPr/>
        <p:nvPr/>
      </p:nvGrpSpPr>
      <p:grpSpPr>
        <a:xfrm>
          <a:off x="0" y="0"/>
          <a:ext cx="0" cy="0"/>
          <a:chOff x="0" y="0"/>
          <a:chExt cx="0" cy="0"/>
        </a:xfrm>
      </p:grpSpPr>
      <p:sp>
        <p:nvSpPr>
          <p:cNvPr id="1052" name="Google Shape;1052;p65:notes"/>
          <p:cNvSpPr txBox="1">
            <a:spLocks noGrp="1"/>
          </p:cNvSpPr>
          <p:nvPr>
            <p:ph type="body" idx="1"/>
          </p:nvPr>
        </p:nvSpPr>
        <p:spPr>
          <a:xfrm>
            <a:off x="777225" y="4777725"/>
            <a:ext cx="6217900" cy="45262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53" name="Google Shape;1053;p65:notes"/>
          <p:cNvSpPr>
            <a:spLocks noGrp="1" noRot="1" noChangeAspect="1"/>
          </p:cNvSpPr>
          <p:nvPr>
            <p:ph type="sldImg" idx="2"/>
          </p:nvPr>
        </p:nvSpPr>
        <p:spPr>
          <a:xfrm>
            <a:off x="1295650" y="754375"/>
            <a:ext cx="5181850"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p7:notes"/>
          <p:cNvSpPr txBox="1">
            <a:spLocks noGrp="1"/>
          </p:cNvSpPr>
          <p:nvPr>
            <p:ph type="body" idx="1"/>
          </p:nvPr>
        </p:nvSpPr>
        <p:spPr>
          <a:xfrm>
            <a:off x="777225" y="4777725"/>
            <a:ext cx="6217900" cy="45262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50" name="Google Shape;450;p7:notes"/>
          <p:cNvSpPr>
            <a:spLocks noGrp="1" noRot="1" noChangeAspect="1"/>
          </p:cNvSpPr>
          <p:nvPr>
            <p:ph type="sldImg" idx="2"/>
          </p:nvPr>
        </p:nvSpPr>
        <p:spPr>
          <a:xfrm>
            <a:off x="1295650" y="754375"/>
            <a:ext cx="5181850"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p8:notes"/>
          <p:cNvSpPr txBox="1">
            <a:spLocks noGrp="1"/>
          </p:cNvSpPr>
          <p:nvPr>
            <p:ph type="body" idx="1"/>
          </p:nvPr>
        </p:nvSpPr>
        <p:spPr>
          <a:xfrm>
            <a:off x="777225" y="4777725"/>
            <a:ext cx="6217900" cy="45262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59" name="Google Shape;459;p8:notes"/>
          <p:cNvSpPr>
            <a:spLocks noGrp="1" noRot="1" noChangeAspect="1"/>
          </p:cNvSpPr>
          <p:nvPr>
            <p:ph type="sldImg" idx="2"/>
          </p:nvPr>
        </p:nvSpPr>
        <p:spPr>
          <a:xfrm>
            <a:off x="1295650" y="754375"/>
            <a:ext cx="5181850"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p9:notes"/>
          <p:cNvSpPr txBox="1">
            <a:spLocks noGrp="1"/>
          </p:cNvSpPr>
          <p:nvPr>
            <p:ph type="body" idx="1"/>
          </p:nvPr>
        </p:nvSpPr>
        <p:spPr>
          <a:xfrm>
            <a:off x="777225" y="4777725"/>
            <a:ext cx="6217900" cy="45262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69" name="Google Shape;469;p9:notes"/>
          <p:cNvSpPr>
            <a:spLocks noGrp="1" noRot="1" noChangeAspect="1"/>
          </p:cNvSpPr>
          <p:nvPr>
            <p:ph type="sldImg" idx="2"/>
          </p:nvPr>
        </p:nvSpPr>
        <p:spPr>
          <a:xfrm>
            <a:off x="1295650" y="754375"/>
            <a:ext cx="5181850" cy="37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Slide" type="blank">
  <p:cSld name="BLANK">
    <p:spTree>
      <p:nvGrpSpPr>
        <p:cNvPr id="1" name="Shape 15"/>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Content over Content" type="objOverTx">
  <p:cSld name="OBJECT_OVER_TEXT">
    <p:spTree>
      <p:nvGrpSpPr>
        <p:cNvPr id="1" name="Shape 45"/>
        <p:cNvGrpSpPr/>
        <p:nvPr/>
      </p:nvGrpSpPr>
      <p:grpSpPr>
        <a:xfrm>
          <a:off x="0" y="0"/>
          <a:ext cx="0" cy="0"/>
          <a:chOff x="0" y="0"/>
          <a:chExt cx="0" cy="0"/>
        </a:xfrm>
      </p:grpSpPr>
      <p:sp>
        <p:nvSpPr>
          <p:cNvPr id="46" name="Google Shape;46;p86"/>
          <p:cNvSpPr txBox="1">
            <a:spLocks noGrp="1"/>
          </p:cNvSpPr>
          <p:nvPr>
            <p:ph type="title"/>
          </p:nvPr>
        </p:nvSpPr>
        <p:spPr>
          <a:xfrm>
            <a:off x="486000" y="301320"/>
            <a:ext cx="8747280" cy="126144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86"/>
          <p:cNvSpPr txBox="1">
            <a:spLocks noGrp="1"/>
          </p:cNvSpPr>
          <p:nvPr>
            <p:ph type="body" idx="1"/>
          </p:nvPr>
        </p:nvSpPr>
        <p:spPr>
          <a:xfrm>
            <a:off x="486000" y="1768680"/>
            <a:ext cx="426816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48" name="Google Shape;48;p86"/>
          <p:cNvSpPr txBox="1">
            <a:spLocks noGrp="1"/>
          </p:cNvSpPr>
          <p:nvPr>
            <p:ph type="body" idx="2"/>
          </p:nvPr>
        </p:nvSpPr>
        <p:spPr>
          <a:xfrm>
            <a:off x="486000" y="4058640"/>
            <a:ext cx="426816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4 Content" type="fourObj">
  <p:cSld name="FOUR_OBJECTS">
    <p:spTree>
      <p:nvGrpSpPr>
        <p:cNvPr id="1" name="Shape 49"/>
        <p:cNvGrpSpPr/>
        <p:nvPr/>
      </p:nvGrpSpPr>
      <p:grpSpPr>
        <a:xfrm>
          <a:off x="0" y="0"/>
          <a:ext cx="0" cy="0"/>
          <a:chOff x="0" y="0"/>
          <a:chExt cx="0" cy="0"/>
        </a:xfrm>
      </p:grpSpPr>
      <p:sp>
        <p:nvSpPr>
          <p:cNvPr id="50" name="Google Shape;50;p87"/>
          <p:cNvSpPr txBox="1">
            <a:spLocks noGrp="1"/>
          </p:cNvSpPr>
          <p:nvPr>
            <p:ph type="title"/>
          </p:nvPr>
        </p:nvSpPr>
        <p:spPr>
          <a:xfrm>
            <a:off x="486000" y="301320"/>
            <a:ext cx="8747280" cy="126144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87"/>
          <p:cNvSpPr txBox="1">
            <a:spLocks noGrp="1"/>
          </p:cNvSpPr>
          <p:nvPr>
            <p:ph type="body" idx="1"/>
          </p:nvPr>
        </p:nvSpPr>
        <p:spPr>
          <a:xfrm>
            <a:off x="486000" y="1768680"/>
            <a:ext cx="208260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52" name="Google Shape;52;p87"/>
          <p:cNvSpPr txBox="1">
            <a:spLocks noGrp="1"/>
          </p:cNvSpPr>
          <p:nvPr>
            <p:ph type="body" idx="2"/>
          </p:nvPr>
        </p:nvSpPr>
        <p:spPr>
          <a:xfrm>
            <a:off x="2673000" y="1768680"/>
            <a:ext cx="208260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53" name="Google Shape;53;p87"/>
          <p:cNvSpPr txBox="1">
            <a:spLocks noGrp="1"/>
          </p:cNvSpPr>
          <p:nvPr>
            <p:ph type="body" idx="3"/>
          </p:nvPr>
        </p:nvSpPr>
        <p:spPr>
          <a:xfrm>
            <a:off x="486000" y="4058640"/>
            <a:ext cx="208260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54" name="Google Shape;54;p87"/>
          <p:cNvSpPr txBox="1">
            <a:spLocks noGrp="1"/>
          </p:cNvSpPr>
          <p:nvPr>
            <p:ph type="body" idx="4"/>
          </p:nvPr>
        </p:nvSpPr>
        <p:spPr>
          <a:xfrm>
            <a:off x="2673000" y="4058640"/>
            <a:ext cx="208260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6 Content">
  <p:cSld name="Title, 6 Content">
    <p:spTree>
      <p:nvGrpSpPr>
        <p:cNvPr id="1" name="Shape 55"/>
        <p:cNvGrpSpPr/>
        <p:nvPr/>
      </p:nvGrpSpPr>
      <p:grpSpPr>
        <a:xfrm>
          <a:off x="0" y="0"/>
          <a:ext cx="0" cy="0"/>
          <a:chOff x="0" y="0"/>
          <a:chExt cx="0" cy="0"/>
        </a:xfrm>
      </p:grpSpPr>
      <p:sp>
        <p:nvSpPr>
          <p:cNvPr id="56" name="Google Shape;56;p88"/>
          <p:cNvSpPr txBox="1">
            <a:spLocks noGrp="1"/>
          </p:cNvSpPr>
          <p:nvPr>
            <p:ph type="title"/>
          </p:nvPr>
        </p:nvSpPr>
        <p:spPr>
          <a:xfrm>
            <a:off x="486000" y="301320"/>
            <a:ext cx="8747280" cy="126144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88"/>
          <p:cNvSpPr txBox="1">
            <a:spLocks noGrp="1"/>
          </p:cNvSpPr>
          <p:nvPr>
            <p:ph type="body" idx="1"/>
          </p:nvPr>
        </p:nvSpPr>
        <p:spPr>
          <a:xfrm>
            <a:off x="486000" y="1768680"/>
            <a:ext cx="137412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58" name="Google Shape;58;p88"/>
          <p:cNvSpPr txBox="1">
            <a:spLocks noGrp="1"/>
          </p:cNvSpPr>
          <p:nvPr>
            <p:ph type="body" idx="2"/>
          </p:nvPr>
        </p:nvSpPr>
        <p:spPr>
          <a:xfrm>
            <a:off x="1929240" y="1768680"/>
            <a:ext cx="137412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59" name="Google Shape;59;p88"/>
          <p:cNvSpPr txBox="1">
            <a:spLocks noGrp="1"/>
          </p:cNvSpPr>
          <p:nvPr>
            <p:ph type="body" idx="3"/>
          </p:nvPr>
        </p:nvSpPr>
        <p:spPr>
          <a:xfrm>
            <a:off x="3372480" y="1768680"/>
            <a:ext cx="137412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60" name="Google Shape;60;p88"/>
          <p:cNvSpPr txBox="1">
            <a:spLocks noGrp="1"/>
          </p:cNvSpPr>
          <p:nvPr>
            <p:ph type="body" idx="4"/>
          </p:nvPr>
        </p:nvSpPr>
        <p:spPr>
          <a:xfrm>
            <a:off x="486000" y="4058640"/>
            <a:ext cx="137412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61" name="Google Shape;61;p88"/>
          <p:cNvSpPr txBox="1">
            <a:spLocks noGrp="1"/>
          </p:cNvSpPr>
          <p:nvPr>
            <p:ph type="body" idx="5"/>
          </p:nvPr>
        </p:nvSpPr>
        <p:spPr>
          <a:xfrm>
            <a:off x="1929240" y="4058640"/>
            <a:ext cx="137412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62" name="Google Shape;62;p88"/>
          <p:cNvSpPr txBox="1">
            <a:spLocks noGrp="1"/>
          </p:cNvSpPr>
          <p:nvPr>
            <p:ph type="body" idx="6"/>
          </p:nvPr>
        </p:nvSpPr>
        <p:spPr>
          <a:xfrm>
            <a:off x="3372480" y="4058640"/>
            <a:ext cx="137412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Slide" type="blank">
  <p:cSld name="BLANK">
    <p:spTree>
      <p:nvGrpSpPr>
        <p:cNvPr id="1" name="Shape 70"/>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type="tx">
  <p:cSld name="TITLE_AND_BODY">
    <p:spTree>
      <p:nvGrpSpPr>
        <p:cNvPr id="1" name="Shape 71"/>
        <p:cNvGrpSpPr/>
        <p:nvPr/>
      </p:nvGrpSpPr>
      <p:grpSpPr>
        <a:xfrm>
          <a:off x="0" y="0"/>
          <a:ext cx="0" cy="0"/>
          <a:chOff x="0" y="0"/>
          <a:chExt cx="0" cy="0"/>
        </a:xfrm>
      </p:grpSpPr>
      <p:sp>
        <p:nvSpPr>
          <p:cNvPr id="72" name="Google Shape;72;p89"/>
          <p:cNvSpPr txBox="1">
            <a:spLocks noGrp="1"/>
          </p:cNvSpPr>
          <p:nvPr>
            <p:ph type="title"/>
          </p:nvPr>
        </p:nvSpPr>
        <p:spPr>
          <a:xfrm>
            <a:off x="486000" y="301320"/>
            <a:ext cx="8747280" cy="126144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89"/>
          <p:cNvSpPr txBox="1">
            <a:spLocks noGrp="1"/>
          </p:cNvSpPr>
          <p:nvPr>
            <p:ph type="subTitle" idx="1"/>
          </p:nvPr>
        </p:nvSpPr>
        <p:spPr>
          <a:xfrm>
            <a:off x="486000" y="1768680"/>
            <a:ext cx="4268160" cy="438372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Content" type="obj">
  <p:cSld name="OBJECT">
    <p:spTree>
      <p:nvGrpSpPr>
        <p:cNvPr id="1" name="Shape 74"/>
        <p:cNvGrpSpPr/>
        <p:nvPr/>
      </p:nvGrpSpPr>
      <p:grpSpPr>
        <a:xfrm>
          <a:off x="0" y="0"/>
          <a:ext cx="0" cy="0"/>
          <a:chOff x="0" y="0"/>
          <a:chExt cx="0" cy="0"/>
        </a:xfrm>
      </p:grpSpPr>
      <p:sp>
        <p:nvSpPr>
          <p:cNvPr id="75" name="Google Shape;75;p90"/>
          <p:cNvSpPr txBox="1">
            <a:spLocks noGrp="1"/>
          </p:cNvSpPr>
          <p:nvPr>
            <p:ph type="title"/>
          </p:nvPr>
        </p:nvSpPr>
        <p:spPr>
          <a:xfrm>
            <a:off x="486000" y="301320"/>
            <a:ext cx="8747280" cy="126144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90"/>
          <p:cNvSpPr txBox="1">
            <a:spLocks noGrp="1"/>
          </p:cNvSpPr>
          <p:nvPr>
            <p:ph type="body" idx="1"/>
          </p:nvPr>
        </p:nvSpPr>
        <p:spPr>
          <a:xfrm>
            <a:off x="486000" y="1768680"/>
            <a:ext cx="4268160" cy="4383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2 Content" type="twoObj">
  <p:cSld name="TWO_OBJECTS">
    <p:spTree>
      <p:nvGrpSpPr>
        <p:cNvPr id="1" name="Shape 77"/>
        <p:cNvGrpSpPr/>
        <p:nvPr/>
      </p:nvGrpSpPr>
      <p:grpSpPr>
        <a:xfrm>
          <a:off x="0" y="0"/>
          <a:ext cx="0" cy="0"/>
          <a:chOff x="0" y="0"/>
          <a:chExt cx="0" cy="0"/>
        </a:xfrm>
      </p:grpSpPr>
      <p:sp>
        <p:nvSpPr>
          <p:cNvPr id="78" name="Google Shape;78;p91"/>
          <p:cNvSpPr txBox="1">
            <a:spLocks noGrp="1"/>
          </p:cNvSpPr>
          <p:nvPr>
            <p:ph type="title"/>
          </p:nvPr>
        </p:nvSpPr>
        <p:spPr>
          <a:xfrm>
            <a:off x="486000" y="301320"/>
            <a:ext cx="8747280" cy="126144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91"/>
          <p:cNvSpPr txBox="1">
            <a:spLocks noGrp="1"/>
          </p:cNvSpPr>
          <p:nvPr>
            <p:ph type="body" idx="1"/>
          </p:nvPr>
        </p:nvSpPr>
        <p:spPr>
          <a:xfrm>
            <a:off x="486000" y="1768680"/>
            <a:ext cx="2082600" cy="4383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80" name="Google Shape;80;p91"/>
          <p:cNvSpPr txBox="1">
            <a:spLocks noGrp="1"/>
          </p:cNvSpPr>
          <p:nvPr>
            <p:ph type="body" idx="2"/>
          </p:nvPr>
        </p:nvSpPr>
        <p:spPr>
          <a:xfrm>
            <a:off x="2673000" y="1768680"/>
            <a:ext cx="2082600" cy="4383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1"/>
        <p:cNvGrpSpPr/>
        <p:nvPr/>
      </p:nvGrpSpPr>
      <p:grpSpPr>
        <a:xfrm>
          <a:off x="0" y="0"/>
          <a:ext cx="0" cy="0"/>
          <a:chOff x="0" y="0"/>
          <a:chExt cx="0" cy="0"/>
        </a:xfrm>
      </p:grpSpPr>
      <p:sp>
        <p:nvSpPr>
          <p:cNvPr id="82" name="Google Shape;82;p92"/>
          <p:cNvSpPr txBox="1">
            <a:spLocks noGrp="1"/>
          </p:cNvSpPr>
          <p:nvPr>
            <p:ph type="title"/>
          </p:nvPr>
        </p:nvSpPr>
        <p:spPr>
          <a:xfrm>
            <a:off x="486000" y="301320"/>
            <a:ext cx="8747280" cy="126144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entered Text" type="objOnly">
  <p:cSld name="OBJECT_ONLY">
    <p:spTree>
      <p:nvGrpSpPr>
        <p:cNvPr id="1" name="Shape 83"/>
        <p:cNvGrpSpPr/>
        <p:nvPr/>
      </p:nvGrpSpPr>
      <p:grpSpPr>
        <a:xfrm>
          <a:off x="0" y="0"/>
          <a:ext cx="0" cy="0"/>
          <a:chOff x="0" y="0"/>
          <a:chExt cx="0" cy="0"/>
        </a:xfrm>
      </p:grpSpPr>
      <p:sp>
        <p:nvSpPr>
          <p:cNvPr id="84" name="Google Shape;84;p93"/>
          <p:cNvSpPr txBox="1">
            <a:spLocks noGrp="1"/>
          </p:cNvSpPr>
          <p:nvPr>
            <p:ph type="subTitle" idx="1"/>
          </p:nvPr>
        </p:nvSpPr>
        <p:spPr>
          <a:xfrm>
            <a:off x="486000" y="301320"/>
            <a:ext cx="8747280" cy="584856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2 Content and Content" type="twoObjAndObj">
  <p:cSld name="TWO_OBJECTS_AND_OBJECT">
    <p:spTree>
      <p:nvGrpSpPr>
        <p:cNvPr id="1" name="Shape 85"/>
        <p:cNvGrpSpPr/>
        <p:nvPr/>
      </p:nvGrpSpPr>
      <p:grpSpPr>
        <a:xfrm>
          <a:off x="0" y="0"/>
          <a:ext cx="0" cy="0"/>
          <a:chOff x="0" y="0"/>
          <a:chExt cx="0" cy="0"/>
        </a:xfrm>
      </p:grpSpPr>
      <p:sp>
        <p:nvSpPr>
          <p:cNvPr id="86" name="Google Shape;86;p94"/>
          <p:cNvSpPr txBox="1">
            <a:spLocks noGrp="1"/>
          </p:cNvSpPr>
          <p:nvPr>
            <p:ph type="title"/>
          </p:nvPr>
        </p:nvSpPr>
        <p:spPr>
          <a:xfrm>
            <a:off x="486000" y="301320"/>
            <a:ext cx="8747280" cy="126144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7" name="Google Shape;87;p94"/>
          <p:cNvSpPr txBox="1">
            <a:spLocks noGrp="1"/>
          </p:cNvSpPr>
          <p:nvPr>
            <p:ph type="body" idx="1"/>
          </p:nvPr>
        </p:nvSpPr>
        <p:spPr>
          <a:xfrm>
            <a:off x="486000" y="1768680"/>
            <a:ext cx="208260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88" name="Google Shape;88;p94"/>
          <p:cNvSpPr txBox="1">
            <a:spLocks noGrp="1"/>
          </p:cNvSpPr>
          <p:nvPr>
            <p:ph type="body" idx="2"/>
          </p:nvPr>
        </p:nvSpPr>
        <p:spPr>
          <a:xfrm>
            <a:off x="2673000" y="1768680"/>
            <a:ext cx="2082600" cy="4383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89" name="Google Shape;89;p94"/>
          <p:cNvSpPr txBox="1">
            <a:spLocks noGrp="1"/>
          </p:cNvSpPr>
          <p:nvPr>
            <p:ph type="body" idx="3"/>
          </p:nvPr>
        </p:nvSpPr>
        <p:spPr>
          <a:xfrm>
            <a:off x="486000" y="4058640"/>
            <a:ext cx="208260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x">
  <p:cSld name="TITLE_AND_BODY">
    <p:spTree>
      <p:nvGrpSpPr>
        <p:cNvPr id="1" name="Shape 16"/>
        <p:cNvGrpSpPr/>
        <p:nvPr/>
      </p:nvGrpSpPr>
      <p:grpSpPr>
        <a:xfrm>
          <a:off x="0" y="0"/>
          <a:ext cx="0" cy="0"/>
          <a:chOff x="0" y="0"/>
          <a:chExt cx="0" cy="0"/>
        </a:xfrm>
      </p:grpSpPr>
      <p:sp>
        <p:nvSpPr>
          <p:cNvPr id="17" name="Google Shape;17;p78"/>
          <p:cNvSpPr txBox="1">
            <a:spLocks noGrp="1"/>
          </p:cNvSpPr>
          <p:nvPr>
            <p:ph type="title"/>
          </p:nvPr>
        </p:nvSpPr>
        <p:spPr>
          <a:xfrm>
            <a:off x="486000" y="301320"/>
            <a:ext cx="8747280" cy="126144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78"/>
          <p:cNvSpPr txBox="1">
            <a:spLocks noGrp="1"/>
          </p:cNvSpPr>
          <p:nvPr>
            <p:ph type="subTitle" idx="1"/>
          </p:nvPr>
        </p:nvSpPr>
        <p:spPr>
          <a:xfrm>
            <a:off x="486000" y="1768680"/>
            <a:ext cx="4268160" cy="438372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Content and 2 Content" type="objAndTwoObj">
  <p:cSld name="OBJECT_AND_TWO_OBJECTS">
    <p:spTree>
      <p:nvGrpSpPr>
        <p:cNvPr id="1" name="Shape 90"/>
        <p:cNvGrpSpPr/>
        <p:nvPr/>
      </p:nvGrpSpPr>
      <p:grpSpPr>
        <a:xfrm>
          <a:off x="0" y="0"/>
          <a:ext cx="0" cy="0"/>
          <a:chOff x="0" y="0"/>
          <a:chExt cx="0" cy="0"/>
        </a:xfrm>
      </p:grpSpPr>
      <p:sp>
        <p:nvSpPr>
          <p:cNvPr id="91" name="Google Shape;91;p95"/>
          <p:cNvSpPr txBox="1">
            <a:spLocks noGrp="1"/>
          </p:cNvSpPr>
          <p:nvPr>
            <p:ph type="title"/>
          </p:nvPr>
        </p:nvSpPr>
        <p:spPr>
          <a:xfrm>
            <a:off x="486000" y="301320"/>
            <a:ext cx="8747280" cy="126144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2" name="Google Shape;92;p95"/>
          <p:cNvSpPr txBox="1">
            <a:spLocks noGrp="1"/>
          </p:cNvSpPr>
          <p:nvPr>
            <p:ph type="body" idx="1"/>
          </p:nvPr>
        </p:nvSpPr>
        <p:spPr>
          <a:xfrm>
            <a:off x="486000" y="1768680"/>
            <a:ext cx="2082600" cy="4383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93" name="Google Shape;93;p95"/>
          <p:cNvSpPr txBox="1">
            <a:spLocks noGrp="1"/>
          </p:cNvSpPr>
          <p:nvPr>
            <p:ph type="body" idx="2"/>
          </p:nvPr>
        </p:nvSpPr>
        <p:spPr>
          <a:xfrm>
            <a:off x="2673000" y="1768680"/>
            <a:ext cx="208260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94" name="Google Shape;94;p95"/>
          <p:cNvSpPr txBox="1">
            <a:spLocks noGrp="1"/>
          </p:cNvSpPr>
          <p:nvPr>
            <p:ph type="body" idx="3"/>
          </p:nvPr>
        </p:nvSpPr>
        <p:spPr>
          <a:xfrm>
            <a:off x="2673000" y="4058640"/>
            <a:ext cx="208260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2 Content over Content" type="twoObjOverTx">
  <p:cSld name="TWO_OBJECTS_OVER_TEXT">
    <p:spTree>
      <p:nvGrpSpPr>
        <p:cNvPr id="1" name="Shape 95"/>
        <p:cNvGrpSpPr/>
        <p:nvPr/>
      </p:nvGrpSpPr>
      <p:grpSpPr>
        <a:xfrm>
          <a:off x="0" y="0"/>
          <a:ext cx="0" cy="0"/>
          <a:chOff x="0" y="0"/>
          <a:chExt cx="0" cy="0"/>
        </a:xfrm>
      </p:grpSpPr>
      <p:sp>
        <p:nvSpPr>
          <p:cNvPr id="96" name="Google Shape;96;p96"/>
          <p:cNvSpPr txBox="1">
            <a:spLocks noGrp="1"/>
          </p:cNvSpPr>
          <p:nvPr>
            <p:ph type="title"/>
          </p:nvPr>
        </p:nvSpPr>
        <p:spPr>
          <a:xfrm>
            <a:off x="486000" y="301320"/>
            <a:ext cx="8747280" cy="126144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 name="Google Shape;97;p96"/>
          <p:cNvSpPr txBox="1">
            <a:spLocks noGrp="1"/>
          </p:cNvSpPr>
          <p:nvPr>
            <p:ph type="body" idx="1"/>
          </p:nvPr>
        </p:nvSpPr>
        <p:spPr>
          <a:xfrm>
            <a:off x="486000" y="1768680"/>
            <a:ext cx="208260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98" name="Google Shape;98;p96"/>
          <p:cNvSpPr txBox="1">
            <a:spLocks noGrp="1"/>
          </p:cNvSpPr>
          <p:nvPr>
            <p:ph type="body" idx="2"/>
          </p:nvPr>
        </p:nvSpPr>
        <p:spPr>
          <a:xfrm>
            <a:off x="2673000" y="1768680"/>
            <a:ext cx="208260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99" name="Google Shape;99;p96"/>
          <p:cNvSpPr txBox="1">
            <a:spLocks noGrp="1"/>
          </p:cNvSpPr>
          <p:nvPr>
            <p:ph type="body" idx="3"/>
          </p:nvPr>
        </p:nvSpPr>
        <p:spPr>
          <a:xfrm>
            <a:off x="486000" y="4058640"/>
            <a:ext cx="426816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Content over Content" type="objOverTx">
  <p:cSld name="OBJECT_OVER_TEXT">
    <p:spTree>
      <p:nvGrpSpPr>
        <p:cNvPr id="1" name="Shape 100"/>
        <p:cNvGrpSpPr/>
        <p:nvPr/>
      </p:nvGrpSpPr>
      <p:grpSpPr>
        <a:xfrm>
          <a:off x="0" y="0"/>
          <a:ext cx="0" cy="0"/>
          <a:chOff x="0" y="0"/>
          <a:chExt cx="0" cy="0"/>
        </a:xfrm>
      </p:grpSpPr>
      <p:sp>
        <p:nvSpPr>
          <p:cNvPr id="101" name="Google Shape;101;p97"/>
          <p:cNvSpPr txBox="1">
            <a:spLocks noGrp="1"/>
          </p:cNvSpPr>
          <p:nvPr>
            <p:ph type="title"/>
          </p:nvPr>
        </p:nvSpPr>
        <p:spPr>
          <a:xfrm>
            <a:off x="486000" y="301320"/>
            <a:ext cx="8747280" cy="126144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 name="Google Shape;102;p97"/>
          <p:cNvSpPr txBox="1">
            <a:spLocks noGrp="1"/>
          </p:cNvSpPr>
          <p:nvPr>
            <p:ph type="body" idx="1"/>
          </p:nvPr>
        </p:nvSpPr>
        <p:spPr>
          <a:xfrm>
            <a:off x="486000" y="1768680"/>
            <a:ext cx="426816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03" name="Google Shape;103;p97"/>
          <p:cNvSpPr txBox="1">
            <a:spLocks noGrp="1"/>
          </p:cNvSpPr>
          <p:nvPr>
            <p:ph type="body" idx="2"/>
          </p:nvPr>
        </p:nvSpPr>
        <p:spPr>
          <a:xfrm>
            <a:off x="486000" y="4058640"/>
            <a:ext cx="426816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4 Content" type="fourObj">
  <p:cSld name="FOUR_OBJECTS">
    <p:spTree>
      <p:nvGrpSpPr>
        <p:cNvPr id="1" name="Shape 104"/>
        <p:cNvGrpSpPr/>
        <p:nvPr/>
      </p:nvGrpSpPr>
      <p:grpSpPr>
        <a:xfrm>
          <a:off x="0" y="0"/>
          <a:ext cx="0" cy="0"/>
          <a:chOff x="0" y="0"/>
          <a:chExt cx="0" cy="0"/>
        </a:xfrm>
      </p:grpSpPr>
      <p:sp>
        <p:nvSpPr>
          <p:cNvPr id="105" name="Google Shape;105;p98"/>
          <p:cNvSpPr txBox="1">
            <a:spLocks noGrp="1"/>
          </p:cNvSpPr>
          <p:nvPr>
            <p:ph type="title"/>
          </p:nvPr>
        </p:nvSpPr>
        <p:spPr>
          <a:xfrm>
            <a:off x="486000" y="301320"/>
            <a:ext cx="8747280" cy="126144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 name="Google Shape;106;p98"/>
          <p:cNvSpPr txBox="1">
            <a:spLocks noGrp="1"/>
          </p:cNvSpPr>
          <p:nvPr>
            <p:ph type="body" idx="1"/>
          </p:nvPr>
        </p:nvSpPr>
        <p:spPr>
          <a:xfrm>
            <a:off x="486000" y="1768680"/>
            <a:ext cx="208260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07" name="Google Shape;107;p98"/>
          <p:cNvSpPr txBox="1">
            <a:spLocks noGrp="1"/>
          </p:cNvSpPr>
          <p:nvPr>
            <p:ph type="body" idx="2"/>
          </p:nvPr>
        </p:nvSpPr>
        <p:spPr>
          <a:xfrm>
            <a:off x="2673000" y="1768680"/>
            <a:ext cx="208260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08" name="Google Shape;108;p98"/>
          <p:cNvSpPr txBox="1">
            <a:spLocks noGrp="1"/>
          </p:cNvSpPr>
          <p:nvPr>
            <p:ph type="body" idx="3"/>
          </p:nvPr>
        </p:nvSpPr>
        <p:spPr>
          <a:xfrm>
            <a:off x="486000" y="4058640"/>
            <a:ext cx="208260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09" name="Google Shape;109;p98"/>
          <p:cNvSpPr txBox="1">
            <a:spLocks noGrp="1"/>
          </p:cNvSpPr>
          <p:nvPr>
            <p:ph type="body" idx="4"/>
          </p:nvPr>
        </p:nvSpPr>
        <p:spPr>
          <a:xfrm>
            <a:off x="2673000" y="4058640"/>
            <a:ext cx="208260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6 Content">
  <p:cSld name="Title, 6 Content">
    <p:spTree>
      <p:nvGrpSpPr>
        <p:cNvPr id="1" name="Shape 110"/>
        <p:cNvGrpSpPr/>
        <p:nvPr/>
      </p:nvGrpSpPr>
      <p:grpSpPr>
        <a:xfrm>
          <a:off x="0" y="0"/>
          <a:ext cx="0" cy="0"/>
          <a:chOff x="0" y="0"/>
          <a:chExt cx="0" cy="0"/>
        </a:xfrm>
      </p:grpSpPr>
      <p:sp>
        <p:nvSpPr>
          <p:cNvPr id="111" name="Google Shape;111;p99"/>
          <p:cNvSpPr txBox="1">
            <a:spLocks noGrp="1"/>
          </p:cNvSpPr>
          <p:nvPr>
            <p:ph type="title"/>
          </p:nvPr>
        </p:nvSpPr>
        <p:spPr>
          <a:xfrm>
            <a:off x="486000" y="301320"/>
            <a:ext cx="8747280" cy="126144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2" name="Google Shape;112;p99"/>
          <p:cNvSpPr txBox="1">
            <a:spLocks noGrp="1"/>
          </p:cNvSpPr>
          <p:nvPr>
            <p:ph type="body" idx="1"/>
          </p:nvPr>
        </p:nvSpPr>
        <p:spPr>
          <a:xfrm>
            <a:off x="486000" y="1768680"/>
            <a:ext cx="137412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13" name="Google Shape;113;p99"/>
          <p:cNvSpPr txBox="1">
            <a:spLocks noGrp="1"/>
          </p:cNvSpPr>
          <p:nvPr>
            <p:ph type="body" idx="2"/>
          </p:nvPr>
        </p:nvSpPr>
        <p:spPr>
          <a:xfrm>
            <a:off x="1929240" y="1768680"/>
            <a:ext cx="137412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14" name="Google Shape;114;p99"/>
          <p:cNvSpPr txBox="1">
            <a:spLocks noGrp="1"/>
          </p:cNvSpPr>
          <p:nvPr>
            <p:ph type="body" idx="3"/>
          </p:nvPr>
        </p:nvSpPr>
        <p:spPr>
          <a:xfrm>
            <a:off x="3372480" y="1768680"/>
            <a:ext cx="137412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15" name="Google Shape;115;p99"/>
          <p:cNvSpPr txBox="1">
            <a:spLocks noGrp="1"/>
          </p:cNvSpPr>
          <p:nvPr>
            <p:ph type="body" idx="4"/>
          </p:nvPr>
        </p:nvSpPr>
        <p:spPr>
          <a:xfrm>
            <a:off x="486000" y="4058640"/>
            <a:ext cx="137412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16" name="Google Shape;116;p99"/>
          <p:cNvSpPr txBox="1">
            <a:spLocks noGrp="1"/>
          </p:cNvSpPr>
          <p:nvPr>
            <p:ph type="body" idx="5"/>
          </p:nvPr>
        </p:nvSpPr>
        <p:spPr>
          <a:xfrm>
            <a:off x="1929240" y="4058640"/>
            <a:ext cx="137412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17" name="Google Shape;117;p99"/>
          <p:cNvSpPr txBox="1">
            <a:spLocks noGrp="1"/>
          </p:cNvSpPr>
          <p:nvPr>
            <p:ph type="body" idx="6"/>
          </p:nvPr>
        </p:nvSpPr>
        <p:spPr>
          <a:xfrm>
            <a:off x="3372480" y="4058640"/>
            <a:ext cx="137412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9"/>
        <p:cNvGrpSpPr/>
        <p:nvPr/>
      </p:nvGrpSpPr>
      <p:grpSpPr>
        <a:xfrm>
          <a:off x="0" y="0"/>
          <a:ext cx="0" cy="0"/>
          <a:chOff x="0" y="0"/>
          <a:chExt cx="0" cy="0"/>
        </a:xfrm>
      </p:grpSpPr>
      <p:sp>
        <p:nvSpPr>
          <p:cNvPr id="130" name="Google Shape;130;p71"/>
          <p:cNvSpPr txBox="1">
            <a:spLocks noGrp="1"/>
          </p:cNvSpPr>
          <p:nvPr>
            <p:ph type="title"/>
          </p:nvPr>
        </p:nvSpPr>
        <p:spPr>
          <a:xfrm>
            <a:off x="486000" y="301320"/>
            <a:ext cx="8747280" cy="126144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lank Slide" type="blank">
  <p:cSld name="BLANK">
    <p:spTree>
      <p:nvGrpSpPr>
        <p:cNvPr id="1" name="Shape 131"/>
        <p:cNvGrpSpPr/>
        <p:nvPr/>
      </p:nvGrpSpPr>
      <p:grpSpPr>
        <a:xfrm>
          <a:off x="0" y="0"/>
          <a:ext cx="0" cy="0"/>
          <a:chOff x="0" y="0"/>
          <a:chExt cx="0" cy="0"/>
        </a:xfrm>
      </p:grpSpPr>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Slide" type="tx">
  <p:cSld name="TITLE_AND_BODY">
    <p:spTree>
      <p:nvGrpSpPr>
        <p:cNvPr id="1" name="Shape 132"/>
        <p:cNvGrpSpPr/>
        <p:nvPr/>
      </p:nvGrpSpPr>
      <p:grpSpPr>
        <a:xfrm>
          <a:off x="0" y="0"/>
          <a:ext cx="0" cy="0"/>
          <a:chOff x="0" y="0"/>
          <a:chExt cx="0" cy="0"/>
        </a:xfrm>
      </p:grpSpPr>
      <p:sp>
        <p:nvSpPr>
          <p:cNvPr id="133" name="Google Shape;133;p101"/>
          <p:cNvSpPr txBox="1">
            <a:spLocks noGrp="1"/>
          </p:cNvSpPr>
          <p:nvPr>
            <p:ph type="title"/>
          </p:nvPr>
        </p:nvSpPr>
        <p:spPr>
          <a:xfrm>
            <a:off x="486000" y="301320"/>
            <a:ext cx="8747280" cy="126144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4" name="Google Shape;134;p101"/>
          <p:cNvSpPr txBox="1">
            <a:spLocks noGrp="1"/>
          </p:cNvSpPr>
          <p:nvPr>
            <p:ph type="subTitle" idx="1"/>
          </p:nvPr>
        </p:nvSpPr>
        <p:spPr>
          <a:xfrm>
            <a:off x="486000" y="1768680"/>
            <a:ext cx="4268160" cy="438372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Content" type="obj">
  <p:cSld name="OBJECT">
    <p:spTree>
      <p:nvGrpSpPr>
        <p:cNvPr id="1" name="Shape 135"/>
        <p:cNvGrpSpPr/>
        <p:nvPr/>
      </p:nvGrpSpPr>
      <p:grpSpPr>
        <a:xfrm>
          <a:off x="0" y="0"/>
          <a:ext cx="0" cy="0"/>
          <a:chOff x="0" y="0"/>
          <a:chExt cx="0" cy="0"/>
        </a:xfrm>
      </p:grpSpPr>
      <p:sp>
        <p:nvSpPr>
          <p:cNvPr id="136" name="Google Shape;136;p102"/>
          <p:cNvSpPr txBox="1">
            <a:spLocks noGrp="1"/>
          </p:cNvSpPr>
          <p:nvPr>
            <p:ph type="title"/>
          </p:nvPr>
        </p:nvSpPr>
        <p:spPr>
          <a:xfrm>
            <a:off x="486000" y="301320"/>
            <a:ext cx="8747280" cy="126144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7" name="Google Shape;137;p102"/>
          <p:cNvSpPr txBox="1">
            <a:spLocks noGrp="1"/>
          </p:cNvSpPr>
          <p:nvPr>
            <p:ph type="body" idx="1"/>
          </p:nvPr>
        </p:nvSpPr>
        <p:spPr>
          <a:xfrm>
            <a:off x="486000" y="1768680"/>
            <a:ext cx="4268160" cy="4383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2 Content" type="twoObj">
  <p:cSld name="TWO_OBJECTS">
    <p:spTree>
      <p:nvGrpSpPr>
        <p:cNvPr id="1" name="Shape 138"/>
        <p:cNvGrpSpPr/>
        <p:nvPr/>
      </p:nvGrpSpPr>
      <p:grpSpPr>
        <a:xfrm>
          <a:off x="0" y="0"/>
          <a:ext cx="0" cy="0"/>
          <a:chOff x="0" y="0"/>
          <a:chExt cx="0" cy="0"/>
        </a:xfrm>
      </p:grpSpPr>
      <p:sp>
        <p:nvSpPr>
          <p:cNvPr id="139" name="Google Shape;139;p103"/>
          <p:cNvSpPr txBox="1">
            <a:spLocks noGrp="1"/>
          </p:cNvSpPr>
          <p:nvPr>
            <p:ph type="title"/>
          </p:nvPr>
        </p:nvSpPr>
        <p:spPr>
          <a:xfrm>
            <a:off x="486000" y="301320"/>
            <a:ext cx="8747280" cy="126144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0" name="Google Shape;140;p103"/>
          <p:cNvSpPr txBox="1">
            <a:spLocks noGrp="1"/>
          </p:cNvSpPr>
          <p:nvPr>
            <p:ph type="body" idx="1"/>
          </p:nvPr>
        </p:nvSpPr>
        <p:spPr>
          <a:xfrm>
            <a:off x="486000" y="1768680"/>
            <a:ext cx="2082600" cy="4383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41" name="Google Shape;141;p103"/>
          <p:cNvSpPr txBox="1">
            <a:spLocks noGrp="1"/>
          </p:cNvSpPr>
          <p:nvPr>
            <p:ph type="body" idx="2"/>
          </p:nvPr>
        </p:nvSpPr>
        <p:spPr>
          <a:xfrm>
            <a:off x="2673000" y="1768680"/>
            <a:ext cx="2082600" cy="4383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Content" type="obj">
  <p:cSld name="OBJECT">
    <p:spTree>
      <p:nvGrpSpPr>
        <p:cNvPr id="1" name="Shape 19"/>
        <p:cNvGrpSpPr/>
        <p:nvPr/>
      </p:nvGrpSpPr>
      <p:grpSpPr>
        <a:xfrm>
          <a:off x="0" y="0"/>
          <a:ext cx="0" cy="0"/>
          <a:chOff x="0" y="0"/>
          <a:chExt cx="0" cy="0"/>
        </a:xfrm>
      </p:grpSpPr>
      <p:sp>
        <p:nvSpPr>
          <p:cNvPr id="20" name="Google Shape;20;p79"/>
          <p:cNvSpPr txBox="1">
            <a:spLocks noGrp="1"/>
          </p:cNvSpPr>
          <p:nvPr>
            <p:ph type="title"/>
          </p:nvPr>
        </p:nvSpPr>
        <p:spPr>
          <a:xfrm>
            <a:off x="486000" y="301320"/>
            <a:ext cx="8747280" cy="126144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79"/>
          <p:cNvSpPr txBox="1">
            <a:spLocks noGrp="1"/>
          </p:cNvSpPr>
          <p:nvPr>
            <p:ph type="body" idx="1"/>
          </p:nvPr>
        </p:nvSpPr>
        <p:spPr>
          <a:xfrm>
            <a:off x="486000" y="1768680"/>
            <a:ext cx="4268160" cy="4383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entered Text" type="objOnly">
  <p:cSld name="OBJECT_ONLY">
    <p:spTree>
      <p:nvGrpSpPr>
        <p:cNvPr id="1" name="Shape 142"/>
        <p:cNvGrpSpPr/>
        <p:nvPr/>
      </p:nvGrpSpPr>
      <p:grpSpPr>
        <a:xfrm>
          <a:off x="0" y="0"/>
          <a:ext cx="0" cy="0"/>
          <a:chOff x="0" y="0"/>
          <a:chExt cx="0" cy="0"/>
        </a:xfrm>
      </p:grpSpPr>
      <p:sp>
        <p:nvSpPr>
          <p:cNvPr id="143" name="Google Shape;143;p104"/>
          <p:cNvSpPr txBox="1">
            <a:spLocks noGrp="1"/>
          </p:cNvSpPr>
          <p:nvPr>
            <p:ph type="subTitle" idx="1"/>
          </p:nvPr>
        </p:nvSpPr>
        <p:spPr>
          <a:xfrm>
            <a:off x="486000" y="301320"/>
            <a:ext cx="8747280" cy="584856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2 Content and Content" type="twoObjAndObj">
  <p:cSld name="TWO_OBJECTS_AND_OBJECT">
    <p:spTree>
      <p:nvGrpSpPr>
        <p:cNvPr id="1" name="Shape 144"/>
        <p:cNvGrpSpPr/>
        <p:nvPr/>
      </p:nvGrpSpPr>
      <p:grpSpPr>
        <a:xfrm>
          <a:off x="0" y="0"/>
          <a:ext cx="0" cy="0"/>
          <a:chOff x="0" y="0"/>
          <a:chExt cx="0" cy="0"/>
        </a:xfrm>
      </p:grpSpPr>
      <p:sp>
        <p:nvSpPr>
          <p:cNvPr id="145" name="Google Shape;145;p105"/>
          <p:cNvSpPr txBox="1">
            <a:spLocks noGrp="1"/>
          </p:cNvSpPr>
          <p:nvPr>
            <p:ph type="title"/>
          </p:nvPr>
        </p:nvSpPr>
        <p:spPr>
          <a:xfrm>
            <a:off x="486000" y="301320"/>
            <a:ext cx="8747280" cy="126144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6" name="Google Shape;146;p105"/>
          <p:cNvSpPr txBox="1">
            <a:spLocks noGrp="1"/>
          </p:cNvSpPr>
          <p:nvPr>
            <p:ph type="body" idx="1"/>
          </p:nvPr>
        </p:nvSpPr>
        <p:spPr>
          <a:xfrm>
            <a:off x="486000" y="1768680"/>
            <a:ext cx="208260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47" name="Google Shape;147;p105"/>
          <p:cNvSpPr txBox="1">
            <a:spLocks noGrp="1"/>
          </p:cNvSpPr>
          <p:nvPr>
            <p:ph type="body" idx="2"/>
          </p:nvPr>
        </p:nvSpPr>
        <p:spPr>
          <a:xfrm>
            <a:off x="2673000" y="1768680"/>
            <a:ext cx="2082600" cy="4383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48" name="Google Shape;148;p105"/>
          <p:cNvSpPr txBox="1">
            <a:spLocks noGrp="1"/>
          </p:cNvSpPr>
          <p:nvPr>
            <p:ph type="body" idx="3"/>
          </p:nvPr>
        </p:nvSpPr>
        <p:spPr>
          <a:xfrm>
            <a:off x="486000" y="4058640"/>
            <a:ext cx="208260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Content and 2 Content" type="objAndTwoObj">
  <p:cSld name="OBJECT_AND_TWO_OBJECTS">
    <p:spTree>
      <p:nvGrpSpPr>
        <p:cNvPr id="1" name="Shape 149"/>
        <p:cNvGrpSpPr/>
        <p:nvPr/>
      </p:nvGrpSpPr>
      <p:grpSpPr>
        <a:xfrm>
          <a:off x="0" y="0"/>
          <a:ext cx="0" cy="0"/>
          <a:chOff x="0" y="0"/>
          <a:chExt cx="0" cy="0"/>
        </a:xfrm>
      </p:grpSpPr>
      <p:sp>
        <p:nvSpPr>
          <p:cNvPr id="150" name="Google Shape;150;p106"/>
          <p:cNvSpPr txBox="1">
            <a:spLocks noGrp="1"/>
          </p:cNvSpPr>
          <p:nvPr>
            <p:ph type="title"/>
          </p:nvPr>
        </p:nvSpPr>
        <p:spPr>
          <a:xfrm>
            <a:off x="486000" y="301320"/>
            <a:ext cx="8747280" cy="126144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1" name="Google Shape;151;p106"/>
          <p:cNvSpPr txBox="1">
            <a:spLocks noGrp="1"/>
          </p:cNvSpPr>
          <p:nvPr>
            <p:ph type="body" idx="1"/>
          </p:nvPr>
        </p:nvSpPr>
        <p:spPr>
          <a:xfrm>
            <a:off x="486000" y="1768680"/>
            <a:ext cx="2082600" cy="4383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52" name="Google Shape;152;p106"/>
          <p:cNvSpPr txBox="1">
            <a:spLocks noGrp="1"/>
          </p:cNvSpPr>
          <p:nvPr>
            <p:ph type="body" idx="2"/>
          </p:nvPr>
        </p:nvSpPr>
        <p:spPr>
          <a:xfrm>
            <a:off x="2673000" y="1768680"/>
            <a:ext cx="208260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53" name="Google Shape;153;p106"/>
          <p:cNvSpPr txBox="1">
            <a:spLocks noGrp="1"/>
          </p:cNvSpPr>
          <p:nvPr>
            <p:ph type="body" idx="3"/>
          </p:nvPr>
        </p:nvSpPr>
        <p:spPr>
          <a:xfrm>
            <a:off x="2673000" y="4058640"/>
            <a:ext cx="208260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2 Content over Content" type="twoObjOverTx">
  <p:cSld name="TWO_OBJECTS_OVER_TEXT">
    <p:spTree>
      <p:nvGrpSpPr>
        <p:cNvPr id="1" name="Shape 154"/>
        <p:cNvGrpSpPr/>
        <p:nvPr/>
      </p:nvGrpSpPr>
      <p:grpSpPr>
        <a:xfrm>
          <a:off x="0" y="0"/>
          <a:ext cx="0" cy="0"/>
          <a:chOff x="0" y="0"/>
          <a:chExt cx="0" cy="0"/>
        </a:xfrm>
      </p:grpSpPr>
      <p:sp>
        <p:nvSpPr>
          <p:cNvPr id="155" name="Google Shape;155;p107"/>
          <p:cNvSpPr txBox="1">
            <a:spLocks noGrp="1"/>
          </p:cNvSpPr>
          <p:nvPr>
            <p:ph type="title"/>
          </p:nvPr>
        </p:nvSpPr>
        <p:spPr>
          <a:xfrm>
            <a:off x="486000" y="301320"/>
            <a:ext cx="8747280" cy="126144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6" name="Google Shape;156;p107"/>
          <p:cNvSpPr txBox="1">
            <a:spLocks noGrp="1"/>
          </p:cNvSpPr>
          <p:nvPr>
            <p:ph type="body" idx="1"/>
          </p:nvPr>
        </p:nvSpPr>
        <p:spPr>
          <a:xfrm>
            <a:off x="486000" y="1768680"/>
            <a:ext cx="208260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57" name="Google Shape;157;p107"/>
          <p:cNvSpPr txBox="1">
            <a:spLocks noGrp="1"/>
          </p:cNvSpPr>
          <p:nvPr>
            <p:ph type="body" idx="2"/>
          </p:nvPr>
        </p:nvSpPr>
        <p:spPr>
          <a:xfrm>
            <a:off x="2673000" y="1768680"/>
            <a:ext cx="208260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58" name="Google Shape;158;p107"/>
          <p:cNvSpPr txBox="1">
            <a:spLocks noGrp="1"/>
          </p:cNvSpPr>
          <p:nvPr>
            <p:ph type="body" idx="3"/>
          </p:nvPr>
        </p:nvSpPr>
        <p:spPr>
          <a:xfrm>
            <a:off x="486000" y="4058640"/>
            <a:ext cx="426816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Content over Content" type="objOverTx">
  <p:cSld name="OBJECT_OVER_TEXT">
    <p:spTree>
      <p:nvGrpSpPr>
        <p:cNvPr id="1" name="Shape 159"/>
        <p:cNvGrpSpPr/>
        <p:nvPr/>
      </p:nvGrpSpPr>
      <p:grpSpPr>
        <a:xfrm>
          <a:off x="0" y="0"/>
          <a:ext cx="0" cy="0"/>
          <a:chOff x="0" y="0"/>
          <a:chExt cx="0" cy="0"/>
        </a:xfrm>
      </p:grpSpPr>
      <p:sp>
        <p:nvSpPr>
          <p:cNvPr id="160" name="Google Shape;160;p108"/>
          <p:cNvSpPr txBox="1">
            <a:spLocks noGrp="1"/>
          </p:cNvSpPr>
          <p:nvPr>
            <p:ph type="title"/>
          </p:nvPr>
        </p:nvSpPr>
        <p:spPr>
          <a:xfrm>
            <a:off x="486000" y="301320"/>
            <a:ext cx="8747280" cy="126144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1" name="Google Shape;161;p108"/>
          <p:cNvSpPr txBox="1">
            <a:spLocks noGrp="1"/>
          </p:cNvSpPr>
          <p:nvPr>
            <p:ph type="body" idx="1"/>
          </p:nvPr>
        </p:nvSpPr>
        <p:spPr>
          <a:xfrm>
            <a:off x="486000" y="1768680"/>
            <a:ext cx="426816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62" name="Google Shape;162;p108"/>
          <p:cNvSpPr txBox="1">
            <a:spLocks noGrp="1"/>
          </p:cNvSpPr>
          <p:nvPr>
            <p:ph type="body" idx="2"/>
          </p:nvPr>
        </p:nvSpPr>
        <p:spPr>
          <a:xfrm>
            <a:off x="486000" y="4058640"/>
            <a:ext cx="426816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4 Content" type="fourObj">
  <p:cSld name="FOUR_OBJECTS">
    <p:spTree>
      <p:nvGrpSpPr>
        <p:cNvPr id="1" name="Shape 163"/>
        <p:cNvGrpSpPr/>
        <p:nvPr/>
      </p:nvGrpSpPr>
      <p:grpSpPr>
        <a:xfrm>
          <a:off x="0" y="0"/>
          <a:ext cx="0" cy="0"/>
          <a:chOff x="0" y="0"/>
          <a:chExt cx="0" cy="0"/>
        </a:xfrm>
      </p:grpSpPr>
      <p:sp>
        <p:nvSpPr>
          <p:cNvPr id="164" name="Google Shape;164;p109"/>
          <p:cNvSpPr txBox="1">
            <a:spLocks noGrp="1"/>
          </p:cNvSpPr>
          <p:nvPr>
            <p:ph type="title"/>
          </p:nvPr>
        </p:nvSpPr>
        <p:spPr>
          <a:xfrm>
            <a:off x="486000" y="301320"/>
            <a:ext cx="8747280" cy="126144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5" name="Google Shape;165;p109"/>
          <p:cNvSpPr txBox="1">
            <a:spLocks noGrp="1"/>
          </p:cNvSpPr>
          <p:nvPr>
            <p:ph type="body" idx="1"/>
          </p:nvPr>
        </p:nvSpPr>
        <p:spPr>
          <a:xfrm>
            <a:off x="486000" y="1768680"/>
            <a:ext cx="208260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66" name="Google Shape;166;p109"/>
          <p:cNvSpPr txBox="1">
            <a:spLocks noGrp="1"/>
          </p:cNvSpPr>
          <p:nvPr>
            <p:ph type="body" idx="2"/>
          </p:nvPr>
        </p:nvSpPr>
        <p:spPr>
          <a:xfrm>
            <a:off x="2673000" y="1768680"/>
            <a:ext cx="208260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67" name="Google Shape;167;p109"/>
          <p:cNvSpPr txBox="1">
            <a:spLocks noGrp="1"/>
          </p:cNvSpPr>
          <p:nvPr>
            <p:ph type="body" idx="3"/>
          </p:nvPr>
        </p:nvSpPr>
        <p:spPr>
          <a:xfrm>
            <a:off x="486000" y="4058640"/>
            <a:ext cx="208260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68" name="Google Shape;168;p109"/>
          <p:cNvSpPr txBox="1">
            <a:spLocks noGrp="1"/>
          </p:cNvSpPr>
          <p:nvPr>
            <p:ph type="body" idx="4"/>
          </p:nvPr>
        </p:nvSpPr>
        <p:spPr>
          <a:xfrm>
            <a:off x="2673000" y="4058640"/>
            <a:ext cx="208260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6 Content">
  <p:cSld name="Title, 6 Content">
    <p:spTree>
      <p:nvGrpSpPr>
        <p:cNvPr id="1" name="Shape 169"/>
        <p:cNvGrpSpPr/>
        <p:nvPr/>
      </p:nvGrpSpPr>
      <p:grpSpPr>
        <a:xfrm>
          <a:off x="0" y="0"/>
          <a:ext cx="0" cy="0"/>
          <a:chOff x="0" y="0"/>
          <a:chExt cx="0" cy="0"/>
        </a:xfrm>
      </p:grpSpPr>
      <p:sp>
        <p:nvSpPr>
          <p:cNvPr id="170" name="Google Shape;170;p110"/>
          <p:cNvSpPr txBox="1">
            <a:spLocks noGrp="1"/>
          </p:cNvSpPr>
          <p:nvPr>
            <p:ph type="title"/>
          </p:nvPr>
        </p:nvSpPr>
        <p:spPr>
          <a:xfrm>
            <a:off x="486000" y="301320"/>
            <a:ext cx="8747280" cy="126144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1" name="Google Shape;171;p110"/>
          <p:cNvSpPr txBox="1">
            <a:spLocks noGrp="1"/>
          </p:cNvSpPr>
          <p:nvPr>
            <p:ph type="body" idx="1"/>
          </p:nvPr>
        </p:nvSpPr>
        <p:spPr>
          <a:xfrm>
            <a:off x="486000" y="1768680"/>
            <a:ext cx="137412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72" name="Google Shape;172;p110"/>
          <p:cNvSpPr txBox="1">
            <a:spLocks noGrp="1"/>
          </p:cNvSpPr>
          <p:nvPr>
            <p:ph type="body" idx="2"/>
          </p:nvPr>
        </p:nvSpPr>
        <p:spPr>
          <a:xfrm>
            <a:off x="1929240" y="1768680"/>
            <a:ext cx="137412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73" name="Google Shape;173;p110"/>
          <p:cNvSpPr txBox="1">
            <a:spLocks noGrp="1"/>
          </p:cNvSpPr>
          <p:nvPr>
            <p:ph type="body" idx="3"/>
          </p:nvPr>
        </p:nvSpPr>
        <p:spPr>
          <a:xfrm>
            <a:off x="3372480" y="1768680"/>
            <a:ext cx="137412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74" name="Google Shape;174;p110"/>
          <p:cNvSpPr txBox="1">
            <a:spLocks noGrp="1"/>
          </p:cNvSpPr>
          <p:nvPr>
            <p:ph type="body" idx="4"/>
          </p:nvPr>
        </p:nvSpPr>
        <p:spPr>
          <a:xfrm>
            <a:off x="486000" y="4058640"/>
            <a:ext cx="137412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75" name="Google Shape;175;p110"/>
          <p:cNvSpPr txBox="1">
            <a:spLocks noGrp="1"/>
          </p:cNvSpPr>
          <p:nvPr>
            <p:ph type="body" idx="5"/>
          </p:nvPr>
        </p:nvSpPr>
        <p:spPr>
          <a:xfrm>
            <a:off x="1929240" y="4058640"/>
            <a:ext cx="137412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76" name="Google Shape;176;p110"/>
          <p:cNvSpPr txBox="1">
            <a:spLocks noGrp="1"/>
          </p:cNvSpPr>
          <p:nvPr>
            <p:ph type="body" idx="6"/>
          </p:nvPr>
        </p:nvSpPr>
        <p:spPr>
          <a:xfrm>
            <a:off x="3372480" y="4058640"/>
            <a:ext cx="137412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2 Content" type="twoObj">
  <p:cSld name="TWO_OBJECTS">
    <p:spTree>
      <p:nvGrpSpPr>
        <p:cNvPr id="1" name="Shape 189"/>
        <p:cNvGrpSpPr/>
        <p:nvPr/>
      </p:nvGrpSpPr>
      <p:grpSpPr>
        <a:xfrm>
          <a:off x="0" y="0"/>
          <a:ext cx="0" cy="0"/>
          <a:chOff x="0" y="0"/>
          <a:chExt cx="0" cy="0"/>
        </a:xfrm>
      </p:grpSpPr>
      <p:sp>
        <p:nvSpPr>
          <p:cNvPr id="190" name="Google Shape;190;p73"/>
          <p:cNvSpPr txBox="1">
            <a:spLocks noGrp="1"/>
          </p:cNvSpPr>
          <p:nvPr>
            <p:ph type="title"/>
          </p:nvPr>
        </p:nvSpPr>
        <p:spPr>
          <a:xfrm>
            <a:off x="486000" y="301320"/>
            <a:ext cx="8747280" cy="126144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1" name="Google Shape;191;p73"/>
          <p:cNvSpPr txBox="1">
            <a:spLocks noGrp="1"/>
          </p:cNvSpPr>
          <p:nvPr>
            <p:ph type="body" idx="1"/>
          </p:nvPr>
        </p:nvSpPr>
        <p:spPr>
          <a:xfrm>
            <a:off x="486000" y="1768680"/>
            <a:ext cx="2082600" cy="4383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92" name="Google Shape;192;p73"/>
          <p:cNvSpPr txBox="1">
            <a:spLocks noGrp="1"/>
          </p:cNvSpPr>
          <p:nvPr>
            <p:ph type="body" idx="2"/>
          </p:nvPr>
        </p:nvSpPr>
        <p:spPr>
          <a:xfrm>
            <a:off x="2673000" y="1768680"/>
            <a:ext cx="2082600" cy="4383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lank Slide" type="blank">
  <p:cSld name="BLANK">
    <p:spTree>
      <p:nvGrpSpPr>
        <p:cNvPr id="1" name="Shape 193"/>
        <p:cNvGrpSpPr/>
        <p:nvPr/>
      </p:nvGrpSpPr>
      <p:grpSpPr>
        <a:xfrm>
          <a:off x="0" y="0"/>
          <a:ext cx="0" cy="0"/>
          <a:chOff x="0" y="0"/>
          <a:chExt cx="0" cy="0"/>
        </a:xfrm>
      </p:grpSpPr>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Slide" type="tx">
  <p:cSld name="TITLE_AND_BODY">
    <p:spTree>
      <p:nvGrpSpPr>
        <p:cNvPr id="1" name="Shape 194"/>
        <p:cNvGrpSpPr/>
        <p:nvPr/>
      </p:nvGrpSpPr>
      <p:grpSpPr>
        <a:xfrm>
          <a:off x="0" y="0"/>
          <a:ext cx="0" cy="0"/>
          <a:chOff x="0" y="0"/>
          <a:chExt cx="0" cy="0"/>
        </a:xfrm>
      </p:grpSpPr>
      <p:sp>
        <p:nvSpPr>
          <p:cNvPr id="195" name="Google Shape;195;p112"/>
          <p:cNvSpPr txBox="1">
            <a:spLocks noGrp="1"/>
          </p:cNvSpPr>
          <p:nvPr>
            <p:ph type="title"/>
          </p:nvPr>
        </p:nvSpPr>
        <p:spPr>
          <a:xfrm>
            <a:off x="486000" y="301320"/>
            <a:ext cx="8747280" cy="126144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6" name="Google Shape;196;p112"/>
          <p:cNvSpPr txBox="1">
            <a:spLocks noGrp="1"/>
          </p:cNvSpPr>
          <p:nvPr>
            <p:ph type="subTitle" idx="1"/>
          </p:nvPr>
        </p:nvSpPr>
        <p:spPr>
          <a:xfrm>
            <a:off x="486000" y="1768680"/>
            <a:ext cx="4268160" cy="438372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2 Content" type="twoObj">
  <p:cSld name="TWO_OBJECTS">
    <p:spTree>
      <p:nvGrpSpPr>
        <p:cNvPr id="1" name="Shape 22"/>
        <p:cNvGrpSpPr/>
        <p:nvPr/>
      </p:nvGrpSpPr>
      <p:grpSpPr>
        <a:xfrm>
          <a:off x="0" y="0"/>
          <a:ext cx="0" cy="0"/>
          <a:chOff x="0" y="0"/>
          <a:chExt cx="0" cy="0"/>
        </a:xfrm>
      </p:grpSpPr>
      <p:sp>
        <p:nvSpPr>
          <p:cNvPr id="23" name="Google Shape;23;p80"/>
          <p:cNvSpPr txBox="1">
            <a:spLocks noGrp="1"/>
          </p:cNvSpPr>
          <p:nvPr>
            <p:ph type="title"/>
          </p:nvPr>
        </p:nvSpPr>
        <p:spPr>
          <a:xfrm>
            <a:off x="486000" y="301320"/>
            <a:ext cx="8747280" cy="126144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80"/>
          <p:cNvSpPr txBox="1">
            <a:spLocks noGrp="1"/>
          </p:cNvSpPr>
          <p:nvPr>
            <p:ph type="body" idx="1"/>
          </p:nvPr>
        </p:nvSpPr>
        <p:spPr>
          <a:xfrm>
            <a:off x="486000" y="1768680"/>
            <a:ext cx="2082600" cy="4383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25" name="Google Shape;25;p80"/>
          <p:cNvSpPr txBox="1">
            <a:spLocks noGrp="1"/>
          </p:cNvSpPr>
          <p:nvPr>
            <p:ph type="body" idx="2"/>
          </p:nvPr>
        </p:nvSpPr>
        <p:spPr>
          <a:xfrm>
            <a:off x="2673000" y="1768680"/>
            <a:ext cx="2082600" cy="4383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Content" type="obj">
  <p:cSld name="OBJECT">
    <p:spTree>
      <p:nvGrpSpPr>
        <p:cNvPr id="1" name="Shape 197"/>
        <p:cNvGrpSpPr/>
        <p:nvPr/>
      </p:nvGrpSpPr>
      <p:grpSpPr>
        <a:xfrm>
          <a:off x="0" y="0"/>
          <a:ext cx="0" cy="0"/>
          <a:chOff x="0" y="0"/>
          <a:chExt cx="0" cy="0"/>
        </a:xfrm>
      </p:grpSpPr>
      <p:sp>
        <p:nvSpPr>
          <p:cNvPr id="198" name="Google Shape;198;p113"/>
          <p:cNvSpPr txBox="1">
            <a:spLocks noGrp="1"/>
          </p:cNvSpPr>
          <p:nvPr>
            <p:ph type="title"/>
          </p:nvPr>
        </p:nvSpPr>
        <p:spPr>
          <a:xfrm>
            <a:off x="486000" y="301320"/>
            <a:ext cx="8747280" cy="126144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9" name="Google Shape;199;p113"/>
          <p:cNvSpPr txBox="1">
            <a:spLocks noGrp="1"/>
          </p:cNvSpPr>
          <p:nvPr>
            <p:ph type="body" idx="1"/>
          </p:nvPr>
        </p:nvSpPr>
        <p:spPr>
          <a:xfrm>
            <a:off x="486000" y="1768680"/>
            <a:ext cx="4268160" cy="4383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00"/>
        <p:cNvGrpSpPr/>
        <p:nvPr/>
      </p:nvGrpSpPr>
      <p:grpSpPr>
        <a:xfrm>
          <a:off x="0" y="0"/>
          <a:ext cx="0" cy="0"/>
          <a:chOff x="0" y="0"/>
          <a:chExt cx="0" cy="0"/>
        </a:xfrm>
      </p:grpSpPr>
      <p:sp>
        <p:nvSpPr>
          <p:cNvPr id="201" name="Google Shape;201;p114"/>
          <p:cNvSpPr txBox="1">
            <a:spLocks noGrp="1"/>
          </p:cNvSpPr>
          <p:nvPr>
            <p:ph type="title"/>
          </p:nvPr>
        </p:nvSpPr>
        <p:spPr>
          <a:xfrm>
            <a:off x="486000" y="301320"/>
            <a:ext cx="8747280" cy="126144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Centered Text" type="objOnly">
  <p:cSld name="OBJECT_ONLY">
    <p:spTree>
      <p:nvGrpSpPr>
        <p:cNvPr id="1" name="Shape 202"/>
        <p:cNvGrpSpPr/>
        <p:nvPr/>
      </p:nvGrpSpPr>
      <p:grpSpPr>
        <a:xfrm>
          <a:off x="0" y="0"/>
          <a:ext cx="0" cy="0"/>
          <a:chOff x="0" y="0"/>
          <a:chExt cx="0" cy="0"/>
        </a:xfrm>
      </p:grpSpPr>
      <p:sp>
        <p:nvSpPr>
          <p:cNvPr id="203" name="Google Shape;203;p115"/>
          <p:cNvSpPr txBox="1">
            <a:spLocks noGrp="1"/>
          </p:cNvSpPr>
          <p:nvPr>
            <p:ph type="subTitle" idx="1"/>
          </p:nvPr>
        </p:nvSpPr>
        <p:spPr>
          <a:xfrm>
            <a:off x="486000" y="301320"/>
            <a:ext cx="8747280" cy="584856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2 Content and Content" type="twoObjAndObj">
  <p:cSld name="TWO_OBJECTS_AND_OBJECT">
    <p:spTree>
      <p:nvGrpSpPr>
        <p:cNvPr id="1" name="Shape 204"/>
        <p:cNvGrpSpPr/>
        <p:nvPr/>
      </p:nvGrpSpPr>
      <p:grpSpPr>
        <a:xfrm>
          <a:off x="0" y="0"/>
          <a:ext cx="0" cy="0"/>
          <a:chOff x="0" y="0"/>
          <a:chExt cx="0" cy="0"/>
        </a:xfrm>
      </p:grpSpPr>
      <p:sp>
        <p:nvSpPr>
          <p:cNvPr id="205" name="Google Shape;205;p116"/>
          <p:cNvSpPr txBox="1">
            <a:spLocks noGrp="1"/>
          </p:cNvSpPr>
          <p:nvPr>
            <p:ph type="title"/>
          </p:nvPr>
        </p:nvSpPr>
        <p:spPr>
          <a:xfrm>
            <a:off x="486000" y="301320"/>
            <a:ext cx="8747280" cy="126144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6" name="Google Shape;206;p116"/>
          <p:cNvSpPr txBox="1">
            <a:spLocks noGrp="1"/>
          </p:cNvSpPr>
          <p:nvPr>
            <p:ph type="body" idx="1"/>
          </p:nvPr>
        </p:nvSpPr>
        <p:spPr>
          <a:xfrm>
            <a:off x="486000" y="1768680"/>
            <a:ext cx="208260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207" name="Google Shape;207;p116"/>
          <p:cNvSpPr txBox="1">
            <a:spLocks noGrp="1"/>
          </p:cNvSpPr>
          <p:nvPr>
            <p:ph type="body" idx="2"/>
          </p:nvPr>
        </p:nvSpPr>
        <p:spPr>
          <a:xfrm>
            <a:off x="2673000" y="1768680"/>
            <a:ext cx="2082600" cy="4383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208" name="Google Shape;208;p116"/>
          <p:cNvSpPr txBox="1">
            <a:spLocks noGrp="1"/>
          </p:cNvSpPr>
          <p:nvPr>
            <p:ph type="body" idx="3"/>
          </p:nvPr>
        </p:nvSpPr>
        <p:spPr>
          <a:xfrm>
            <a:off x="486000" y="4058640"/>
            <a:ext cx="208260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Content and 2 Content" type="objAndTwoObj">
  <p:cSld name="OBJECT_AND_TWO_OBJECTS">
    <p:spTree>
      <p:nvGrpSpPr>
        <p:cNvPr id="1" name="Shape 209"/>
        <p:cNvGrpSpPr/>
        <p:nvPr/>
      </p:nvGrpSpPr>
      <p:grpSpPr>
        <a:xfrm>
          <a:off x="0" y="0"/>
          <a:ext cx="0" cy="0"/>
          <a:chOff x="0" y="0"/>
          <a:chExt cx="0" cy="0"/>
        </a:xfrm>
      </p:grpSpPr>
      <p:sp>
        <p:nvSpPr>
          <p:cNvPr id="210" name="Google Shape;210;p117"/>
          <p:cNvSpPr txBox="1">
            <a:spLocks noGrp="1"/>
          </p:cNvSpPr>
          <p:nvPr>
            <p:ph type="title"/>
          </p:nvPr>
        </p:nvSpPr>
        <p:spPr>
          <a:xfrm>
            <a:off x="486000" y="301320"/>
            <a:ext cx="8747280" cy="126144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1" name="Google Shape;211;p117"/>
          <p:cNvSpPr txBox="1">
            <a:spLocks noGrp="1"/>
          </p:cNvSpPr>
          <p:nvPr>
            <p:ph type="body" idx="1"/>
          </p:nvPr>
        </p:nvSpPr>
        <p:spPr>
          <a:xfrm>
            <a:off x="486000" y="1768680"/>
            <a:ext cx="2082600" cy="4383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212" name="Google Shape;212;p117"/>
          <p:cNvSpPr txBox="1">
            <a:spLocks noGrp="1"/>
          </p:cNvSpPr>
          <p:nvPr>
            <p:ph type="body" idx="2"/>
          </p:nvPr>
        </p:nvSpPr>
        <p:spPr>
          <a:xfrm>
            <a:off x="2673000" y="1768680"/>
            <a:ext cx="208260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213" name="Google Shape;213;p117"/>
          <p:cNvSpPr txBox="1">
            <a:spLocks noGrp="1"/>
          </p:cNvSpPr>
          <p:nvPr>
            <p:ph type="body" idx="3"/>
          </p:nvPr>
        </p:nvSpPr>
        <p:spPr>
          <a:xfrm>
            <a:off x="2673000" y="4058640"/>
            <a:ext cx="208260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2 Content over Content" type="twoObjOverTx">
  <p:cSld name="TWO_OBJECTS_OVER_TEXT">
    <p:spTree>
      <p:nvGrpSpPr>
        <p:cNvPr id="1" name="Shape 214"/>
        <p:cNvGrpSpPr/>
        <p:nvPr/>
      </p:nvGrpSpPr>
      <p:grpSpPr>
        <a:xfrm>
          <a:off x="0" y="0"/>
          <a:ext cx="0" cy="0"/>
          <a:chOff x="0" y="0"/>
          <a:chExt cx="0" cy="0"/>
        </a:xfrm>
      </p:grpSpPr>
      <p:sp>
        <p:nvSpPr>
          <p:cNvPr id="215" name="Google Shape;215;p118"/>
          <p:cNvSpPr txBox="1">
            <a:spLocks noGrp="1"/>
          </p:cNvSpPr>
          <p:nvPr>
            <p:ph type="title"/>
          </p:nvPr>
        </p:nvSpPr>
        <p:spPr>
          <a:xfrm>
            <a:off x="486000" y="301320"/>
            <a:ext cx="8747280" cy="126144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6" name="Google Shape;216;p118"/>
          <p:cNvSpPr txBox="1">
            <a:spLocks noGrp="1"/>
          </p:cNvSpPr>
          <p:nvPr>
            <p:ph type="body" idx="1"/>
          </p:nvPr>
        </p:nvSpPr>
        <p:spPr>
          <a:xfrm>
            <a:off x="486000" y="1768680"/>
            <a:ext cx="208260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217" name="Google Shape;217;p118"/>
          <p:cNvSpPr txBox="1">
            <a:spLocks noGrp="1"/>
          </p:cNvSpPr>
          <p:nvPr>
            <p:ph type="body" idx="2"/>
          </p:nvPr>
        </p:nvSpPr>
        <p:spPr>
          <a:xfrm>
            <a:off x="2673000" y="1768680"/>
            <a:ext cx="208260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218" name="Google Shape;218;p118"/>
          <p:cNvSpPr txBox="1">
            <a:spLocks noGrp="1"/>
          </p:cNvSpPr>
          <p:nvPr>
            <p:ph type="body" idx="3"/>
          </p:nvPr>
        </p:nvSpPr>
        <p:spPr>
          <a:xfrm>
            <a:off x="486000" y="4058640"/>
            <a:ext cx="426816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Content over Content" type="objOverTx">
  <p:cSld name="OBJECT_OVER_TEXT">
    <p:spTree>
      <p:nvGrpSpPr>
        <p:cNvPr id="1" name="Shape 219"/>
        <p:cNvGrpSpPr/>
        <p:nvPr/>
      </p:nvGrpSpPr>
      <p:grpSpPr>
        <a:xfrm>
          <a:off x="0" y="0"/>
          <a:ext cx="0" cy="0"/>
          <a:chOff x="0" y="0"/>
          <a:chExt cx="0" cy="0"/>
        </a:xfrm>
      </p:grpSpPr>
      <p:sp>
        <p:nvSpPr>
          <p:cNvPr id="220" name="Google Shape;220;p119"/>
          <p:cNvSpPr txBox="1">
            <a:spLocks noGrp="1"/>
          </p:cNvSpPr>
          <p:nvPr>
            <p:ph type="title"/>
          </p:nvPr>
        </p:nvSpPr>
        <p:spPr>
          <a:xfrm>
            <a:off x="486000" y="301320"/>
            <a:ext cx="8747280" cy="126144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1" name="Google Shape;221;p119"/>
          <p:cNvSpPr txBox="1">
            <a:spLocks noGrp="1"/>
          </p:cNvSpPr>
          <p:nvPr>
            <p:ph type="body" idx="1"/>
          </p:nvPr>
        </p:nvSpPr>
        <p:spPr>
          <a:xfrm>
            <a:off x="486000" y="1768680"/>
            <a:ext cx="426816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222" name="Google Shape;222;p119"/>
          <p:cNvSpPr txBox="1">
            <a:spLocks noGrp="1"/>
          </p:cNvSpPr>
          <p:nvPr>
            <p:ph type="body" idx="2"/>
          </p:nvPr>
        </p:nvSpPr>
        <p:spPr>
          <a:xfrm>
            <a:off x="486000" y="4058640"/>
            <a:ext cx="426816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4 Content" type="fourObj">
  <p:cSld name="FOUR_OBJECTS">
    <p:spTree>
      <p:nvGrpSpPr>
        <p:cNvPr id="1" name="Shape 223"/>
        <p:cNvGrpSpPr/>
        <p:nvPr/>
      </p:nvGrpSpPr>
      <p:grpSpPr>
        <a:xfrm>
          <a:off x="0" y="0"/>
          <a:ext cx="0" cy="0"/>
          <a:chOff x="0" y="0"/>
          <a:chExt cx="0" cy="0"/>
        </a:xfrm>
      </p:grpSpPr>
      <p:sp>
        <p:nvSpPr>
          <p:cNvPr id="224" name="Google Shape;224;p120"/>
          <p:cNvSpPr txBox="1">
            <a:spLocks noGrp="1"/>
          </p:cNvSpPr>
          <p:nvPr>
            <p:ph type="title"/>
          </p:nvPr>
        </p:nvSpPr>
        <p:spPr>
          <a:xfrm>
            <a:off x="486000" y="301320"/>
            <a:ext cx="8747280" cy="126144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5" name="Google Shape;225;p120"/>
          <p:cNvSpPr txBox="1">
            <a:spLocks noGrp="1"/>
          </p:cNvSpPr>
          <p:nvPr>
            <p:ph type="body" idx="1"/>
          </p:nvPr>
        </p:nvSpPr>
        <p:spPr>
          <a:xfrm>
            <a:off x="486000" y="1768680"/>
            <a:ext cx="208260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226" name="Google Shape;226;p120"/>
          <p:cNvSpPr txBox="1">
            <a:spLocks noGrp="1"/>
          </p:cNvSpPr>
          <p:nvPr>
            <p:ph type="body" idx="2"/>
          </p:nvPr>
        </p:nvSpPr>
        <p:spPr>
          <a:xfrm>
            <a:off x="2673000" y="1768680"/>
            <a:ext cx="208260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227" name="Google Shape;227;p120"/>
          <p:cNvSpPr txBox="1">
            <a:spLocks noGrp="1"/>
          </p:cNvSpPr>
          <p:nvPr>
            <p:ph type="body" idx="3"/>
          </p:nvPr>
        </p:nvSpPr>
        <p:spPr>
          <a:xfrm>
            <a:off x="486000" y="4058640"/>
            <a:ext cx="208260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228" name="Google Shape;228;p120"/>
          <p:cNvSpPr txBox="1">
            <a:spLocks noGrp="1"/>
          </p:cNvSpPr>
          <p:nvPr>
            <p:ph type="body" idx="4"/>
          </p:nvPr>
        </p:nvSpPr>
        <p:spPr>
          <a:xfrm>
            <a:off x="2673000" y="4058640"/>
            <a:ext cx="208260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6 Content">
  <p:cSld name="Title, 6 Content">
    <p:spTree>
      <p:nvGrpSpPr>
        <p:cNvPr id="1" name="Shape 229"/>
        <p:cNvGrpSpPr/>
        <p:nvPr/>
      </p:nvGrpSpPr>
      <p:grpSpPr>
        <a:xfrm>
          <a:off x="0" y="0"/>
          <a:ext cx="0" cy="0"/>
          <a:chOff x="0" y="0"/>
          <a:chExt cx="0" cy="0"/>
        </a:xfrm>
      </p:grpSpPr>
      <p:sp>
        <p:nvSpPr>
          <p:cNvPr id="230" name="Google Shape;230;p121"/>
          <p:cNvSpPr txBox="1">
            <a:spLocks noGrp="1"/>
          </p:cNvSpPr>
          <p:nvPr>
            <p:ph type="title"/>
          </p:nvPr>
        </p:nvSpPr>
        <p:spPr>
          <a:xfrm>
            <a:off x="486000" y="301320"/>
            <a:ext cx="8747280" cy="126144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1" name="Google Shape;231;p121"/>
          <p:cNvSpPr txBox="1">
            <a:spLocks noGrp="1"/>
          </p:cNvSpPr>
          <p:nvPr>
            <p:ph type="body" idx="1"/>
          </p:nvPr>
        </p:nvSpPr>
        <p:spPr>
          <a:xfrm>
            <a:off x="486000" y="1768680"/>
            <a:ext cx="137412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232" name="Google Shape;232;p121"/>
          <p:cNvSpPr txBox="1">
            <a:spLocks noGrp="1"/>
          </p:cNvSpPr>
          <p:nvPr>
            <p:ph type="body" idx="2"/>
          </p:nvPr>
        </p:nvSpPr>
        <p:spPr>
          <a:xfrm>
            <a:off x="1929240" y="1768680"/>
            <a:ext cx="137412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233" name="Google Shape;233;p121"/>
          <p:cNvSpPr txBox="1">
            <a:spLocks noGrp="1"/>
          </p:cNvSpPr>
          <p:nvPr>
            <p:ph type="body" idx="3"/>
          </p:nvPr>
        </p:nvSpPr>
        <p:spPr>
          <a:xfrm>
            <a:off x="3372480" y="1768680"/>
            <a:ext cx="137412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234" name="Google Shape;234;p121"/>
          <p:cNvSpPr txBox="1">
            <a:spLocks noGrp="1"/>
          </p:cNvSpPr>
          <p:nvPr>
            <p:ph type="body" idx="4"/>
          </p:nvPr>
        </p:nvSpPr>
        <p:spPr>
          <a:xfrm>
            <a:off x="486000" y="4058640"/>
            <a:ext cx="137412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235" name="Google Shape;235;p121"/>
          <p:cNvSpPr txBox="1">
            <a:spLocks noGrp="1"/>
          </p:cNvSpPr>
          <p:nvPr>
            <p:ph type="body" idx="5"/>
          </p:nvPr>
        </p:nvSpPr>
        <p:spPr>
          <a:xfrm>
            <a:off x="1929240" y="4058640"/>
            <a:ext cx="137412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236" name="Google Shape;236;p121"/>
          <p:cNvSpPr txBox="1">
            <a:spLocks noGrp="1"/>
          </p:cNvSpPr>
          <p:nvPr>
            <p:ph type="body" idx="6"/>
          </p:nvPr>
        </p:nvSpPr>
        <p:spPr>
          <a:xfrm>
            <a:off x="3372480" y="4058640"/>
            <a:ext cx="137412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lank Slide" type="blank">
  <p:cSld name="BLANK">
    <p:spTree>
      <p:nvGrpSpPr>
        <p:cNvPr id="1" name="Shape 248"/>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6"/>
        <p:cNvGrpSpPr/>
        <p:nvPr/>
      </p:nvGrpSpPr>
      <p:grpSpPr>
        <a:xfrm>
          <a:off x="0" y="0"/>
          <a:ext cx="0" cy="0"/>
          <a:chOff x="0" y="0"/>
          <a:chExt cx="0" cy="0"/>
        </a:xfrm>
      </p:grpSpPr>
      <p:sp>
        <p:nvSpPr>
          <p:cNvPr id="27" name="Google Shape;27;p81"/>
          <p:cNvSpPr txBox="1">
            <a:spLocks noGrp="1"/>
          </p:cNvSpPr>
          <p:nvPr>
            <p:ph type="title"/>
          </p:nvPr>
        </p:nvSpPr>
        <p:spPr>
          <a:xfrm>
            <a:off x="486000" y="301320"/>
            <a:ext cx="8747280" cy="126144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Slide" type="tx">
  <p:cSld name="TITLE_AND_BODY">
    <p:spTree>
      <p:nvGrpSpPr>
        <p:cNvPr id="1" name="Shape 249"/>
        <p:cNvGrpSpPr/>
        <p:nvPr/>
      </p:nvGrpSpPr>
      <p:grpSpPr>
        <a:xfrm>
          <a:off x="0" y="0"/>
          <a:ext cx="0" cy="0"/>
          <a:chOff x="0" y="0"/>
          <a:chExt cx="0" cy="0"/>
        </a:xfrm>
      </p:grpSpPr>
      <p:sp>
        <p:nvSpPr>
          <p:cNvPr id="250" name="Google Shape;250;p122"/>
          <p:cNvSpPr txBox="1">
            <a:spLocks noGrp="1"/>
          </p:cNvSpPr>
          <p:nvPr>
            <p:ph type="title"/>
          </p:nvPr>
        </p:nvSpPr>
        <p:spPr>
          <a:xfrm>
            <a:off x="486000" y="301320"/>
            <a:ext cx="8747280" cy="126144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1" name="Google Shape;251;p122"/>
          <p:cNvSpPr txBox="1">
            <a:spLocks noGrp="1"/>
          </p:cNvSpPr>
          <p:nvPr>
            <p:ph type="subTitle" idx="1"/>
          </p:nvPr>
        </p:nvSpPr>
        <p:spPr>
          <a:xfrm>
            <a:off x="486000" y="1768680"/>
            <a:ext cx="4268160" cy="438372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Content" type="obj">
  <p:cSld name="OBJECT">
    <p:spTree>
      <p:nvGrpSpPr>
        <p:cNvPr id="1" name="Shape 252"/>
        <p:cNvGrpSpPr/>
        <p:nvPr/>
      </p:nvGrpSpPr>
      <p:grpSpPr>
        <a:xfrm>
          <a:off x="0" y="0"/>
          <a:ext cx="0" cy="0"/>
          <a:chOff x="0" y="0"/>
          <a:chExt cx="0" cy="0"/>
        </a:xfrm>
      </p:grpSpPr>
      <p:sp>
        <p:nvSpPr>
          <p:cNvPr id="253" name="Google Shape;253;p123"/>
          <p:cNvSpPr txBox="1">
            <a:spLocks noGrp="1"/>
          </p:cNvSpPr>
          <p:nvPr>
            <p:ph type="title"/>
          </p:nvPr>
        </p:nvSpPr>
        <p:spPr>
          <a:xfrm>
            <a:off x="486000" y="301320"/>
            <a:ext cx="8747280" cy="126144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4" name="Google Shape;254;p123"/>
          <p:cNvSpPr txBox="1">
            <a:spLocks noGrp="1"/>
          </p:cNvSpPr>
          <p:nvPr>
            <p:ph type="body" idx="1"/>
          </p:nvPr>
        </p:nvSpPr>
        <p:spPr>
          <a:xfrm>
            <a:off x="486000" y="1768680"/>
            <a:ext cx="4268160" cy="4383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2 Content" type="twoObj">
  <p:cSld name="TWO_OBJECTS">
    <p:spTree>
      <p:nvGrpSpPr>
        <p:cNvPr id="1" name="Shape 255"/>
        <p:cNvGrpSpPr/>
        <p:nvPr/>
      </p:nvGrpSpPr>
      <p:grpSpPr>
        <a:xfrm>
          <a:off x="0" y="0"/>
          <a:ext cx="0" cy="0"/>
          <a:chOff x="0" y="0"/>
          <a:chExt cx="0" cy="0"/>
        </a:xfrm>
      </p:grpSpPr>
      <p:sp>
        <p:nvSpPr>
          <p:cNvPr id="256" name="Google Shape;256;p124"/>
          <p:cNvSpPr txBox="1">
            <a:spLocks noGrp="1"/>
          </p:cNvSpPr>
          <p:nvPr>
            <p:ph type="title"/>
          </p:nvPr>
        </p:nvSpPr>
        <p:spPr>
          <a:xfrm>
            <a:off x="486000" y="301320"/>
            <a:ext cx="8747280" cy="126144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7" name="Google Shape;257;p124"/>
          <p:cNvSpPr txBox="1">
            <a:spLocks noGrp="1"/>
          </p:cNvSpPr>
          <p:nvPr>
            <p:ph type="body" idx="1"/>
          </p:nvPr>
        </p:nvSpPr>
        <p:spPr>
          <a:xfrm>
            <a:off x="486000" y="1768680"/>
            <a:ext cx="2082600" cy="4383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258" name="Google Shape;258;p124"/>
          <p:cNvSpPr txBox="1">
            <a:spLocks noGrp="1"/>
          </p:cNvSpPr>
          <p:nvPr>
            <p:ph type="body" idx="2"/>
          </p:nvPr>
        </p:nvSpPr>
        <p:spPr>
          <a:xfrm>
            <a:off x="2673000" y="1768680"/>
            <a:ext cx="2082600" cy="4383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9"/>
        <p:cNvGrpSpPr/>
        <p:nvPr/>
      </p:nvGrpSpPr>
      <p:grpSpPr>
        <a:xfrm>
          <a:off x="0" y="0"/>
          <a:ext cx="0" cy="0"/>
          <a:chOff x="0" y="0"/>
          <a:chExt cx="0" cy="0"/>
        </a:xfrm>
      </p:grpSpPr>
      <p:sp>
        <p:nvSpPr>
          <p:cNvPr id="260" name="Google Shape;260;p125"/>
          <p:cNvSpPr txBox="1">
            <a:spLocks noGrp="1"/>
          </p:cNvSpPr>
          <p:nvPr>
            <p:ph type="title"/>
          </p:nvPr>
        </p:nvSpPr>
        <p:spPr>
          <a:xfrm>
            <a:off x="486000" y="301320"/>
            <a:ext cx="8747280" cy="126144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Centered Text" type="objOnly">
  <p:cSld name="OBJECT_ONLY">
    <p:spTree>
      <p:nvGrpSpPr>
        <p:cNvPr id="1" name="Shape 261"/>
        <p:cNvGrpSpPr/>
        <p:nvPr/>
      </p:nvGrpSpPr>
      <p:grpSpPr>
        <a:xfrm>
          <a:off x="0" y="0"/>
          <a:ext cx="0" cy="0"/>
          <a:chOff x="0" y="0"/>
          <a:chExt cx="0" cy="0"/>
        </a:xfrm>
      </p:grpSpPr>
      <p:sp>
        <p:nvSpPr>
          <p:cNvPr id="262" name="Google Shape;262;p126"/>
          <p:cNvSpPr txBox="1">
            <a:spLocks noGrp="1"/>
          </p:cNvSpPr>
          <p:nvPr>
            <p:ph type="subTitle" idx="1"/>
          </p:nvPr>
        </p:nvSpPr>
        <p:spPr>
          <a:xfrm>
            <a:off x="486000" y="301320"/>
            <a:ext cx="8747280" cy="584856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2 Content and Content" type="twoObjAndObj">
  <p:cSld name="TWO_OBJECTS_AND_OBJECT">
    <p:spTree>
      <p:nvGrpSpPr>
        <p:cNvPr id="1" name="Shape 263"/>
        <p:cNvGrpSpPr/>
        <p:nvPr/>
      </p:nvGrpSpPr>
      <p:grpSpPr>
        <a:xfrm>
          <a:off x="0" y="0"/>
          <a:ext cx="0" cy="0"/>
          <a:chOff x="0" y="0"/>
          <a:chExt cx="0" cy="0"/>
        </a:xfrm>
      </p:grpSpPr>
      <p:sp>
        <p:nvSpPr>
          <p:cNvPr id="264" name="Google Shape;264;p127"/>
          <p:cNvSpPr txBox="1">
            <a:spLocks noGrp="1"/>
          </p:cNvSpPr>
          <p:nvPr>
            <p:ph type="title"/>
          </p:nvPr>
        </p:nvSpPr>
        <p:spPr>
          <a:xfrm>
            <a:off x="486000" y="301320"/>
            <a:ext cx="8747280" cy="126144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5" name="Google Shape;265;p127"/>
          <p:cNvSpPr txBox="1">
            <a:spLocks noGrp="1"/>
          </p:cNvSpPr>
          <p:nvPr>
            <p:ph type="body" idx="1"/>
          </p:nvPr>
        </p:nvSpPr>
        <p:spPr>
          <a:xfrm>
            <a:off x="486000" y="1768680"/>
            <a:ext cx="208260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266" name="Google Shape;266;p127"/>
          <p:cNvSpPr txBox="1">
            <a:spLocks noGrp="1"/>
          </p:cNvSpPr>
          <p:nvPr>
            <p:ph type="body" idx="2"/>
          </p:nvPr>
        </p:nvSpPr>
        <p:spPr>
          <a:xfrm>
            <a:off x="2673000" y="1768680"/>
            <a:ext cx="2082600" cy="4383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267" name="Google Shape;267;p127"/>
          <p:cNvSpPr txBox="1">
            <a:spLocks noGrp="1"/>
          </p:cNvSpPr>
          <p:nvPr>
            <p:ph type="body" idx="3"/>
          </p:nvPr>
        </p:nvSpPr>
        <p:spPr>
          <a:xfrm>
            <a:off x="486000" y="4058640"/>
            <a:ext cx="208260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Content and 2 Content" type="objAndTwoObj">
  <p:cSld name="OBJECT_AND_TWO_OBJECTS">
    <p:spTree>
      <p:nvGrpSpPr>
        <p:cNvPr id="1" name="Shape 268"/>
        <p:cNvGrpSpPr/>
        <p:nvPr/>
      </p:nvGrpSpPr>
      <p:grpSpPr>
        <a:xfrm>
          <a:off x="0" y="0"/>
          <a:ext cx="0" cy="0"/>
          <a:chOff x="0" y="0"/>
          <a:chExt cx="0" cy="0"/>
        </a:xfrm>
      </p:grpSpPr>
      <p:sp>
        <p:nvSpPr>
          <p:cNvPr id="269" name="Google Shape;269;p128"/>
          <p:cNvSpPr txBox="1">
            <a:spLocks noGrp="1"/>
          </p:cNvSpPr>
          <p:nvPr>
            <p:ph type="title"/>
          </p:nvPr>
        </p:nvSpPr>
        <p:spPr>
          <a:xfrm>
            <a:off x="486000" y="301320"/>
            <a:ext cx="8747280" cy="126144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0" name="Google Shape;270;p128"/>
          <p:cNvSpPr txBox="1">
            <a:spLocks noGrp="1"/>
          </p:cNvSpPr>
          <p:nvPr>
            <p:ph type="body" idx="1"/>
          </p:nvPr>
        </p:nvSpPr>
        <p:spPr>
          <a:xfrm>
            <a:off x="486000" y="1768680"/>
            <a:ext cx="2082600" cy="4383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271" name="Google Shape;271;p128"/>
          <p:cNvSpPr txBox="1">
            <a:spLocks noGrp="1"/>
          </p:cNvSpPr>
          <p:nvPr>
            <p:ph type="body" idx="2"/>
          </p:nvPr>
        </p:nvSpPr>
        <p:spPr>
          <a:xfrm>
            <a:off x="2673000" y="1768680"/>
            <a:ext cx="208260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272" name="Google Shape;272;p128"/>
          <p:cNvSpPr txBox="1">
            <a:spLocks noGrp="1"/>
          </p:cNvSpPr>
          <p:nvPr>
            <p:ph type="body" idx="3"/>
          </p:nvPr>
        </p:nvSpPr>
        <p:spPr>
          <a:xfrm>
            <a:off x="2673000" y="4058640"/>
            <a:ext cx="208260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2 Content over Content" type="twoObjOverTx">
  <p:cSld name="TWO_OBJECTS_OVER_TEXT">
    <p:spTree>
      <p:nvGrpSpPr>
        <p:cNvPr id="1" name="Shape 273"/>
        <p:cNvGrpSpPr/>
        <p:nvPr/>
      </p:nvGrpSpPr>
      <p:grpSpPr>
        <a:xfrm>
          <a:off x="0" y="0"/>
          <a:ext cx="0" cy="0"/>
          <a:chOff x="0" y="0"/>
          <a:chExt cx="0" cy="0"/>
        </a:xfrm>
      </p:grpSpPr>
      <p:sp>
        <p:nvSpPr>
          <p:cNvPr id="274" name="Google Shape;274;p129"/>
          <p:cNvSpPr txBox="1">
            <a:spLocks noGrp="1"/>
          </p:cNvSpPr>
          <p:nvPr>
            <p:ph type="title"/>
          </p:nvPr>
        </p:nvSpPr>
        <p:spPr>
          <a:xfrm>
            <a:off x="486000" y="301320"/>
            <a:ext cx="8747280" cy="126144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5" name="Google Shape;275;p129"/>
          <p:cNvSpPr txBox="1">
            <a:spLocks noGrp="1"/>
          </p:cNvSpPr>
          <p:nvPr>
            <p:ph type="body" idx="1"/>
          </p:nvPr>
        </p:nvSpPr>
        <p:spPr>
          <a:xfrm>
            <a:off x="486000" y="1768680"/>
            <a:ext cx="208260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276" name="Google Shape;276;p129"/>
          <p:cNvSpPr txBox="1">
            <a:spLocks noGrp="1"/>
          </p:cNvSpPr>
          <p:nvPr>
            <p:ph type="body" idx="2"/>
          </p:nvPr>
        </p:nvSpPr>
        <p:spPr>
          <a:xfrm>
            <a:off x="2673000" y="1768680"/>
            <a:ext cx="208260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277" name="Google Shape;277;p129"/>
          <p:cNvSpPr txBox="1">
            <a:spLocks noGrp="1"/>
          </p:cNvSpPr>
          <p:nvPr>
            <p:ph type="body" idx="3"/>
          </p:nvPr>
        </p:nvSpPr>
        <p:spPr>
          <a:xfrm>
            <a:off x="486000" y="4058640"/>
            <a:ext cx="426816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Content over Content" type="objOverTx">
  <p:cSld name="OBJECT_OVER_TEXT">
    <p:spTree>
      <p:nvGrpSpPr>
        <p:cNvPr id="1" name="Shape 278"/>
        <p:cNvGrpSpPr/>
        <p:nvPr/>
      </p:nvGrpSpPr>
      <p:grpSpPr>
        <a:xfrm>
          <a:off x="0" y="0"/>
          <a:ext cx="0" cy="0"/>
          <a:chOff x="0" y="0"/>
          <a:chExt cx="0" cy="0"/>
        </a:xfrm>
      </p:grpSpPr>
      <p:sp>
        <p:nvSpPr>
          <p:cNvPr id="279" name="Google Shape;279;p130"/>
          <p:cNvSpPr txBox="1">
            <a:spLocks noGrp="1"/>
          </p:cNvSpPr>
          <p:nvPr>
            <p:ph type="title"/>
          </p:nvPr>
        </p:nvSpPr>
        <p:spPr>
          <a:xfrm>
            <a:off x="486000" y="301320"/>
            <a:ext cx="8747280" cy="126144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0" name="Google Shape;280;p130"/>
          <p:cNvSpPr txBox="1">
            <a:spLocks noGrp="1"/>
          </p:cNvSpPr>
          <p:nvPr>
            <p:ph type="body" idx="1"/>
          </p:nvPr>
        </p:nvSpPr>
        <p:spPr>
          <a:xfrm>
            <a:off x="486000" y="1768680"/>
            <a:ext cx="426816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281" name="Google Shape;281;p130"/>
          <p:cNvSpPr txBox="1">
            <a:spLocks noGrp="1"/>
          </p:cNvSpPr>
          <p:nvPr>
            <p:ph type="body" idx="2"/>
          </p:nvPr>
        </p:nvSpPr>
        <p:spPr>
          <a:xfrm>
            <a:off x="486000" y="4058640"/>
            <a:ext cx="426816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4 Content" type="fourObj">
  <p:cSld name="FOUR_OBJECTS">
    <p:spTree>
      <p:nvGrpSpPr>
        <p:cNvPr id="1" name="Shape 282"/>
        <p:cNvGrpSpPr/>
        <p:nvPr/>
      </p:nvGrpSpPr>
      <p:grpSpPr>
        <a:xfrm>
          <a:off x="0" y="0"/>
          <a:ext cx="0" cy="0"/>
          <a:chOff x="0" y="0"/>
          <a:chExt cx="0" cy="0"/>
        </a:xfrm>
      </p:grpSpPr>
      <p:sp>
        <p:nvSpPr>
          <p:cNvPr id="283" name="Google Shape;283;p131"/>
          <p:cNvSpPr txBox="1">
            <a:spLocks noGrp="1"/>
          </p:cNvSpPr>
          <p:nvPr>
            <p:ph type="title"/>
          </p:nvPr>
        </p:nvSpPr>
        <p:spPr>
          <a:xfrm>
            <a:off x="486000" y="301320"/>
            <a:ext cx="8747280" cy="126144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4" name="Google Shape;284;p131"/>
          <p:cNvSpPr txBox="1">
            <a:spLocks noGrp="1"/>
          </p:cNvSpPr>
          <p:nvPr>
            <p:ph type="body" idx="1"/>
          </p:nvPr>
        </p:nvSpPr>
        <p:spPr>
          <a:xfrm>
            <a:off x="486000" y="1768680"/>
            <a:ext cx="208260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285" name="Google Shape;285;p131"/>
          <p:cNvSpPr txBox="1">
            <a:spLocks noGrp="1"/>
          </p:cNvSpPr>
          <p:nvPr>
            <p:ph type="body" idx="2"/>
          </p:nvPr>
        </p:nvSpPr>
        <p:spPr>
          <a:xfrm>
            <a:off x="2673000" y="1768680"/>
            <a:ext cx="208260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286" name="Google Shape;286;p131"/>
          <p:cNvSpPr txBox="1">
            <a:spLocks noGrp="1"/>
          </p:cNvSpPr>
          <p:nvPr>
            <p:ph type="body" idx="3"/>
          </p:nvPr>
        </p:nvSpPr>
        <p:spPr>
          <a:xfrm>
            <a:off x="486000" y="4058640"/>
            <a:ext cx="208260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287" name="Google Shape;287;p131"/>
          <p:cNvSpPr txBox="1">
            <a:spLocks noGrp="1"/>
          </p:cNvSpPr>
          <p:nvPr>
            <p:ph type="body" idx="4"/>
          </p:nvPr>
        </p:nvSpPr>
        <p:spPr>
          <a:xfrm>
            <a:off x="2673000" y="4058640"/>
            <a:ext cx="208260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entered Text" type="objOnly">
  <p:cSld name="OBJECT_ONLY">
    <p:spTree>
      <p:nvGrpSpPr>
        <p:cNvPr id="1" name="Shape 28"/>
        <p:cNvGrpSpPr/>
        <p:nvPr/>
      </p:nvGrpSpPr>
      <p:grpSpPr>
        <a:xfrm>
          <a:off x="0" y="0"/>
          <a:ext cx="0" cy="0"/>
          <a:chOff x="0" y="0"/>
          <a:chExt cx="0" cy="0"/>
        </a:xfrm>
      </p:grpSpPr>
      <p:sp>
        <p:nvSpPr>
          <p:cNvPr id="29" name="Google Shape;29;p82"/>
          <p:cNvSpPr txBox="1">
            <a:spLocks noGrp="1"/>
          </p:cNvSpPr>
          <p:nvPr>
            <p:ph type="subTitle" idx="1"/>
          </p:nvPr>
        </p:nvSpPr>
        <p:spPr>
          <a:xfrm>
            <a:off x="486000" y="301320"/>
            <a:ext cx="8747280" cy="584856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6 Content">
  <p:cSld name="Title, 6 Content">
    <p:spTree>
      <p:nvGrpSpPr>
        <p:cNvPr id="1" name="Shape 288"/>
        <p:cNvGrpSpPr/>
        <p:nvPr/>
      </p:nvGrpSpPr>
      <p:grpSpPr>
        <a:xfrm>
          <a:off x="0" y="0"/>
          <a:ext cx="0" cy="0"/>
          <a:chOff x="0" y="0"/>
          <a:chExt cx="0" cy="0"/>
        </a:xfrm>
      </p:grpSpPr>
      <p:sp>
        <p:nvSpPr>
          <p:cNvPr id="289" name="Google Shape;289;p132"/>
          <p:cNvSpPr txBox="1">
            <a:spLocks noGrp="1"/>
          </p:cNvSpPr>
          <p:nvPr>
            <p:ph type="title"/>
          </p:nvPr>
        </p:nvSpPr>
        <p:spPr>
          <a:xfrm>
            <a:off x="486000" y="301320"/>
            <a:ext cx="8747280" cy="126144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0" name="Google Shape;290;p132"/>
          <p:cNvSpPr txBox="1">
            <a:spLocks noGrp="1"/>
          </p:cNvSpPr>
          <p:nvPr>
            <p:ph type="body" idx="1"/>
          </p:nvPr>
        </p:nvSpPr>
        <p:spPr>
          <a:xfrm>
            <a:off x="486000" y="1768680"/>
            <a:ext cx="137412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291" name="Google Shape;291;p132"/>
          <p:cNvSpPr txBox="1">
            <a:spLocks noGrp="1"/>
          </p:cNvSpPr>
          <p:nvPr>
            <p:ph type="body" idx="2"/>
          </p:nvPr>
        </p:nvSpPr>
        <p:spPr>
          <a:xfrm>
            <a:off x="1929240" y="1768680"/>
            <a:ext cx="137412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292" name="Google Shape;292;p132"/>
          <p:cNvSpPr txBox="1">
            <a:spLocks noGrp="1"/>
          </p:cNvSpPr>
          <p:nvPr>
            <p:ph type="body" idx="3"/>
          </p:nvPr>
        </p:nvSpPr>
        <p:spPr>
          <a:xfrm>
            <a:off x="3372480" y="1768680"/>
            <a:ext cx="137412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293" name="Google Shape;293;p132"/>
          <p:cNvSpPr txBox="1">
            <a:spLocks noGrp="1"/>
          </p:cNvSpPr>
          <p:nvPr>
            <p:ph type="body" idx="4"/>
          </p:nvPr>
        </p:nvSpPr>
        <p:spPr>
          <a:xfrm>
            <a:off x="486000" y="4058640"/>
            <a:ext cx="137412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294" name="Google Shape;294;p132"/>
          <p:cNvSpPr txBox="1">
            <a:spLocks noGrp="1"/>
          </p:cNvSpPr>
          <p:nvPr>
            <p:ph type="body" idx="5"/>
          </p:nvPr>
        </p:nvSpPr>
        <p:spPr>
          <a:xfrm>
            <a:off x="1929240" y="4058640"/>
            <a:ext cx="137412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295" name="Google Shape;295;p132"/>
          <p:cNvSpPr txBox="1">
            <a:spLocks noGrp="1"/>
          </p:cNvSpPr>
          <p:nvPr>
            <p:ph type="body" idx="6"/>
          </p:nvPr>
        </p:nvSpPr>
        <p:spPr>
          <a:xfrm>
            <a:off x="3372480" y="4058640"/>
            <a:ext cx="137412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Blank Slide" type="blank">
  <p:cSld name="BLANK">
    <p:spTree>
      <p:nvGrpSpPr>
        <p:cNvPr id="1" name="Shape 306"/>
        <p:cNvGrpSpPr/>
        <p:nvPr/>
      </p:nvGrpSpPr>
      <p:grpSpPr>
        <a:xfrm>
          <a:off x="0" y="0"/>
          <a:ext cx="0" cy="0"/>
          <a:chOff x="0" y="0"/>
          <a:chExt cx="0" cy="0"/>
        </a:xfrm>
      </p:grpSpPr>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Slide" type="tx">
  <p:cSld name="TITLE_AND_BODY">
    <p:spTree>
      <p:nvGrpSpPr>
        <p:cNvPr id="1" name="Shape 307"/>
        <p:cNvGrpSpPr/>
        <p:nvPr/>
      </p:nvGrpSpPr>
      <p:grpSpPr>
        <a:xfrm>
          <a:off x="0" y="0"/>
          <a:ext cx="0" cy="0"/>
          <a:chOff x="0" y="0"/>
          <a:chExt cx="0" cy="0"/>
        </a:xfrm>
      </p:grpSpPr>
      <p:sp>
        <p:nvSpPr>
          <p:cNvPr id="308" name="Google Shape;308;p133"/>
          <p:cNvSpPr txBox="1">
            <a:spLocks noGrp="1"/>
          </p:cNvSpPr>
          <p:nvPr>
            <p:ph type="title"/>
          </p:nvPr>
        </p:nvSpPr>
        <p:spPr>
          <a:xfrm>
            <a:off x="486000" y="301320"/>
            <a:ext cx="8747280" cy="126144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9" name="Google Shape;309;p133"/>
          <p:cNvSpPr txBox="1">
            <a:spLocks noGrp="1"/>
          </p:cNvSpPr>
          <p:nvPr>
            <p:ph type="subTitle" idx="1"/>
          </p:nvPr>
        </p:nvSpPr>
        <p:spPr>
          <a:xfrm>
            <a:off x="486000" y="1768680"/>
            <a:ext cx="4268160" cy="438372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Content" type="obj">
  <p:cSld name="OBJECT">
    <p:spTree>
      <p:nvGrpSpPr>
        <p:cNvPr id="1" name="Shape 310"/>
        <p:cNvGrpSpPr/>
        <p:nvPr/>
      </p:nvGrpSpPr>
      <p:grpSpPr>
        <a:xfrm>
          <a:off x="0" y="0"/>
          <a:ext cx="0" cy="0"/>
          <a:chOff x="0" y="0"/>
          <a:chExt cx="0" cy="0"/>
        </a:xfrm>
      </p:grpSpPr>
      <p:sp>
        <p:nvSpPr>
          <p:cNvPr id="311" name="Google Shape;311;p134"/>
          <p:cNvSpPr txBox="1">
            <a:spLocks noGrp="1"/>
          </p:cNvSpPr>
          <p:nvPr>
            <p:ph type="title"/>
          </p:nvPr>
        </p:nvSpPr>
        <p:spPr>
          <a:xfrm>
            <a:off x="486000" y="301320"/>
            <a:ext cx="8747280" cy="126144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2" name="Google Shape;312;p134"/>
          <p:cNvSpPr txBox="1">
            <a:spLocks noGrp="1"/>
          </p:cNvSpPr>
          <p:nvPr>
            <p:ph type="body" idx="1"/>
          </p:nvPr>
        </p:nvSpPr>
        <p:spPr>
          <a:xfrm>
            <a:off x="486000" y="1768680"/>
            <a:ext cx="4268160" cy="4383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2 Content" type="twoObj">
  <p:cSld name="TWO_OBJECTS">
    <p:spTree>
      <p:nvGrpSpPr>
        <p:cNvPr id="1" name="Shape 313"/>
        <p:cNvGrpSpPr/>
        <p:nvPr/>
      </p:nvGrpSpPr>
      <p:grpSpPr>
        <a:xfrm>
          <a:off x="0" y="0"/>
          <a:ext cx="0" cy="0"/>
          <a:chOff x="0" y="0"/>
          <a:chExt cx="0" cy="0"/>
        </a:xfrm>
      </p:grpSpPr>
      <p:sp>
        <p:nvSpPr>
          <p:cNvPr id="314" name="Google Shape;314;p135"/>
          <p:cNvSpPr txBox="1">
            <a:spLocks noGrp="1"/>
          </p:cNvSpPr>
          <p:nvPr>
            <p:ph type="title"/>
          </p:nvPr>
        </p:nvSpPr>
        <p:spPr>
          <a:xfrm>
            <a:off x="486000" y="301320"/>
            <a:ext cx="8747280" cy="126144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5" name="Google Shape;315;p135"/>
          <p:cNvSpPr txBox="1">
            <a:spLocks noGrp="1"/>
          </p:cNvSpPr>
          <p:nvPr>
            <p:ph type="body" idx="1"/>
          </p:nvPr>
        </p:nvSpPr>
        <p:spPr>
          <a:xfrm>
            <a:off x="486000" y="1768680"/>
            <a:ext cx="2082600" cy="4383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316" name="Google Shape;316;p135"/>
          <p:cNvSpPr txBox="1">
            <a:spLocks noGrp="1"/>
          </p:cNvSpPr>
          <p:nvPr>
            <p:ph type="body" idx="2"/>
          </p:nvPr>
        </p:nvSpPr>
        <p:spPr>
          <a:xfrm>
            <a:off x="2673000" y="1768680"/>
            <a:ext cx="2082600" cy="4383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17"/>
        <p:cNvGrpSpPr/>
        <p:nvPr/>
      </p:nvGrpSpPr>
      <p:grpSpPr>
        <a:xfrm>
          <a:off x="0" y="0"/>
          <a:ext cx="0" cy="0"/>
          <a:chOff x="0" y="0"/>
          <a:chExt cx="0" cy="0"/>
        </a:xfrm>
      </p:grpSpPr>
      <p:sp>
        <p:nvSpPr>
          <p:cNvPr id="318" name="Google Shape;318;p136"/>
          <p:cNvSpPr txBox="1">
            <a:spLocks noGrp="1"/>
          </p:cNvSpPr>
          <p:nvPr>
            <p:ph type="title"/>
          </p:nvPr>
        </p:nvSpPr>
        <p:spPr>
          <a:xfrm>
            <a:off x="486000" y="301320"/>
            <a:ext cx="8747280" cy="126144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Centered Text" type="objOnly">
  <p:cSld name="OBJECT_ONLY">
    <p:spTree>
      <p:nvGrpSpPr>
        <p:cNvPr id="1" name="Shape 319"/>
        <p:cNvGrpSpPr/>
        <p:nvPr/>
      </p:nvGrpSpPr>
      <p:grpSpPr>
        <a:xfrm>
          <a:off x="0" y="0"/>
          <a:ext cx="0" cy="0"/>
          <a:chOff x="0" y="0"/>
          <a:chExt cx="0" cy="0"/>
        </a:xfrm>
      </p:grpSpPr>
      <p:sp>
        <p:nvSpPr>
          <p:cNvPr id="320" name="Google Shape;320;p137"/>
          <p:cNvSpPr txBox="1">
            <a:spLocks noGrp="1"/>
          </p:cNvSpPr>
          <p:nvPr>
            <p:ph type="subTitle" idx="1"/>
          </p:nvPr>
        </p:nvSpPr>
        <p:spPr>
          <a:xfrm>
            <a:off x="486000" y="301320"/>
            <a:ext cx="8747280" cy="584856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2 Content and Content" type="twoObjAndObj">
  <p:cSld name="TWO_OBJECTS_AND_OBJECT">
    <p:spTree>
      <p:nvGrpSpPr>
        <p:cNvPr id="1" name="Shape 321"/>
        <p:cNvGrpSpPr/>
        <p:nvPr/>
      </p:nvGrpSpPr>
      <p:grpSpPr>
        <a:xfrm>
          <a:off x="0" y="0"/>
          <a:ext cx="0" cy="0"/>
          <a:chOff x="0" y="0"/>
          <a:chExt cx="0" cy="0"/>
        </a:xfrm>
      </p:grpSpPr>
      <p:sp>
        <p:nvSpPr>
          <p:cNvPr id="322" name="Google Shape;322;p138"/>
          <p:cNvSpPr txBox="1">
            <a:spLocks noGrp="1"/>
          </p:cNvSpPr>
          <p:nvPr>
            <p:ph type="title"/>
          </p:nvPr>
        </p:nvSpPr>
        <p:spPr>
          <a:xfrm>
            <a:off x="486000" y="301320"/>
            <a:ext cx="8747280" cy="126144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3" name="Google Shape;323;p138"/>
          <p:cNvSpPr txBox="1">
            <a:spLocks noGrp="1"/>
          </p:cNvSpPr>
          <p:nvPr>
            <p:ph type="body" idx="1"/>
          </p:nvPr>
        </p:nvSpPr>
        <p:spPr>
          <a:xfrm>
            <a:off x="486000" y="1768680"/>
            <a:ext cx="208260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324" name="Google Shape;324;p138"/>
          <p:cNvSpPr txBox="1">
            <a:spLocks noGrp="1"/>
          </p:cNvSpPr>
          <p:nvPr>
            <p:ph type="body" idx="2"/>
          </p:nvPr>
        </p:nvSpPr>
        <p:spPr>
          <a:xfrm>
            <a:off x="2673000" y="1768680"/>
            <a:ext cx="2082600" cy="4383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325" name="Google Shape;325;p138"/>
          <p:cNvSpPr txBox="1">
            <a:spLocks noGrp="1"/>
          </p:cNvSpPr>
          <p:nvPr>
            <p:ph type="body" idx="3"/>
          </p:nvPr>
        </p:nvSpPr>
        <p:spPr>
          <a:xfrm>
            <a:off x="486000" y="4058640"/>
            <a:ext cx="208260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Content and 2 Content" type="objAndTwoObj">
  <p:cSld name="OBJECT_AND_TWO_OBJECTS">
    <p:spTree>
      <p:nvGrpSpPr>
        <p:cNvPr id="1" name="Shape 326"/>
        <p:cNvGrpSpPr/>
        <p:nvPr/>
      </p:nvGrpSpPr>
      <p:grpSpPr>
        <a:xfrm>
          <a:off x="0" y="0"/>
          <a:ext cx="0" cy="0"/>
          <a:chOff x="0" y="0"/>
          <a:chExt cx="0" cy="0"/>
        </a:xfrm>
      </p:grpSpPr>
      <p:sp>
        <p:nvSpPr>
          <p:cNvPr id="327" name="Google Shape;327;p139"/>
          <p:cNvSpPr txBox="1">
            <a:spLocks noGrp="1"/>
          </p:cNvSpPr>
          <p:nvPr>
            <p:ph type="title"/>
          </p:nvPr>
        </p:nvSpPr>
        <p:spPr>
          <a:xfrm>
            <a:off x="486000" y="301320"/>
            <a:ext cx="8747280" cy="126144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8" name="Google Shape;328;p139"/>
          <p:cNvSpPr txBox="1">
            <a:spLocks noGrp="1"/>
          </p:cNvSpPr>
          <p:nvPr>
            <p:ph type="body" idx="1"/>
          </p:nvPr>
        </p:nvSpPr>
        <p:spPr>
          <a:xfrm>
            <a:off x="486000" y="1768680"/>
            <a:ext cx="2082600" cy="4383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329" name="Google Shape;329;p139"/>
          <p:cNvSpPr txBox="1">
            <a:spLocks noGrp="1"/>
          </p:cNvSpPr>
          <p:nvPr>
            <p:ph type="body" idx="2"/>
          </p:nvPr>
        </p:nvSpPr>
        <p:spPr>
          <a:xfrm>
            <a:off x="2673000" y="1768680"/>
            <a:ext cx="208260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330" name="Google Shape;330;p139"/>
          <p:cNvSpPr txBox="1">
            <a:spLocks noGrp="1"/>
          </p:cNvSpPr>
          <p:nvPr>
            <p:ph type="body" idx="3"/>
          </p:nvPr>
        </p:nvSpPr>
        <p:spPr>
          <a:xfrm>
            <a:off x="2673000" y="4058640"/>
            <a:ext cx="208260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2 Content over Content" type="twoObjOverTx">
  <p:cSld name="TWO_OBJECTS_OVER_TEXT">
    <p:spTree>
      <p:nvGrpSpPr>
        <p:cNvPr id="1" name="Shape 331"/>
        <p:cNvGrpSpPr/>
        <p:nvPr/>
      </p:nvGrpSpPr>
      <p:grpSpPr>
        <a:xfrm>
          <a:off x="0" y="0"/>
          <a:ext cx="0" cy="0"/>
          <a:chOff x="0" y="0"/>
          <a:chExt cx="0" cy="0"/>
        </a:xfrm>
      </p:grpSpPr>
      <p:sp>
        <p:nvSpPr>
          <p:cNvPr id="332" name="Google Shape;332;p140"/>
          <p:cNvSpPr txBox="1">
            <a:spLocks noGrp="1"/>
          </p:cNvSpPr>
          <p:nvPr>
            <p:ph type="title"/>
          </p:nvPr>
        </p:nvSpPr>
        <p:spPr>
          <a:xfrm>
            <a:off x="486000" y="301320"/>
            <a:ext cx="8747280" cy="126144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3" name="Google Shape;333;p140"/>
          <p:cNvSpPr txBox="1">
            <a:spLocks noGrp="1"/>
          </p:cNvSpPr>
          <p:nvPr>
            <p:ph type="body" idx="1"/>
          </p:nvPr>
        </p:nvSpPr>
        <p:spPr>
          <a:xfrm>
            <a:off x="486000" y="1768680"/>
            <a:ext cx="208260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334" name="Google Shape;334;p140"/>
          <p:cNvSpPr txBox="1">
            <a:spLocks noGrp="1"/>
          </p:cNvSpPr>
          <p:nvPr>
            <p:ph type="body" idx="2"/>
          </p:nvPr>
        </p:nvSpPr>
        <p:spPr>
          <a:xfrm>
            <a:off x="2673000" y="1768680"/>
            <a:ext cx="208260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335" name="Google Shape;335;p140"/>
          <p:cNvSpPr txBox="1">
            <a:spLocks noGrp="1"/>
          </p:cNvSpPr>
          <p:nvPr>
            <p:ph type="body" idx="3"/>
          </p:nvPr>
        </p:nvSpPr>
        <p:spPr>
          <a:xfrm>
            <a:off x="486000" y="4058640"/>
            <a:ext cx="426816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2 Content and Content" type="twoObjAndObj">
  <p:cSld name="TWO_OBJECTS_AND_OBJECT">
    <p:spTree>
      <p:nvGrpSpPr>
        <p:cNvPr id="1" name="Shape 30"/>
        <p:cNvGrpSpPr/>
        <p:nvPr/>
      </p:nvGrpSpPr>
      <p:grpSpPr>
        <a:xfrm>
          <a:off x="0" y="0"/>
          <a:ext cx="0" cy="0"/>
          <a:chOff x="0" y="0"/>
          <a:chExt cx="0" cy="0"/>
        </a:xfrm>
      </p:grpSpPr>
      <p:sp>
        <p:nvSpPr>
          <p:cNvPr id="31" name="Google Shape;31;p83"/>
          <p:cNvSpPr txBox="1">
            <a:spLocks noGrp="1"/>
          </p:cNvSpPr>
          <p:nvPr>
            <p:ph type="title"/>
          </p:nvPr>
        </p:nvSpPr>
        <p:spPr>
          <a:xfrm>
            <a:off x="486000" y="301320"/>
            <a:ext cx="8747280" cy="126144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83"/>
          <p:cNvSpPr txBox="1">
            <a:spLocks noGrp="1"/>
          </p:cNvSpPr>
          <p:nvPr>
            <p:ph type="body" idx="1"/>
          </p:nvPr>
        </p:nvSpPr>
        <p:spPr>
          <a:xfrm>
            <a:off x="486000" y="1768680"/>
            <a:ext cx="208260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33" name="Google Shape;33;p83"/>
          <p:cNvSpPr txBox="1">
            <a:spLocks noGrp="1"/>
          </p:cNvSpPr>
          <p:nvPr>
            <p:ph type="body" idx="2"/>
          </p:nvPr>
        </p:nvSpPr>
        <p:spPr>
          <a:xfrm>
            <a:off x="2673000" y="1768680"/>
            <a:ext cx="2082600" cy="4383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34" name="Google Shape;34;p83"/>
          <p:cNvSpPr txBox="1">
            <a:spLocks noGrp="1"/>
          </p:cNvSpPr>
          <p:nvPr>
            <p:ph type="body" idx="3"/>
          </p:nvPr>
        </p:nvSpPr>
        <p:spPr>
          <a:xfrm>
            <a:off x="486000" y="4058640"/>
            <a:ext cx="208260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Content over Content" type="objOverTx">
  <p:cSld name="OBJECT_OVER_TEXT">
    <p:spTree>
      <p:nvGrpSpPr>
        <p:cNvPr id="1" name="Shape 336"/>
        <p:cNvGrpSpPr/>
        <p:nvPr/>
      </p:nvGrpSpPr>
      <p:grpSpPr>
        <a:xfrm>
          <a:off x="0" y="0"/>
          <a:ext cx="0" cy="0"/>
          <a:chOff x="0" y="0"/>
          <a:chExt cx="0" cy="0"/>
        </a:xfrm>
      </p:grpSpPr>
      <p:sp>
        <p:nvSpPr>
          <p:cNvPr id="337" name="Google Shape;337;p141"/>
          <p:cNvSpPr txBox="1">
            <a:spLocks noGrp="1"/>
          </p:cNvSpPr>
          <p:nvPr>
            <p:ph type="title"/>
          </p:nvPr>
        </p:nvSpPr>
        <p:spPr>
          <a:xfrm>
            <a:off x="486000" y="301320"/>
            <a:ext cx="8747280" cy="126144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8" name="Google Shape;338;p141"/>
          <p:cNvSpPr txBox="1">
            <a:spLocks noGrp="1"/>
          </p:cNvSpPr>
          <p:nvPr>
            <p:ph type="body" idx="1"/>
          </p:nvPr>
        </p:nvSpPr>
        <p:spPr>
          <a:xfrm>
            <a:off x="486000" y="1768680"/>
            <a:ext cx="426816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339" name="Google Shape;339;p141"/>
          <p:cNvSpPr txBox="1">
            <a:spLocks noGrp="1"/>
          </p:cNvSpPr>
          <p:nvPr>
            <p:ph type="body" idx="2"/>
          </p:nvPr>
        </p:nvSpPr>
        <p:spPr>
          <a:xfrm>
            <a:off x="486000" y="4058640"/>
            <a:ext cx="426816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4 Content" type="fourObj">
  <p:cSld name="FOUR_OBJECTS">
    <p:spTree>
      <p:nvGrpSpPr>
        <p:cNvPr id="1" name="Shape 340"/>
        <p:cNvGrpSpPr/>
        <p:nvPr/>
      </p:nvGrpSpPr>
      <p:grpSpPr>
        <a:xfrm>
          <a:off x="0" y="0"/>
          <a:ext cx="0" cy="0"/>
          <a:chOff x="0" y="0"/>
          <a:chExt cx="0" cy="0"/>
        </a:xfrm>
      </p:grpSpPr>
      <p:sp>
        <p:nvSpPr>
          <p:cNvPr id="341" name="Google Shape;341;p142"/>
          <p:cNvSpPr txBox="1">
            <a:spLocks noGrp="1"/>
          </p:cNvSpPr>
          <p:nvPr>
            <p:ph type="title"/>
          </p:nvPr>
        </p:nvSpPr>
        <p:spPr>
          <a:xfrm>
            <a:off x="486000" y="301320"/>
            <a:ext cx="8747280" cy="126144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2" name="Google Shape;342;p142"/>
          <p:cNvSpPr txBox="1">
            <a:spLocks noGrp="1"/>
          </p:cNvSpPr>
          <p:nvPr>
            <p:ph type="body" idx="1"/>
          </p:nvPr>
        </p:nvSpPr>
        <p:spPr>
          <a:xfrm>
            <a:off x="486000" y="1768680"/>
            <a:ext cx="208260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343" name="Google Shape;343;p142"/>
          <p:cNvSpPr txBox="1">
            <a:spLocks noGrp="1"/>
          </p:cNvSpPr>
          <p:nvPr>
            <p:ph type="body" idx="2"/>
          </p:nvPr>
        </p:nvSpPr>
        <p:spPr>
          <a:xfrm>
            <a:off x="2673000" y="1768680"/>
            <a:ext cx="208260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344" name="Google Shape;344;p142"/>
          <p:cNvSpPr txBox="1">
            <a:spLocks noGrp="1"/>
          </p:cNvSpPr>
          <p:nvPr>
            <p:ph type="body" idx="3"/>
          </p:nvPr>
        </p:nvSpPr>
        <p:spPr>
          <a:xfrm>
            <a:off x="486000" y="4058640"/>
            <a:ext cx="208260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345" name="Google Shape;345;p142"/>
          <p:cNvSpPr txBox="1">
            <a:spLocks noGrp="1"/>
          </p:cNvSpPr>
          <p:nvPr>
            <p:ph type="body" idx="4"/>
          </p:nvPr>
        </p:nvSpPr>
        <p:spPr>
          <a:xfrm>
            <a:off x="2673000" y="4058640"/>
            <a:ext cx="208260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6 Content">
  <p:cSld name="Title, 6 Content">
    <p:spTree>
      <p:nvGrpSpPr>
        <p:cNvPr id="1" name="Shape 346"/>
        <p:cNvGrpSpPr/>
        <p:nvPr/>
      </p:nvGrpSpPr>
      <p:grpSpPr>
        <a:xfrm>
          <a:off x="0" y="0"/>
          <a:ext cx="0" cy="0"/>
          <a:chOff x="0" y="0"/>
          <a:chExt cx="0" cy="0"/>
        </a:xfrm>
      </p:grpSpPr>
      <p:sp>
        <p:nvSpPr>
          <p:cNvPr id="347" name="Google Shape;347;p143"/>
          <p:cNvSpPr txBox="1">
            <a:spLocks noGrp="1"/>
          </p:cNvSpPr>
          <p:nvPr>
            <p:ph type="title"/>
          </p:nvPr>
        </p:nvSpPr>
        <p:spPr>
          <a:xfrm>
            <a:off x="486000" y="301320"/>
            <a:ext cx="8747280" cy="126144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8" name="Google Shape;348;p143"/>
          <p:cNvSpPr txBox="1">
            <a:spLocks noGrp="1"/>
          </p:cNvSpPr>
          <p:nvPr>
            <p:ph type="body" idx="1"/>
          </p:nvPr>
        </p:nvSpPr>
        <p:spPr>
          <a:xfrm>
            <a:off x="486000" y="1768680"/>
            <a:ext cx="137412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349" name="Google Shape;349;p143"/>
          <p:cNvSpPr txBox="1">
            <a:spLocks noGrp="1"/>
          </p:cNvSpPr>
          <p:nvPr>
            <p:ph type="body" idx="2"/>
          </p:nvPr>
        </p:nvSpPr>
        <p:spPr>
          <a:xfrm>
            <a:off x="1929240" y="1768680"/>
            <a:ext cx="137412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350" name="Google Shape;350;p143"/>
          <p:cNvSpPr txBox="1">
            <a:spLocks noGrp="1"/>
          </p:cNvSpPr>
          <p:nvPr>
            <p:ph type="body" idx="3"/>
          </p:nvPr>
        </p:nvSpPr>
        <p:spPr>
          <a:xfrm>
            <a:off x="3372480" y="1768680"/>
            <a:ext cx="137412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351" name="Google Shape;351;p143"/>
          <p:cNvSpPr txBox="1">
            <a:spLocks noGrp="1"/>
          </p:cNvSpPr>
          <p:nvPr>
            <p:ph type="body" idx="4"/>
          </p:nvPr>
        </p:nvSpPr>
        <p:spPr>
          <a:xfrm>
            <a:off x="486000" y="4058640"/>
            <a:ext cx="137412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352" name="Google Shape;352;p143"/>
          <p:cNvSpPr txBox="1">
            <a:spLocks noGrp="1"/>
          </p:cNvSpPr>
          <p:nvPr>
            <p:ph type="body" idx="5"/>
          </p:nvPr>
        </p:nvSpPr>
        <p:spPr>
          <a:xfrm>
            <a:off x="1929240" y="4058640"/>
            <a:ext cx="137412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353" name="Google Shape;353;p143"/>
          <p:cNvSpPr txBox="1">
            <a:spLocks noGrp="1"/>
          </p:cNvSpPr>
          <p:nvPr>
            <p:ph type="body" idx="6"/>
          </p:nvPr>
        </p:nvSpPr>
        <p:spPr>
          <a:xfrm>
            <a:off x="3372480" y="4058640"/>
            <a:ext cx="137412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Content and 2 Content" type="objAndTwoObj">
  <p:cSld name="OBJECT_AND_TWO_OBJECTS">
    <p:spTree>
      <p:nvGrpSpPr>
        <p:cNvPr id="1" name="Shape 35"/>
        <p:cNvGrpSpPr/>
        <p:nvPr/>
      </p:nvGrpSpPr>
      <p:grpSpPr>
        <a:xfrm>
          <a:off x="0" y="0"/>
          <a:ext cx="0" cy="0"/>
          <a:chOff x="0" y="0"/>
          <a:chExt cx="0" cy="0"/>
        </a:xfrm>
      </p:grpSpPr>
      <p:sp>
        <p:nvSpPr>
          <p:cNvPr id="36" name="Google Shape;36;p84"/>
          <p:cNvSpPr txBox="1">
            <a:spLocks noGrp="1"/>
          </p:cNvSpPr>
          <p:nvPr>
            <p:ph type="title"/>
          </p:nvPr>
        </p:nvSpPr>
        <p:spPr>
          <a:xfrm>
            <a:off x="486000" y="301320"/>
            <a:ext cx="8747280" cy="126144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84"/>
          <p:cNvSpPr txBox="1">
            <a:spLocks noGrp="1"/>
          </p:cNvSpPr>
          <p:nvPr>
            <p:ph type="body" idx="1"/>
          </p:nvPr>
        </p:nvSpPr>
        <p:spPr>
          <a:xfrm>
            <a:off x="486000" y="1768680"/>
            <a:ext cx="2082600" cy="43837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38" name="Google Shape;38;p84"/>
          <p:cNvSpPr txBox="1">
            <a:spLocks noGrp="1"/>
          </p:cNvSpPr>
          <p:nvPr>
            <p:ph type="body" idx="2"/>
          </p:nvPr>
        </p:nvSpPr>
        <p:spPr>
          <a:xfrm>
            <a:off x="2673000" y="1768680"/>
            <a:ext cx="208260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39" name="Google Shape;39;p84"/>
          <p:cNvSpPr txBox="1">
            <a:spLocks noGrp="1"/>
          </p:cNvSpPr>
          <p:nvPr>
            <p:ph type="body" idx="3"/>
          </p:nvPr>
        </p:nvSpPr>
        <p:spPr>
          <a:xfrm>
            <a:off x="2673000" y="4058640"/>
            <a:ext cx="208260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2 Content over Content" type="twoObjOverTx">
  <p:cSld name="TWO_OBJECTS_OVER_TEXT">
    <p:spTree>
      <p:nvGrpSpPr>
        <p:cNvPr id="1" name="Shape 40"/>
        <p:cNvGrpSpPr/>
        <p:nvPr/>
      </p:nvGrpSpPr>
      <p:grpSpPr>
        <a:xfrm>
          <a:off x="0" y="0"/>
          <a:ext cx="0" cy="0"/>
          <a:chOff x="0" y="0"/>
          <a:chExt cx="0" cy="0"/>
        </a:xfrm>
      </p:grpSpPr>
      <p:sp>
        <p:nvSpPr>
          <p:cNvPr id="41" name="Google Shape;41;p85"/>
          <p:cNvSpPr txBox="1">
            <a:spLocks noGrp="1"/>
          </p:cNvSpPr>
          <p:nvPr>
            <p:ph type="title"/>
          </p:nvPr>
        </p:nvSpPr>
        <p:spPr>
          <a:xfrm>
            <a:off x="486000" y="301320"/>
            <a:ext cx="8747280" cy="126144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85"/>
          <p:cNvSpPr txBox="1">
            <a:spLocks noGrp="1"/>
          </p:cNvSpPr>
          <p:nvPr>
            <p:ph type="body" idx="1"/>
          </p:nvPr>
        </p:nvSpPr>
        <p:spPr>
          <a:xfrm>
            <a:off x="486000" y="1768680"/>
            <a:ext cx="208260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43" name="Google Shape;43;p85"/>
          <p:cNvSpPr txBox="1">
            <a:spLocks noGrp="1"/>
          </p:cNvSpPr>
          <p:nvPr>
            <p:ph type="body" idx="2"/>
          </p:nvPr>
        </p:nvSpPr>
        <p:spPr>
          <a:xfrm>
            <a:off x="2673000" y="1768680"/>
            <a:ext cx="208260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44" name="Google Shape;44;p85"/>
          <p:cNvSpPr txBox="1">
            <a:spLocks noGrp="1"/>
          </p:cNvSpPr>
          <p:nvPr>
            <p:ph type="body" idx="3"/>
          </p:nvPr>
        </p:nvSpPr>
        <p:spPr>
          <a:xfrm>
            <a:off x="486000" y="4058640"/>
            <a:ext cx="426816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18" Type="http://schemas.openxmlformats.org/officeDocument/2006/relationships/image" Target="../media/image5.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6" Type="http://schemas.openxmlformats.org/officeDocument/2006/relationships/image" Target="../media/image4.pn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2.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5.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theme" Target="../theme/theme6.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Google Shape;6;p66"/>
          <p:cNvSpPr/>
          <p:nvPr/>
        </p:nvSpPr>
        <p:spPr>
          <a:xfrm>
            <a:off x="270720" y="1747440"/>
            <a:ext cx="9345960" cy="5675040"/>
          </a:xfrm>
          <a:prstGeom prst="round1Rect">
            <a:avLst>
              <a:gd name="adj" fmla="val 15350"/>
            </a:avLst>
          </a:prstGeom>
          <a:solidFill>
            <a:srgbClr val="29754D">
              <a:alpha val="29803"/>
            </a:srgbClr>
          </a:solidFill>
          <a:ln>
            <a:noFill/>
          </a:ln>
        </p:spPr>
        <p:txBody>
          <a:bodyPr spcFirstLastPara="1" wrap="square" lIns="90000" tIns="91425" rIns="90000" bIns="91425" anchor="ctr" anchorCtr="0">
            <a:noAutofit/>
          </a:bodyPr>
          <a:lstStyle/>
          <a:p>
            <a:pPr marL="0" marR="0" lvl="0" indent="0" algn="l" rtl="0">
              <a:lnSpc>
                <a:spcPct val="100000"/>
              </a:lnSpc>
              <a:spcBef>
                <a:spcPts val="0"/>
              </a:spcBef>
              <a:spcAft>
                <a:spcPts val="0"/>
              </a:spcAft>
              <a:buNone/>
            </a:pPr>
            <a:r>
              <a:rPr lang="es-CL" sz="1400" b="0" i="0" u="none" strike="noStrike" cap="none">
                <a:solidFill>
                  <a:srgbClr val="000000"/>
                </a:solidFill>
                <a:latin typeface="Arial"/>
                <a:ea typeface="Arial"/>
                <a:cs typeface="Arial"/>
                <a:sym typeface="Arial"/>
              </a:rPr>
              <a:t> </a:t>
            </a:r>
            <a:endParaRPr sz="1400" b="0" i="0" u="none" strike="noStrike" cap="none">
              <a:latin typeface="Arial"/>
              <a:ea typeface="Arial"/>
              <a:cs typeface="Arial"/>
              <a:sym typeface="Arial"/>
            </a:endParaRPr>
          </a:p>
        </p:txBody>
      </p:sp>
      <p:sp>
        <p:nvSpPr>
          <p:cNvPr id="7" name="Google Shape;7;p66"/>
          <p:cNvSpPr/>
          <p:nvPr/>
        </p:nvSpPr>
        <p:spPr>
          <a:xfrm>
            <a:off x="436320" y="6464160"/>
            <a:ext cx="7891200" cy="679680"/>
          </a:xfrm>
          <a:prstGeom prst="roundRect">
            <a:avLst>
              <a:gd name="adj" fmla="val 19335"/>
            </a:avLst>
          </a:prstGeom>
          <a:solidFill>
            <a:srgbClr val="8EB9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 name="Google Shape;8;p66"/>
          <p:cNvPicPr preferRelativeResize="0"/>
          <p:nvPr/>
        </p:nvPicPr>
        <p:blipFill rotWithShape="1">
          <a:blip r:embed="rId14">
            <a:alphaModFix/>
          </a:blip>
          <a:srcRect/>
          <a:stretch/>
        </p:blipFill>
        <p:spPr>
          <a:xfrm>
            <a:off x="8272440" y="1222200"/>
            <a:ext cx="1079280" cy="241200"/>
          </a:xfrm>
          <a:prstGeom prst="rect">
            <a:avLst/>
          </a:prstGeom>
          <a:noFill/>
          <a:ln>
            <a:noFill/>
          </a:ln>
        </p:spPr>
      </p:pic>
      <p:pic>
        <p:nvPicPr>
          <p:cNvPr id="9" name="Google Shape;9;p66"/>
          <p:cNvPicPr preferRelativeResize="0"/>
          <p:nvPr/>
        </p:nvPicPr>
        <p:blipFill rotWithShape="1">
          <a:blip r:embed="rId15">
            <a:alphaModFix/>
          </a:blip>
          <a:srcRect/>
          <a:stretch/>
        </p:blipFill>
        <p:spPr>
          <a:xfrm>
            <a:off x="8272440" y="418680"/>
            <a:ext cx="1079280" cy="664200"/>
          </a:xfrm>
          <a:prstGeom prst="rect">
            <a:avLst/>
          </a:prstGeom>
          <a:noFill/>
          <a:ln>
            <a:noFill/>
          </a:ln>
        </p:spPr>
      </p:pic>
      <p:pic>
        <p:nvPicPr>
          <p:cNvPr id="10" name="Google Shape;10;p66"/>
          <p:cNvPicPr preferRelativeResize="0"/>
          <p:nvPr/>
        </p:nvPicPr>
        <p:blipFill rotWithShape="1">
          <a:blip r:embed="rId16">
            <a:alphaModFix/>
          </a:blip>
          <a:srcRect/>
          <a:stretch/>
        </p:blipFill>
        <p:spPr>
          <a:xfrm>
            <a:off x="8521560" y="6387120"/>
            <a:ext cx="829800" cy="755280"/>
          </a:xfrm>
          <a:prstGeom prst="rect">
            <a:avLst/>
          </a:prstGeom>
          <a:noFill/>
          <a:ln>
            <a:noFill/>
          </a:ln>
        </p:spPr>
      </p:pic>
      <p:pic>
        <p:nvPicPr>
          <p:cNvPr id="11" name="Google Shape;11;p66"/>
          <p:cNvPicPr preferRelativeResize="0"/>
          <p:nvPr/>
        </p:nvPicPr>
        <p:blipFill rotWithShape="1">
          <a:blip r:embed="rId17">
            <a:alphaModFix/>
          </a:blip>
          <a:srcRect/>
          <a:stretch/>
        </p:blipFill>
        <p:spPr>
          <a:xfrm>
            <a:off x="433440" y="419760"/>
            <a:ext cx="4210200" cy="679680"/>
          </a:xfrm>
          <a:prstGeom prst="rect">
            <a:avLst/>
          </a:prstGeom>
          <a:noFill/>
          <a:ln>
            <a:noFill/>
          </a:ln>
        </p:spPr>
      </p:pic>
      <p:pic>
        <p:nvPicPr>
          <p:cNvPr id="12" name="Google Shape;12;p66"/>
          <p:cNvPicPr preferRelativeResize="0"/>
          <p:nvPr/>
        </p:nvPicPr>
        <p:blipFill rotWithShape="1">
          <a:blip r:embed="rId18">
            <a:alphaModFix/>
          </a:blip>
          <a:srcRect/>
          <a:stretch/>
        </p:blipFill>
        <p:spPr>
          <a:xfrm>
            <a:off x="433440" y="6464160"/>
            <a:ext cx="689760" cy="679680"/>
          </a:xfrm>
          <a:prstGeom prst="rect">
            <a:avLst/>
          </a:prstGeom>
          <a:noFill/>
          <a:ln>
            <a:noFill/>
          </a:ln>
        </p:spPr>
      </p:pic>
      <p:sp>
        <p:nvSpPr>
          <p:cNvPr id="13" name="Google Shape;13;p66"/>
          <p:cNvSpPr txBox="1">
            <a:spLocks noGrp="1"/>
          </p:cNvSpPr>
          <p:nvPr>
            <p:ph type="title"/>
          </p:nvPr>
        </p:nvSpPr>
        <p:spPr>
          <a:xfrm>
            <a:off x="486000" y="301320"/>
            <a:ext cx="8747640" cy="1261800"/>
          </a:xfrm>
          <a:prstGeom prst="rect">
            <a:avLst/>
          </a:prstGeom>
          <a:noFill/>
          <a:ln>
            <a:noFill/>
          </a:ln>
        </p:spPr>
        <p:txBody>
          <a:bodyPr spcFirstLastPara="1" wrap="square" lIns="0" tIns="0" rIns="0" bIns="0" anchor="ctr" anchorCtr="0">
            <a:noAutofit/>
          </a:bodyPr>
          <a:lstStyle>
            <a:lvl1pPr marR="0" lvl="0" algn="l" rtl="0">
              <a:spcBef>
                <a:spcPts val="0"/>
              </a:spcBef>
              <a:spcAft>
                <a:spcPts val="0"/>
              </a:spcAft>
              <a:buSzPts val="1400"/>
              <a:buNone/>
              <a:defRPr sz="18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
        <p:nvSpPr>
          <p:cNvPr id="14" name="Google Shape;14;p66"/>
          <p:cNvSpPr txBox="1">
            <a:spLocks noGrp="1"/>
          </p:cNvSpPr>
          <p:nvPr>
            <p:ph type="body" idx="1"/>
          </p:nvPr>
        </p:nvSpPr>
        <p:spPr>
          <a:xfrm>
            <a:off x="486000" y="1768680"/>
            <a:ext cx="8747640" cy="4384080"/>
          </a:xfrm>
          <a:prstGeom prst="rect">
            <a:avLst/>
          </a:prstGeom>
          <a:noFill/>
          <a:ln>
            <a:noFill/>
          </a:ln>
        </p:spPr>
        <p:txBody>
          <a:bodyPr spcFirstLastPara="1" wrap="square" lIns="0" tIns="0" rIns="0" bIns="0" anchor="t" anchorCtr="0">
            <a:normAutofit/>
          </a:bodyPr>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3"/>
        <p:cNvGrpSpPr/>
        <p:nvPr/>
      </p:nvGrpSpPr>
      <p:grpSpPr>
        <a:xfrm>
          <a:off x="0" y="0"/>
          <a:ext cx="0" cy="0"/>
          <a:chOff x="0" y="0"/>
          <a:chExt cx="0" cy="0"/>
        </a:xfrm>
      </p:grpSpPr>
      <p:pic>
        <p:nvPicPr>
          <p:cNvPr id="64" name="Google Shape;64;p68"/>
          <p:cNvPicPr preferRelativeResize="0"/>
          <p:nvPr/>
        </p:nvPicPr>
        <p:blipFill rotWithShape="1">
          <a:blip r:embed="rId14">
            <a:alphaModFix/>
          </a:blip>
          <a:srcRect/>
          <a:stretch/>
        </p:blipFill>
        <p:spPr>
          <a:xfrm>
            <a:off x="8272440" y="1222200"/>
            <a:ext cx="1079280" cy="241200"/>
          </a:xfrm>
          <a:prstGeom prst="rect">
            <a:avLst/>
          </a:prstGeom>
          <a:noFill/>
          <a:ln>
            <a:noFill/>
          </a:ln>
        </p:spPr>
      </p:pic>
      <p:pic>
        <p:nvPicPr>
          <p:cNvPr id="65" name="Google Shape;65;p68"/>
          <p:cNvPicPr preferRelativeResize="0"/>
          <p:nvPr/>
        </p:nvPicPr>
        <p:blipFill rotWithShape="1">
          <a:blip r:embed="rId15">
            <a:alphaModFix/>
          </a:blip>
          <a:srcRect/>
          <a:stretch/>
        </p:blipFill>
        <p:spPr>
          <a:xfrm>
            <a:off x="8272440" y="418680"/>
            <a:ext cx="1079280" cy="664200"/>
          </a:xfrm>
          <a:prstGeom prst="rect">
            <a:avLst/>
          </a:prstGeom>
          <a:noFill/>
          <a:ln>
            <a:noFill/>
          </a:ln>
        </p:spPr>
      </p:pic>
      <p:pic>
        <p:nvPicPr>
          <p:cNvPr id="66" name="Google Shape;66;p68"/>
          <p:cNvPicPr preferRelativeResize="0"/>
          <p:nvPr/>
        </p:nvPicPr>
        <p:blipFill rotWithShape="1">
          <a:blip r:embed="rId16">
            <a:alphaModFix/>
          </a:blip>
          <a:srcRect/>
          <a:stretch/>
        </p:blipFill>
        <p:spPr>
          <a:xfrm>
            <a:off x="433440" y="419760"/>
            <a:ext cx="4210200" cy="679680"/>
          </a:xfrm>
          <a:prstGeom prst="rect">
            <a:avLst/>
          </a:prstGeom>
          <a:noFill/>
          <a:ln>
            <a:noFill/>
          </a:ln>
        </p:spPr>
      </p:pic>
      <p:sp>
        <p:nvSpPr>
          <p:cNvPr id="67" name="Google Shape;67;p68"/>
          <p:cNvSpPr/>
          <p:nvPr/>
        </p:nvSpPr>
        <p:spPr>
          <a:xfrm>
            <a:off x="243000" y="1756440"/>
            <a:ext cx="9345960" cy="5675040"/>
          </a:xfrm>
          <a:prstGeom prst="round1Rect">
            <a:avLst>
              <a:gd name="adj" fmla="val 15350"/>
            </a:avLst>
          </a:prstGeom>
          <a:solidFill>
            <a:srgbClr val="EEEEEE"/>
          </a:solidFill>
          <a:ln>
            <a:noFill/>
          </a:ln>
        </p:spPr>
        <p:txBody>
          <a:bodyPr spcFirstLastPara="1" wrap="square" lIns="90000" tIns="91425" rIns="90000" bIns="91425" anchor="ctr" anchorCtr="0">
            <a:noAutofit/>
          </a:bodyPr>
          <a:lstStyle/>
          <a:p>
            <a:pPr marL="0" marR="0" lvl="0" indent="0" algn="l" rtl="0">
              <a:lnSpc>
                <a:spcPct val="100000"/>
              </a:lnSpc>
              <a:spcBef>
                <a:spcPts val="0"/>
              </a:spcBef>
              <a:spcAft>
                <a:spcPts val="0"/>
              </a:spcAft>
              <a:buNone/>
            </a:pPr>
            <a:r>
              <a:rPr lang="es-CL" sz="1400" b="0" i="0" u="none" strike="noStrike" cap="none">
                <a:solidFill>
                  <a:srgbClr val="000000"/>
                </a:solidFill>
                <a:latin typeface="Arial"/>
                <a:ea typeface="Arial"/>
                <a:cs typeface="Arial"/>
                <a:sym typeface="Arial"/>
              </a:rPr>
              <a:t> </a:t>
            </a:r>
            <a:endParaRPr sz="1400" b="0" i="0" u="none" strike="noStrike" cap="none">
              <a:latin typeface="Arial"/>
              <a:ea typeface="Arial"/>
              <a:cs typeface="Arial"/>
              <a:sym typeface="Arial"/>
            </a:endParaRPr>
          </a:p>
        </p:txBody>
      </p:sp>
      <p:sp>
        <p:nvSpPr>
          <p:cNvPr id="68" name="Google Shape;68;p68"/>
          <p:cNvSpPr txBox="1">
            <a:spLocks noGrp="1"/>
          </p:cNvSpPr>
          <p:nvPr>
            <p:ph type="title"/>
          </p:nvPr>
        </p:nvSpPr>
        <p:spPr>
          <a:xfrm>
            <a:off x="486000" y="301320"/>
            <a:ext cx="8747640" cy="1261800"/>
          </a:xfrm>
          <a:prstGeom prst="rect">
            <a:avLst/>
          </a:prstGeom>
          <a:noFill/>
          <a:ln>
            <a:noFill/>
          </a:ln>
        </p:spPr>
        <p:txBody>
          <a:bodyPr spcFirstLastPara="1" wrap="square" lIns="0" tIns="0" rIns="0" bIns="0" anchor="ctr" anchorCtr="0">
            <a:noAutofit/>
          </a:bodyPr>
          <a:lstStyle>
            <a:lvl1pPr marR="0" lvl="0" algn="l" rtl="0">
              <a:spcBef>
                <a:spcPts val="0"/>
              </a:spcBef>
              <a:spcAft>
                <a:spcPts val="0"/>
              </a:spcAft>
              <a:buSzPts val="1400"/>
              <a:buNone/>
              <a:defRPr sz="18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
        <p:nvSpPr>
          <p:cNvPr id="69" name="Google Shape;69;p68"/>
          <p:cNvSpPr txBox="1">
            <a:spLocks noGrp="1"/>
          </p:cNvSpPr>
          <p:nvPr>
            <p:ph type="body" idx="1"/>
          </p:nvPr>
        </p:nvSpPr>
        <p:spPr>
          <a:xfrm>
            <a:off x="486000" y="1768680"/>
            <a:ext cx="8747640" cy="4384080"/>
          </a:xfrm>
          <a:prstGeom prst="rect">
            <a:avLst/>
          </a:prstGeom>
          <a:noFill/>
          <a:ln>
            <a:noFill/>
          </a:ln>
        </p:spPr>
        <p:txBody>
          <a:bodyPr spcFirstLastPara="1" wrap="square" lIns="0" tIns="0" rIns="0" bIns="0" anchor="t" anchorCtr="0">
            <a:normAutofit/>
          </a:bodyPr>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Tree>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18"/>
        <p:cNvGrpSpPr/>
        <p:nvPr/>
      </p:nvGrpSpPr>
      <p:grpSpPr>
        <a:xfrm>
          <a:off x="0" y="0"/>
          <a:ext cx="0" cy="0"/>
          <a:chOff x="0" y="0"/>
          <a:chExt cx="0" cy="0"/>
        </a:xfrm>
      </p:grpSpPr>
      <p:sp>
        <p:nvSpPr>
          <p:cNvPr id="119" name="Google Shape;119;p70"/>
          <p:cNvSpPr/>
          <p:nvPr/>
        </p:nvSpPr>
        <p:spPr>
          <a:xfrm rot="10800000" flipH="1">
            <a:off x="180720" y="822600"/>
            <a:ext cx="9356040" cy="6530760"/>
          </a:xfrm>
          <a:prstGeom prst="round1Rect">
            <a:avLst>
              <a:gd name="adj" fmla="val 15350"/>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70"/>
          <p:cNvSpPr/>
          <p:nvPr/>
        </p:nvSpPr>
        <p:spPr>
          <a:xfrm>
            <a:off x="8092080" y="779400"/>
            <a:ext cx="661320" cy="51840"/>
          </a:xfrm>
          <a:prstGeom prst="rect">
            <a:avLst/>
          </a:prstGeom>
          <a:solidFill>
            <a:srgbClr val="0F69B4"/>
          </a:solidFill>
          <a:ln>
            <a:noFill/>
          </a:ln>
        </p:spPr>
        <p:txBody>
          <a:bodyPr spcFirstLastPara="1" wrap="square" lIns="90000" tIns="91425" rIns="90000" bIns="91425" anchor="b" anchorCtr="0">
            <a:noAutofit/>
          </a:bodyPr>
          <a:lstStyle/>
          <a:p>
            <a:pPr marL="0" marR="0" lvl="0" indent="0" algn="l" rtl="0">
              <a:lnSpc>
                <a:spcPct val="100000"/>
              </a:lnSpc>
              <a:spcBef>
                <a:spcPts val="0"/>
              </a:spcBef>
              <a:spcAft>
                <a:spcPts val="0"/>
              </a:spcAft>
              <a:buNone/>
            </a:pPr>
            <a:r>
              <a:rPr lang="es-CL" sz="1400" b="0" i="0" u="none" strike="noStrike" cap="none">
                <a:solidFill>
                  <a:srgbClr val="000000"/>
                </a:solidFill>
                <a:latin typeface="Arial"/>
                <a:ea typeface="Arial"/>
                <a:cs typeface="Arial"/>
                <a:sym typeface="Arial"/>
              </a:rPr>
              <a:t> </a:t>
            </a:r>
            <a:endParaRPr sz="1400" b="0" i="0" u="none" strike="noStrike" cap="none">
              <a:latin typeface="Arial"/>
              <a:ea typeface="Arial"/>
              <a:cs typeface="Arial"/>
              <a:sym typeface="Arial"/>
            </a:endParaRPr>
          </a:p>
        </p:txBody>
      </p:sp>
      <p:sp>
        <p:nvSpPr>
          <p:cNvPr id="121" name="Google Shape;121;p70"/>
          <p:cNvSpPr/>
          <p:nvPr/>
        </p:nvSpPr>
        <p:spPr>
          <a:xfrm>
            <a:off x="8754120" y="779400"/>
            <a:ext cx="784800" cy="51840"/>
          </a:xfrm>
          <a:prstGeom prst="rect">
            <a:avLst/>
          </a:prstGeom>
          <a:solidFill>
            <a:srgbClr val="EB3C46"/>
          </a:solidFill>
          <a:ln>
            <a:noFill/>
          </a:ln>
        </p:spPr>
        <p:txBody>
          <a:bodyPr spcFirstLastPara="1" wrap="square" lIns="90000" tIns="91425" rIns="90000" bIns="91425" anchor="b" anchorCtr="0">
            <a:noAutofit/>
          </a:bodyPr>
          <a:lstStyle/>
          <a:p>
            <a:pPr marL="0" marR="0" lvl="0" indent="0" algn="l" rtl="0">
              <a:lnSpc>
                <a:spcPct val="100000"/>
              </a:lnSpc>
              <a:spcBef>
                <a:spcPts val="0"/>
              </a:spcBef>
              <a:spcAft>
                <a:spcPts val="0"/>
              </a:spcAft>
              <a:buNone/>
            </a:pPr>
            <a:r>
              <a:rPr lang="es-CL" sz="1400" b="0" i="0" u="none" strike="noStrike" cap="none">
                <a:solidFill>
                  <a:srgbClr val="000000"/>
                </a:solidFill>
                <a:latin typeface="Arial"/>
                <a:ea typeface="Arial"/>
                <a:cs typeface="Arial"/>
                <a:sym typeface="Arial"/>
              </a:rPr>
              <a:t> </a:t>
            </a:r>
            <a:endParaRPr sz="1400" b="0" i="0" u="none" strike="noStrike" cap="none">
              <a:latin typeface="Arial"/>
              <a:ea typeface="Arial"/>
              <a:cs typeface="Arial"/>
              <a:sym typeface="Arial"/>
            </a:endParaRPr>
          </a:p>
        </p:txBody>
      </p:sp>
      <p:sp>
        <p:nvSpPr>
          <p:cNvPr id="122" name="Google Shape;122;p70"/>
          <p:cNvSpPr/>
          <p:nvPr/>
        </p:nvSpPr>
        <p:spPr>
          <a:xfrm>
            <a:off x="181080" y="181080"/>
            <a:ext cx="7910280" cy="650160"/>
          </a:xfrm>
          <a:prstGeom prst="round2SameRect">
            <a:avLst>
              <a:gd name="adj1" fmla="val 16667"/>
              <a:gd name="adj2" fmla="val 0"/>
            </a:avLst>
          </a:prstGeom>
          <a:solidFill>
            <a:srgbClr val="2975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70"/>
          <p:cNvSpPr/>
          <p:nvPr/>
        </p:nvSpPr>
        <p:spPr>
          <a:xfrm>
            <a:off x="181080" y="6881760"/>
            <a:ext cx="527400" cy="263880"/>
          </a:xfrm>
          <a:prstGeom prst="rect">
            <a:avLst/>
          </a:prstGeom>
          <a:noFill/>
          <a:ln>
            <a:noFill/>
          </a:ln>
        </p:spPr>
        <p:txBody>
          <a:bodyPr spcFirstLastPara="1" wrap="square" lIns="90000" tIns="91425" rIns="90000" bIns="91425" anchor="t" anchorCtr="0">
            <a:noAutofit/>
          </a:bodyPr>
          <a:lstStyle/>
          <a:p>
            <a:pPr marL="0" marR="0" lvl="0" indent="0" algn="r" rtl="0">
              <a:lnSpc>
                <a:spcPct val="100000"/>
              </a:lnSpc>
              <a:spcBef>
                <a:spcPts val="0"/>
              </a:spcBef>
              <a:spcAft>
                <a:spcPts val="0"/>
              </a:spcAft>
              <a:buNone/>
            </a:pPr>
            <a:fld id="{00000000-1234-1234-1234-123412341234}" type="slidenum">
              <a:rPr lang="es-CL" sz="1100" b="0" i="0" u="none" strike="noStrike" cap="none">
                <a:solidFill>
                  <a:srgbClr val="000000"/>
                </a:solidFill>
                <a:latin typeface="Calibri"/>
                <a:ea typeface="Calibri"/>
                <a:cs typeface="Calibri"/>
                <a:sym typeface="Calibri"/>
              </a:rPr>
              <a:t>‹Nº›</a:t>
            </a:fld>
            <a:endParaRPr sz="1100" b="0" i="0" u="none" strike="noStrike" cap="none">
              <a:latin typeface="Arial"/>
              <a:ea typeface="Arial"/>
              <a:cs typeface="Arial"/>
              <a:sym typeface="Arial"/>
            </a:endParaRPr>
          </a:p>
        </p:txBody>
      </p:sp>
      <p:sp>
        <p:nvSpPr>
          <p:cNvPr id="124" name="Google Shape;124;p70"/>
          <p:cNvSpPr/>
          <p:nvPr/>
        </p:nvSpPr>
        <p:spPr>
          <a:xfrm>
            <a:off x="375840" y="6881760"/>
            <a:ext cx="6786000" cy="347040"/>
          </a:xfrm>
          <a:prstGeom prst="rect">
            <a:avLst/>
          </a:prstGeom>
          <a:noFill/>
          <a:ln>
            <a:noFill/>
          </a:ln>
        </p:spPr>
        <p:txBody>
          <a:bodyPr spcFirstLastPara="1" wrap="square" lIns="90000" tIns="91425" rIns="90000" bIns="91425" anchor="t" anchorCtr="0">
            <a:noAutofit/>
          </a:bodyPr>
          <a:lstStyle/>
          <a:p>
            <a:pPr marL="0" marR="0" lvl="0" indent="0" algn="l" rtl="0">
              <a:lnSpc>
                <a:spcPct val="100000"/>
              </a:lnSpc>
              <a:spcBef>
                <a:spcPts val="0"/>
              </a:spcBef>
              <a:spcAft>
                <a:spcPts val="0"/>
              </a:spcAft>
              <a:buNone/>
            </a:pPr>
            <a:r>
              <a:rPr lang="es-CL" sz="1100" b="0" i="0" u="none" strike="noStrike" cap="none">
                <a:solidFill>
                  <a:srgbClr val="741B47"/>
                </a:solidFill>
                <a:latin typeface="Calibri"/>
                <a:ea typeface="Calibri"/>
                <a:cs typeface="Calibri"/>
                <a:sym typeface="Calibri"/>
              </a:rPr>
              <a:t>       </a:t>
            </a:r>
            <a:r>
              <a:rPr lang="es-CL" sz="1100" b="0" i="0" u="none" strike="noStrike" cap="none">
                <a:solidFill>
                  <a:srgbClr val="29754D"/>
                </a:solidFill>
                <a:latin typeface="Calibri"/>
                <a:ea typeface="Calibri"/>
                <a:cs typeface="Calibri"/>
                <a:sym typeface="Calibri"/>
              </a:rPr>
              <a:t> ELECTRÓNICA </a:t>
            </a:r>
            <a:r>
              <a:rPr lang="es-CL" sz="1100" b="0" i="0" u="none" strike="noStrike" cap="none">
                <a:solidFill>
                  <a:srgbClr val="000000"/>
                </a:solidFill>
                <a:latin typeface="Calibri"/>
                <a:ea typeface="Calibri"/>
                <a:cs typeface="Calibri"/>
                <a:sym typeface="Calibri"/>
              </a:rPr>
              <a:t>| 4° Medio | Presentación</a:t>
            </a:r>
            <a:endParaRPr sz="1100" b="0" i="0" u="none" strike="noStrike" cap="none">
              <a:latin typeface="Arial"/>
              <a:ea typeface="Arial"/>
              <a:cs typeface="Arial"/>
              <a:sym typeface="Arial"/>
            </a:endParaRPr>
          </a:p>
        </p:txBody>
      </p:sp>
      <p:sp>
        <p:nvSpPr>
          <p:cNvPr id="125" name="Google Shape;125;p70"/>
          <p:cNvSpPr/>
          <p:nvPr/>
        </p:nvSpPr>
        <p:spPr>
          <a:xfrm>
            <a:off x="442800" y="350280"/>
            <a:ext cx="7441200" cy="318960"/>
          </a:xfrm>
          <a:prstGeom prst="rect">
            <a:avLst/>
          </a:prstGeom>
          <a:noFill/>
          <a:ln>
            <a:noFill/>
          </a:ln>
        </p:spPr>
        <p:txBody>
          <a:bodyPr spcFirstLastPara="1" wrap="square" lIns="90000" tIns="91425" rIns="90000" bIns="91425" anchor="t" anchorCtr="0">
            <a:noAutofit/>
          </a:bodyPr>
          <a:lstStyle/>
          <a:p>
            <a:pPr marL="0" marR="0" lvl="0" indent="0" algn="l" rtl="0">
              <a:lnSpc>
                <a:spcPct val="80000"/>
              </a:lnSpc>
              <a:spcBef>
                <a:spcPts val="0"/>
              </a:spcBef>
              <a:spcAft>
                <a:spcPts val="0"/>
              </a:spcAft>
              <a:buNone/>
            </a:pPr>
            <a:r>
              <a:rPr lang="es-CL" sz="1400" b="1" i="0" u="none" strike="noStrike" cap="none">
                <a:solidFill>
                  <a:srgbClr val="FFFFFF"/>
                </a:solidFill>
                <a:latin typeface="Calibri"/>
                <a:ea typeface="Calibri"/>
                <a:cs typeface="Calibri"/>
                <a:sym typeface="Calibri"/>
              </a:rPr>
              <a:t>MÓDULO </a:t>
            </a:r>
            <a:r>
              <a:rPr lang="es-CL" sz="1400" b="0" i="0" u="none" strike="noStrike" cap="none">
                <a:solidFill>
                  <a:srgbClr val="FFFFFF"/>
                </a:solidFill>
                <a:latin typeface="Calibri"/>
                <a:ea typeface="Calibri"/>
                <a:cs typeface="Calibri"/>
                <a:sym typeface="Calibri"/>
              </a:rPr>
              <a:t> Proyectos de Electrónica</a:t>
            </a:r>
            <a:endParaRPr sz="1400" b="0" i="0" u="none" strike="noStrike" cap="none">
              <a:latin typeface="Arial"/>
              <a:ea typeface="Arial"/>
              <a:cs typeface="Arial"/>
              <a:sym typeface="Arial"/>
            </a:endParaRPr>
          </a:p>
          <a:p>
            <a:pPr marL="0" marR="0" lvl="0" indent="0" algn="l" rtl="0">
              <a:lnSpc>
                <a:spcPct val="80000"/>
              </a:lnSpc>
              <a:spcBef>
                <a:spcPts val="0"/>
              </a:spcBef>
              <a:spcAft>
                <a:spcPts val="0"/>
              </a:spcAft>
              <a:buNone/>
            </a:pPr>
            <a:endParaRPr sz="1400" b="0" i="0" u="none" strike="noStrike" cap="none">
              <a:latin typeface="Arial"/>
              <a:ea typeface="Arial"/>
              <a:cs typeface="Arial"/>
              <a:sym typeface="Arial"/>
            </a:endParaRPr>
          </a:p>
        </p:txBody>
      </p:sp>
      <p:sp>
        <p:nvSpPr>
          <p:cNvPr id="126" name="Google Shape;126;p70"/>
          <p:cNvSpPr/>
          <p:nvPr/>
        </p:nvSpPr>
        <p:spPr>
          <a:xfrm>
            <a:off x="8443440" y="271080"/>
            <a:ext cx="1166040" cy="347040"/>
          </a:xfrm>
          <a:prstGeom prst="rect">
            <a:avLst/>
          </a:prstGeom>
          <a:noFill/>
          <a:ln>
            <a:noFill/>
          </a:ln>
        </p:spPr>
        <p:txBody>
          <a:bodyPr spcFirstLastPara="1" wrap="square" lIns="90000" tIns="91425" rIns="90000" bIns="91425" anchor="t" anchorCtr="0">
            <a:noAutofit/>
          </a:bodyPr>
          <a:lstStyle/>
          <a:p>
            <a:pPr marL="0" marR="0" lvl="0" indent="0" algn="r" rtl="0">
              <a:lnSpc>
                <a:spcPct val="100000"/>
              </a:lnSpc>
              <a:spcBef>
                <a:spcPts val="0"/>
              </a:spcBef>
              <a:spcAft>
                <a:spcPts val="0"/>
              </a:spcAft>
              <a:buNone/>
            </a:pPr>
            <a:r>
              <a:rPr lang="es-CL" sz="1200" b="0" i="0" u="none" strike="noStrike" cap="none">
                <a:solidFill>
                  <a:srgbClr val="000000"/>
                </a:solidFill>
                <a:latin typeface="Calibri"/>
                <a:ea typeface="Calibri"/>
                <a:cs typeface="Calibri"/>
                <a:sym typeface="Calibri"/>
              </a:rPr>
              <a:t>Actividad 4|</a:t>
            </a:r>
            <a:r>
              <a:rPr lang="es-CL" sz="1600" b="0" i="0" u="none" strike="noStrike" cap="none">
                <a:solidFill>
                  <a:srgbClr val="29754D"/>
                </a:solidFill>
                <a:latin typeface="Calibri"/>
                <a:ea typeface="Calibri"/>
                <a:cs typeface="Calibri"/>
                <a:sym typeface="Calibri"/>
              </a:rPr>
              <a:t>3</a:t>
            </a:r>
            <a:endParaRPr sz="1600" b="0" i="0" u="none" strike="noStrike" cap="none">
              <a:latin typeface="Arial"/>
              <a:ea typeface="Arial"/>
              <a:cs typeface="Arial"/>
              <a:sym typeface="Arial"/>
            </a:endParaRPr>
          </a:p>
        </p:txBody>
      </p:sp>
      <p:sp>
        <p:nvSpPr>
          <p:cNvPr id="127" name="Google Shape;127;p70"/>
          <p:cNvSpPr txBox="1">
            <a:spLocks noGrp="1"/>
          </p:cNvSpPr>
          <p:nvPr>
            <p:ph type="title"/>
          </p:nvPr>
        </p:nvSpPr>
        <p:spPr>
          <a:xfrm>
            <a:off x="486000" y="301320"/>
            <a:ext cx="8747280" cy="1261440"/>
          </a:xfrm>
          <a:prstGeom prst="rect">
            <a:avLst/>
          </a:prstGeom>
          <a:noFill/>
          <a:ln>
            <a:noFill/>
          </a:ln>
        </p:spPr>
        <p:txBody>
          <a:bodyPr spcFirstLastPara="1" wrap="square" lIns="0" tIns="0" rIns="0" bIns="0" anchor="ctr" anchorCtr="0">
            <a:noAutofit/>
          </a:bodyPr>
          <a:lstStyle>
            <a:lvl1pPr marR="0" lvl="0" algn="l" rtl="0">
              <a:spcBef>
                <a:spcPts val="0"/>
              </a:spcBef>
              <a:spcAft>
                <a:spcPts val="0"/>
              </a:spcAft>
              <a:buSzPts val="1400"/>
              <a:buNone/>
              <a:defRPr sz="18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
        <p:nvSpPr>
          <p:cNvPr id="128" name="Google Shape;128;p70"/>
          <p:cNvSpPr txBox="1">
            <a:spLocks noGrp="1"/>
          </p:cNvSpPr>
          <p:nvPr>
            <p:ph type="body" idx="1"/>
          </p:nvPr>
        </p:nvSpPr>
        <p:spPr>
          <a:xfrm>
            <a:off x="486000" y="1768680"/>
            <a:ext cx="8747640" cy="4384080"/>
          </a:xfrm>
          <a:prstGeom prst="rect">
            <a:avLst/>
          </a:prstGeom>
          <a:noFill/>
          <a:ln>
            <a:noFill/>
          </a:ln>
        </p:spPr>
        <p:txBody>
          <a:bodyPr spcFirstLastPara="1" wrap="square" lIns="0" tIns="0" rIns="0" bIns="0" anchor="t" anchorCtr="0">
            <a:normAutofit/>
          </a:bodyPr>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Tree>
  </p:cSld>
  <p:clrMap bg1="lt1" tx1="dk1" bg2="dk2"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77"/>
        <p:cNvGrpSpPr/>
        <p:nvPr/>
      </p:nvGrpSpPr>
      <p:grpSpPr>
        <a:xfrm>
          <a:off x="0" y="0"/>
          <a:ext cx="0" cy="0"/>
          <a:chOff x="0" y="0"/>
          <a:chExt cx="0" cy="0"/>
        </a:xfrm>
      </p:grpSpPr>
      <p:sp>
        <p:nvSpPr>
          <p:cNvPr id="178" name="Google Shape;178;p72"/>
          <p:cNvSpPr/>
          <p:nvPr/>
        </p:nvSpPr>
        <p:spPr>
          <a:xfrm rot="10800000" flipH="1">
            <a:off x="180720" y="822600"/>
            <a:ext cx="9356040" cy="6530760"/>
          </a:xfrm>
          <a:prstGeom prst="round1Rect">
            <a:avLst>
              <a:gd name="adj" fmla="val 15350"/>
            </a:avLst>
          </a:prstGeom>
          <a:solidFill>
            <a:srgbClr val="D7E3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72"/>
          <p:cNvSpPr/>
          <p:nvPr/>
        </p:nvSpPr>
        <p:spPr>
          <a:xfrm>
            <a:off x="8092080" y="779400"/>
            <a:ext cx="661320" cy="51840"/>
          </a:xfrm>
          <a:prstGeom prst="rect">
            <a:avLst/>
          </a:prstGeom>
          <a:solidFill>
            <a:srgbClr val="0F69B4"/>
          </a:solidFill>
          <a:ln>
            <a:noFill/>
          </a:ln>
        </p:spPr>
        <p:txBody>
          <a:bodyPr spcFirstLastPara="1" wrap="square" lIns="90000" tIns="91425" rIns="90000" bIns="91425" anchor="b" anchorCtr="0">
            <a:noAutofit/>
          </a:bodyPr>
          <a:lstStyle/>
          <a:p>
            <a:pPr marL="0" marR="0" lvl="0" indent="0" algn="l" rtl="0">
              <a:lnSpc>
                <a:spcPct val="100000"/>
              </a:lnSpc>
              <a:spcBef>
                <a:spcPts val="0"/>
              </a:spcBef>
              <a:spcAft>
                <a:spcPts val="0"/>
              </a:spcAft>
              <a:buNone/>
            </a:pPr>
            <a:r>
              <a:rPr lang="es-CL" sz="1400" b="0" i="0" u="none" strike="noStrike" cap="none">
                <a:solidFill>
                  <a:srgbClr val="000000"/>
                </a:solidFill>
                <a:latin typeface="Arial"/>
                <a:ea typeface="Arial"/>
                <a:cs typeface="Arial"/>
                <a:sym typeface="Arial"/>
              </a:rPr>
              <a:t> </a:t>
            </a:r>
            <a:endParaRPr sz="1400" b="0" i="0" u="none" strike="noStrike" cap="none">
              <a:latin typeface="Arial"/>
              <a:ea typeface="Arial"/>
              <a:cs typeface="Arial"/>
              <a:sym typeface="Arial"/>
            </a:endParaRPr>
          </a:p>
        </p:txBody>
      </p:sp>
      <p:sp>
        <p:nvSpPr>
          <p:cNvPr id="180" name="Google Shape;180;p72"/>
          <p:cNvSpPr/>
          <p:nvPr/>
        </p:nvSpPr>
        <p:spPr>
          <a:xfrm>
            <a:off x="8754120" y="779400"/>
            <a:ext cx="784800" cy="51840"/>
          </a:xfrm>
          <a:prstGeom prst="rect">
            <a:avLst/>
          </a:prstGeom>
          <a:solidFill>
            <a:srgbClr val="EB3C46"/>
          </a:solidFill>
          <a:ln>
            <a:noFill/>
          </a:ln>
        </p:spPr>
        <p:txBody>
          <a:bodyPr spcFirstLastPara="1" wrap="square" lIns="90000" tIns="91425" rIns="90000" bIns="91425" anchor="b" anchorCtr="0">
            <a:noAutofit/>
          </a:bodyPr>
          <a:lstStyle/>
          <a:p>
            <a:pPr marL="0" marR="0" lvl="0" indent="0" algn="l" rtl="0">
              <a:lnSpc>
                <a:spcPct val="100000"/>
              </a:lnSpc>
              <a:spcBef>
                <a:spcPts val="0"/>
              </a:spcBef>
              <a:spcAft>
                <a:spcPts val="0"/>
              </a:spcAft>
              <a:buNone/>
            </a:pPr>
            <a:r>
              <a:rPr lang="es-CL" sz="1400" b="0" i="0" u="none" strike="noStrike" cap="none">
                <a:solidFill>
                  <a:srgbClr val="000000"/>
                </a:solidFill>
                <a:latin typeface="Arial"/>
                <a:ea typeface="Arial"/>
                <a:cs typeface="Arial"/>
                <a:sym typeface="Arial"/>
              </a:rPr>
              <a:t> </a:t>
            </a:r>
            <a:endParaRPr sz="1400" b="0" i="0" u="none" strike="noStrike" cap="none">
              <a:latin typeface="Arial"/>
              <a:ea typeface="Arial"/>
              <a:cs typeface="Arial"/>
              <a:sym typeface="Arial"/>
            </a:endParaRPr>
          </a:p>
        </p:txBody>
      </p:sp>
      <p:sp>
        <p:nvSpPr>
          <p:cNvPr id="181" name="Google Shape;181;p72"/>
          <p:cNvSpPr/>
          <p:nvPr/>
        </p:nvSpPr>
        <p:spPr>
          <a:xfrm>
            <a:off x="181080" y="6881760"/>
            <a:ext cx="527400" cy="263880"/>
          </a:xfrm>
          <a:prstGeom prst="rect">
            <a:avLst/>
          </a:prstGeom>
          <a:noFill/>
          <a:ln>
            <a:noFill/>
          </a:ln>
        </p:spPr>
        <p:txBody>
          <a:bodyPr spcFirstLastPara="1" wrap="square" lIns="90000" tIns="91425" rIns="90000" bIns="91425" anchor="t" anchorCtr="0">
            <a:noAutofit/>
          </a:bodyPr>
          <a:lstStyle/>
          <a:p>
            <a:pPr marL="0" marR="0" lvl="0" indent="0" algn="r" rtl="0">
              <a:lnSpc>
                <a:spcPct val="100000"/>
              </a:lnSpc>
              <a:spcBef>
                <a:spcPts val="0"/>
              </a:spcBef>
              <a:spcAft>
                <a:spcPts val="0"/>
              </a:spcAft>
              <a:buNone/>
            </a:pPr>
            <a:fld id="{00000000-1234-1234-1234-123412341234}" type="slidenum">
              <a:rPr lang="es-CL" sz="1100" b="0" i="0" u="none" strike="noStrike" cap="none">
                <a:solidFill>
                  <a:srgbClr val="000000"/>
                </a:solidFill>
                <a:latin typeface="Calibri"/>
                <a:ea typeface="Calibri"/>
                <a:cs typeface="Calibri"/>
                <a:sym typeface="Calibri"/>
              </a:rPr>
              <a:t>‹Nº›</a:t>
            </a:fld>
            <a:endParaRPr sz="1100" b="0" i="0" u="none" strike="noStrike" cap="none">
              <a:latin typeface="Arial"/>
              <a:ea typeface="Arial"/>
              <a:cs typeface="Arial"/>
              <a:sym typeface="Arial"/>
            </a:endParaRPr>
          </a:p>
        </p:txBody>
      </p:sp>
      <p:sp>
        <p:nvSpPr>
          <p:cNvPr id="182" name="Google Shape;182;p72"/>
          <p:cNvSpPr/>
          <p:nvPr/>
        </p:nvSpPr>
        <p:spPr>
          <a:xfrm>
            <a:off x="181080" y="181080"/>
            <a:ext cx="7910280" cy="650160"/>
          </a:xfrm>
          <a:prstGeom prst="round2SameRect">
            <a:avLst>
              <a:gd name="adj1" fmla="val 16667"/>
              <a:gd name="adj2" fmla="val 0"/>
            </a:avLst>
          </a:prstGeom>
          <a:solidFill>
            <a:srgbClr val="2975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72"/>
          <p:cNvSpPr/>
          <p:nvPr/>
        </p:nvSpPr>
        <p:spPr>
          <a:xfrm>
            <a:off x="375840" y="6881760"/>
            <a:ext cx="6786000" cy="347040"/>
          </a:xfrm>
          <a:prstGeom prst="rect">
            <a:avLst/>
          </a:prstGeom>
          <a:noFill/>
          <a:ln>
            <a:noFill/>
          </a:ln>
        </p:spPr>
        <p:txBody>
          <a:bodyPr spcFirstLastPara="1" wrap="square" lIns="90000" tIns="91425" rIns="90000" bIns="91425" anchor="t" anchorCtr="0">
            <a:noAutofit/>
          </a:bodyPr>
          <a:lstStyle/>
          <a:p>
            <a:pPr marL="0" marR="0" lvl="0" indent="0" algn="l" rtl="0">
              <a:lnSpc>
                <a:spcPct val="100000"/>
              </a:lnSpc>
              <a:spcBef>
                <a:spcPts val="0"/>
              </a:spcBef>
              <a:spcAft>
                <a:spcPts val="0"/>
              </a:spcAft>
              <a:buNone/>
            </a:pPr>
            <a:r>
              <a:rPr lang="es-CL" sz="1100" b="0" i="0" u="none" strike="noStrike" cap="none">
                <a:solidFill>
                  <a:srgbClr val="741B47"/>
                </a:solidFill>
                <a:latin typeface="Calibri"/>
                <a:ea typeface="Calibri"/>
                <a:cs typeface="Calibri"/>
                <a:sym typeface="Calibri"/>
              </a:rPr>
              <a:t>       </a:t>
            </a:r>
            <a:r>
              <a:rPr lang="es-CL" sz="1100" b="0" i="0" u="none" strike="noStrike" cap="none">
                <a:solidFill>
                  <a:srgbClr val="29754D"/>
                </a:solidFill>
                <a:latin typeface="Calibri"/>
                <a:ea typeface="Calibri"/>
                <a:cs typeface="Calibri"/>
                <a:sym typeface="Calibri"/>
              </a:rPr>
              <a:t> ELECTRÓNICA </a:t>
            </a:r>
            <a:r>
              <a:rPr lang="es-CL" sz="1100" b="0" i="0" u="none" strike="noStrike" cap="none">
                <a:solidFill>
                  <a:srgbClr val="000000"/>
                </a:solidFill>
                <a:latin typeface="Calibri"/>
                <a:ea typeface="Calibri"/>
                <a:cs typeface="Calibri"/>
                <a:sym typeface="Calibri"/>
              </a:rPr>
              <a:t>| 4° Medio | Presentación</a:t>
            </a:r>
            <a:endParaRPr sz="1100" b="0" i="0" u="none" strike="noStrike" cap="none">
              <a:latin typeface="Arial"/>
              <a:ea typeface="Arial"/>
              <a:cs typeface="Arial"/>
              <a:sym typeface="Arial"/>
            </a:endParaRPr>
          </a:p>
        </p:txBody>
      </p:sp>
      <p:sp>
        <p:nvSpPr>
          <p:cNvPr id="184" name="Google Shape;184;p72"/>
          <p:cNvSpPr/>
          <p:nvPr/>
        </p:nvSpPr>
        <p:spPr>
          <a:xfrm>
            <a:off x="442800" y="350280"/>
            <a:ext cx="7441200" cy="318960"/>
          </a:xfrm>
          <a:prstGeom prst="rect">
            <a:avLst/>
          </a:prstGeom>
          <a:noFill/>
          <a:ln>
            <a:noFill/>
          </a:ln>
        </p:spPr>
        <p:txBody>
          <a:bodyPr spcFirstLastPara="1" wrap="square" lIns="90000" tIns="91425" rIns="90000" bIns="91425" anchor="t" anchorCtr="0">
            <a:noAutofit/>
          </a:bodyPr>
          <a:lstStyle/>
          <a:p>
            <a:pPr marL="0" marR="0" lvl="0" indent="0" algn="l" rtl="0">
              <a:lnSpc>
                <a:spcPct val="80000"/>
              </a:lnSpc>
              <a:spcBef>
                <a:spcPts val="0"/>
              </a:spcBef>
              <a:spcAft>
                <a:spcPts val="0"/>
              </a:spcAft>
              <a:buNone/>
            </a:pPr>
            <a:r>
              <a:rPr lang="es-CL" sz="1400" b="1" i="0" u="none" strike="noStrike" cap="none">
                <a:solidFill>
                  <a:srgbClr val="FFFFFF"/>
                </a:solidFill>
                <a:latin typeface="Calibri"/>
                <a:ea typeface="Calibri"/>
                <a:cs typeface="Calibri"/>
                <a:sym typeface="Calibri"/>
              </a:rPr>
              <a:t>MÓDULO </a:t>
            </a:r>
            <a:r>
              <a:rPr lang="es-CL" sz="1400" b="0" i="0" u="none" strike="noStrike" cap="none">
                <a:solidFill>
                  <a:srgbClr val="FFFFFF"/>
                </a:solidFill>
                <a:latin typeface="Calibri"/>
                <a:ea typeface="Calibri"/>
                <a:cs typeface="Calibri"/>
                <a:sym typeface="Calibri"/>
              </a:rPr>
              <a:t> Proyectos de Electrónica</a:t>
            </a:r>
            <a:endParaRPr sz="1400" b="0" i="0" u="none" strike="noStrike" cap="none">
              <a:latin typeface="Arial"/>
              <a:ea typeface="Arial"/>
              <a:cs typeface="Arial"/>
              <a:sym typeface="Arial"/>
            </a:endParaRPr>
          </a:p>
          <a:p>
            <a:pPr marL="0" marR="0" lvl="0" indent="0" algn="l" rtl="0">
              <a:lnSpc>
                <a:spcPct val="80000"/>
              </a:lnSpc>
              <a:spcBef>
                <a:spcPts val="0"/>
              </a:spcBef>
              <a:spcAft>
                <a:spcPts val="0"/>
              </a:spcAft>
              <a:buNone/>
            </a:pPr>
            <a:endParaRPr sz="1400" b="0" i="0" u="none" strike="noStrike" cap="none">
              <a:latin typeface="Arial"/>
              <a:ea typeface="Arial"/>
              <a:cs typeface="Arial"/>
              <a:sym typeface="Arial"/>
            </a:endParaRPr>
          </a:p>
        </p:txBody>
      </p:sp>
      <p:sp>
        <p:nvSpPr>
          <p:cNvPr id="185" name="Google Shape;185;p72"/>
          <p:cNvSpPr/>
          <p:nvPr/>
        </p:nvSpPr>
        <p:spPr>
          <a:xfrm>
            <a:off x="8443440" y="271080"/>
            <a:ext cx="1166040" cy="347040"/>
          </a:xfrm>
          <a:prstGeom prst="rect">
            <a:avLst/>
          </a:prstGeom>
          <a:noFill/>
          <a:ln>
            <a:noFill/>
          </a:ln>
        </p:spPr>
        <p:txBody>
          <a:bodyPr spcFirstLastPara="1" wrap="square" lIns="90000" tIns="91425" rIns="90000" bIns="91425" anchor="t" anchorCtr="0">
            <a:noAutofit/>
          </a:bodyPr>
          <a:lstStyle/>
          <a:p>
            <a:pPr marL="0" marR="0" lvl="0" indent="0" algn="r" rtl="0">
              <a:lnSpc>
                <a:spcPct val="100000"/>
              </a:lnSpc>
              <a:spcBef>
                <a:spcPts val="0"/>
              </a:spcBef>
              <a:spcAft>
                <a:spcPts val="0"/>
              </a:spcAft>
              <a:buNone/>
            </a:pPr>
            <a:r>
              <a:rPr lang="es-CL" sz="1200" b="0" i="0" u="none" strike="noStrike" cap="none">
                <a:solidFill>
                  <a:srgbClr val="000000"/>
                </a:solidFill>
                <a:latin typeface="Calibri"/>
                <a:ea typeface="Calibri"/>
                <a:cs typeface="Calibri"/>
                <a:sym typeface="Calibri"/>
              </a:rPr>
              <a:t>Actividad 4|</a:t>
            </a:r>
            <a:r>
              <a:rPr lang="es-CL" sz="1600" b="0" i="0" u="none" strike="noStrike" cap="none">
                <a:solidFill>
                  <a:srgbClr val="29754D"/>
                </a:solidFill>
                <a:latin typeface="Calibri"/>
                <a:ea typeface="Calibri"/>
                <a:cs typeface="Calibri"/>
                <a:sym typeface="Calibri"/>
              </a:rPr>
              <a:t>3</a:t>
            </a:r>
            <a:endParaRPr sz="1600" b="0" i="0" u="none" strike="noStrike" cap="none">
              <a:latin typeface="Arial"/>
              <a:ea typeface="Arial"/>
              <a:cs typeface="Arial"/>
              <a:sym typeface="Arial"/>
            </a:endParaRPr>
          </a:p>
        </p:txBody>
      </p:sp>
      <p:sp>
        <p:nvSpPr>
          <p:cNvPr id="186" name="Google Shape;186;p72"/>
          <p:cNvSpPr txBox="1">
            <a:spLocks noGrp="1"/>
          </p:cNvSpPr>
          <p:nvPr>
            <p:ph type="title"/>
          </p:nvPr>
        </p:nvSpPr>
        <p:spPr>
          <a:xfrm>
            <a:off x="486000" y="301320"/>
            <a:ext cx="8747280" cy="1261440"/>
          </a:xfrm>
          <a:prstGeom prst="rect">
            <a:avLst/>
          </a:prstGeom>
          <a:noFill/>
          <a:ln>
            <a:noFill/>
          </a:ln>
        </p:spPr>
        <p:txBody>
          <a:bodyPr spcFirstLastPara="1" wrap="square" lIns="0" tIns="0" rIns="0" bIns="0" anchor="ctr" anchorCtr="0">
            <a:noAutofit/>
          </a:bodyPr>
          <a:lstStyle>
            <a:lvl1pPr marR="0" lvl="0" algn="l" rtl="0">
              <a:spcBef>
                <a:spcPts val="0"/>
              </a:spcBef>
              <a:spcAft>
                <a:spcPts val="0"/>
              </a:spcAft>
              <a:buSzPts val="1400"/>
              <a:buNone/>
              <a:defRPr sz="18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
        <p:nvSpPr>
          <p:cNvPr id="187" name="Google Shape;187;p72"/>
          <p:cNvSpPr txBox="1">
            <a:spLocks noGrp="1"/>
          </p:cNvSpPr>
          <p:nvPr>
            <p:ph type="body" idx="1"/>
          </p:nvPr>
        </p:nvSpPr>
        <p:spPr>
          <a:xfrm>
            <a:off x="486000" y="1768680"/>
            <a:ext cx="4268160" cy="4383720"/>
          </a:xfrm>
          <a:prstGeom prst="rect">
            <a:avLst/>
          </a:prstGeom>
          <a:noFill/>
          <a:ln>
            <a:noFill/>
          </a:ln>
        </p:spPr>
        <p:txBody>
          <a:bodyPr spcFirstLastPara="1" wrap="square" lIns="0" tIns="0" rIns="0" bIns="0" anchor="t" anchorCtr="0">
            <a:normAutofit/>
          </a:bodyPr>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188" name="Google Shape;188;p72"/>
          <p:cNvSpPr txBox="1">
            <a:spLocks noGrp="1"/>
          </p:cNvSpPr>
          <p:nvPr>
            <p:ph type="body" idx="2"/>
          </p:nvPr>
        </p:nvSpPr>
        <p:spPr>
          <a:xfrm>
            <a:off x="4968360" y="1768680"/>
            <a:ext cx="4268160" cy="4383720"/>
          </a:xfrm>
          <a:prstGeom prst="rect">
            <a:avLst/>
          </a:prstGeom>
          <a:noFill/>
          <a:ln>
            <a:noFill/>
          </a:ln>
        </p:spPr>
        <p:txBody>
          <a:bodyPr spcFirstLastPara="1" wrap="square" lIns="0" tIns="0" rIns="0" bIns="0" anchor="t" anchorCtr="0">
            <a:normAutofit/>
          </a:bodyPr>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Tree>
  </p:cSld>
  <p:clrMap bg1="lt1" tx1="dk1" bg2="dk2" tx2="lt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37"/>
        <p:cNvGrpSpPr/>
        <p:nvPr/>
      </p:nvGrpSpPr>
      <p:grpSpPr>
        <a:xfrm>
          <a:off x="0" y="0"/>
          <a:ext cx="0" cy="0"/>
          <a:chOff x="0" y="0"/>
          <a:chExt cx="0" cy="0"/>
        </a:xfrm>
      </p:grpSpPr>
      <p:sp>
        <p:nvSpPr>
          <p:cNvPr id="238" name="Google Shape;238;p74"/>
          <p:cNvSpPr/>
          <p:nvPr/>
        </p:nvSpPr>
        <p:spPr>
          <a:xfrm rot="10800000" flipH="1">
            <a:off x="181080" y="833040"/>
            <a:ext cx="9357480" cy="1236240"/>
          </a:xfrm>
          <a:prstGeom prst="round1Rect">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74"/>
          <p:cNvSpPr/>
          <p:nvPr/>
        </p:nvSpPr>
        <p:spPr>
          <a:xfrm>
            <a:off x="8092080" y="779400"/>
            <a:ext cx="661320" cy="51840"/>
          </a:xfrm>
          <a:prstGeom prst="rect">
            <a:avLst/>
          </a:prstGeom>
          <a:solidFill>
            <a:srgbClr val="0F69B4"/>
          </a:solidFill>
          <a:ln>
            <a:noFill/>
          </a:ln>
        </p:spPr>
        <p:txBody>
          <a:bodyPr spcFirstLastPara="1" wrap="square" lIns="90000" tIns="91425" rIns="90000" bIns="91425" anchor="b" anchorCtr="0">
            <a:noAutofit/>
          </a:bodyPr>
          <a:lstStyle/>
          <a:p>
            <a:pPr marL="0" marR="0" lvl="0" indent="0" algn="l" rtl="0">
              <a:lnSpc>
                <a:spcPct val="100000"/>
              </a:lnSpc>
              <a:spcBef>
                <a:spcPts val="0"/>
              </a:spcBef>
              <a:spcAft>
                <a:spcPts val="0"/>
              </a:spcAft>
              <a:buNone/>
            </a:pPr>
            <a:r>
              <a:rPr lang="es-CL" sz="1400" b="0" i="0" u="none" strike="noStrike" cap="none">
                <a:solidFill>
                  <a:srgbClr val="000000"/>
                </a:solidFill>
                <a:latin typeface="Arial"/>
                <a:ea typeface="Arial"/>
                <a:cs typeface="Arial"/>
                <a:sym typeface="Arial"/>
              </a:rPr>
              <a:t> </a:t>
            </a:r>
            <a:endParaRPr sz="1400" b="0" i="0" u="none" strike="noStrike" cap="none">
              <a:latin typeface="Arial"/>
              <a:ea typeface="Arial"/>
              <a:cs typeface="Arial"/>
              <a:sym typeface="Arial"/>
            </a:endParaRPr>
          </a:p>
        </p:txBody>
      </p:sp>
      <p:sp>
        <p:nvSpPr>
          <p:cNvPr id="240" name="Google Shape;240;p74"/>
          <p:cNvSpPr/>
          <p:nvPr/>
        </p:nvSpPr>
        <p:spPr>
          <a:xfrm>
            <a:off x="8754120" y="779400"/>
            <a:ext cx="784800" cy="51840"/>
          </a:xfrm>
          <a:prstGeom prst="rect">
            <a:avLst/>
          </a:prstGeom>
          <a:solidFill>
            <a:srgbClr val="EB3C46"/>
          </a:solidFill>
          <a:ln>
            <a:noFill/>
          </a:ln>
        </p:spPr>
        <p:txBody>
          <a:bodyPr spcFirstLastPara="1" wrap="square" lIns="90000" tIns="91425" rIns="90000" bIns="91425" anchor="b" anchorCtr="0">
            <a:noAutofit/>
          </a:bodyPr>
          <a:lstStyle/>
          <a:p>
            <a:pPr marL="0" marR="0" lvl="0" indent="0" algn="l" rtl="0">
              <a:lnSpc>
                <a:spcPct val="100000"/>
              </a:lnSpc>
              <a:spcBef>
                <a:spcPts val="0"/>
              </a:spcBef>
              <a:spcAft>
                <a:spcPts val="0"/>
              </a:spcAft>
              <a:buNone/>
            </a:pPr>
            <a:r>
              <a:rPr lang="es-CL" sz="1400" b="0" i="0" u="none" strike="noStrike" cap="none">
                <a:solidFill>
                  <a:srgbClr val="000000"/>
                </a:solidFill>
                <a:latin typeface="Arial"/>
                <a:ea typeface="Arial"/>
                <a:cs typeface="Arial"/>
                <a:sym typeface="Arial"/>
              </a:rPr>
              <a:t> </a:t>
            </a:r>
            <a:endParaRPr sz="1400" b="0" i="0" u="none" strike="noStrike" cap="none">
              <a:latin typeface="Arial"/>
              <a:ea typeface="Arial"/>
              <a:cs typeface="Arial"/>
              <a:sym typeface="Arial"/>
            </a:endParaRPr>
          </a:p>
        </p:txBody>
      </p:sp>
      <p:sp>
        <p:nvSpPr>
          <p:cNvPr id="241" name="Google Shape;241;p74"/>
          <p:cNvSpPr/>
          <p:nvPr/>
        </p:nvSpPr>
        <p:spPr>
          <a:xfrm>
            <a:off x="181080" y="6881760"/>
            <a:ext cx="527400" cy="263880"/>
          </a:xfrm>
          <a:prstGeom prst="rect">
            <a:avLst/>
          </a:prstGeom>
          <a:noFill/>
          <a:ln>
            <a:noFill/>
          </a:ln>
        </p:spPr>
        <p:txBody>
          <a:bodyPr spcFirstLastPara="1" wrap="square" lIns="90000" tIns="91425" rIns="90000" bIns="91425" anchor="t" anchorCtr="0">
            <a:noAutofit/>
          </a:bodyPr>
          <a:lstStyle/>
          <a:p>
            <a:pPr marL="0" marR="0" lvl="0" indent="0" algn="r" rtl="0">
              <a:lnSpc>
                <a:spcPct val="100000"/>
              </a:lnSpc>
              <a:spcBef>
                <a:spcPts val="0"/>
              </a:spcBef>
              <a:spcAft>
                <a:spcPts val="0"/>
              </a:spcAft>
              <a:buNone/>
            </a:pPr>
            <a:fld id="{00000000-1234-1234-1234-123412341234}" type="slidenum">
              <a:rPr lang="es-CL" sz="1100" b="0" i="0" u="none" strike="noStrike" cap="none">
                <a:solidFill>
                  <a:srgbClr val="000000"/>
                </a:solidFill>
                <a:latin typeface="Calibri"/>
                <a:ea typeface="Calibri"/>
                <a:cs typeface="Calibri"/>
                <a:sym typeface="Calibri"/>
              </a:rPr>
              <a:t>‹Nº›</a:t>
            </a:fld>
            <a:endParaRPr sz="1100" b="0" i="0" u="none" strike="noStrike" cap="none">
              <a:latin typeface="Arial"/>
              <a:ea typeface="Arial"/>
              <a:cs typeface="Arial"/>
              <a:sym typeface="Arial"/>
            </a:endParaRPr>
          </a:p>
        </p:txBody>
      </p:sp>
      <p:sp>
        <p:nvSpPr>
          <p:cNvPr id="242" name="Google Shape;242;p74"/>
          <p:cNvSpPr/>
          <p:nvPr/>
        </p:nvSpPr>
        <p:spPr>
          <a:xfrm>
            <a:off x="181080" y="181080"/>
            <a:ext cx="7910280" cy="650160"/>
          </a:xfrm>
          <a:prstGeom prst="round2SameRect">
            <a:avLst>
              <a:gd name="adj1" fmla="val 16667"/>
              <a:gd name="adj2" fmla="val 0"/>
            </a:avLst>
          </a:prstGeom>
          <a:solidFill>
            <a:srgbClr val="2975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74"/>
          <p:cNvSpPr/>
          <p:nvPr/>
        </p:nvSpPr>
        <p:spPr>
          <a:xfrm>
            <a:off x="8443440" y="271080"/>
            <a:ext cx="1166040" cy="347040"/>
          </a:xfrm>
          <a:prstGeom prst="rect">
            <a:avLst/>
          </a:prstGeom>
          <a:noFill/>
          <a:ln>
            <a:noFill/>
          </a:ln>
        </p:spPr>
        <p:txBody>
          <a:bodyPr spcFirstLastPara="1" wrap="square" lIns="90000" tIns="91425" rIns="90000" bIns="91425" anchor="t" anchorCtr="0">
            <a:noAutofit/>
          </a:bodyPr>
          <a:lstStyle/>
          <a:p>
            <a:pPr marL="0" marR="0" lvl="0" indent="0" algn="r" rtl="0">
              <a:lnSpc>
                <a:spcPct val="100000"/>
              </a:lnSpc>
              <a:spcBef>
                <a:spcPts val="0"/>
              </a:spcBef>
              <a:spcAft>
                <a:spcPts val="0"/>
              </a:spcAft>
              <a:buNone/>
            </a:pPr>
            <a:r>
              <a:rPr lang="es-CL" sz="1200" b="0" i="0" u="none" strike="noStrike" cap="none">
                <a:solidFill>
                  <a:srgbClr val="000000"/>
                </a:solidFill>
                <a:latin typeface="Calibri"/>
                <a:ea typeface="Calibri"/>
                <a:cs typeface="Calibri"/>
                <a:sym typeface="Calibri"/>
              </a:rPr>
              <a:t>Actividad 4|</a:t>
            </a:r>
            <a:r>
              <a:rPr lang="es-CL" sz="1600" b="0" i="0" u="none" strike="noStrike" cap="none">
                <a:solidFill>
                  <a:srgbClr val="29754D"/>
                </a:solidFill>
                <a:latin typeface="Calibri"/>
                <a:ea typeface="Calibri"/>
                <a:cs typeface="Calibri"/>
                <a:sym typeface="Calibri"/>
              </a:rPr>
              <a:t>3</a:t>
            </a:r>
            <a:endParaRPr sz="1600" b="0" i="0" u="none" strike="noStrike" cap="none">
              <a:latin typeface="Arial"/>
              <a:ea typeface="Arial"/>
              <a:cs typeface="Arial"/>
              <a:sym typeface="Arial"/>
            </a:endParaRPr>
          </a:p>
        </p:txBody>
      </p:sp>
      <p:sp>
        <p:nvSpPr>
          <p:cNvPr id="244" name="Google Shape;244;p74"/>
          <p:cNvSpPr/>
          <p:nvPr/>
        </p:nvSpPr>
        <p:spPr>
          <a:xfrm>
            <a:off x="375840" y="6881760"/>
            <a:ext cx="6786000" cy="347040"/>
          </a:xfrm>
          <a:prstGeom prst="rect">
            <a:avLst/>
          </a:prstGeom>
          <a:noFill/>
          <a:ln>
            <a:noFill/>
          </a:ln>
        </p:spPr>
        <p:txBody>
          <a:bodyPr spcFirstLastPara="1" wrap="square" lIns="90000" tIns="91425" rIns="90000" bIns="91425" anchor="t" anchorCtr="0">
            <a:noAutofit/>
          </a:bodyPr>
          <a:lstStyle/>
          <a:p>
            <a:pPr marL="0" marR="0" lvl="0" indent="0" algn="l" rtl="0">
              <a:lnSpc>
                <a:spcPct val="100000"/>
              </a:lnSpc>
              <a:spcBef>
                <a:spcPts val="0"/>
              </a:spcBef>
              <a:spcAft>
                <a:spcPts val="0"/>
              </a:spcAft>
              <a:buNone/>
            </a:pPr>
            <a:r>
              <a:rPr lang="es-CL" sz="1100" b="0" i="0" u="none" strike="noStrike" cap="none">
                <a:solidFill>
                  <a:srgbClr val="741B47"/>
                </a:solidFill>
                <a:latin typeface="Calibri"/>
                <a:ea typeface="Calibri"/>
                <a:cs typeface="Calibri"/>
                <a:sym typeface="Calibri"/>
              </a:rPr>
              <a:t>       </a:t>
            </a:r>
            <a:r>
              <a:rPr lang="es-CL" sz="1100" b="0" i="0" u="none" strike="noStrike" cap="none">
                <a:solidFill>
                  <a:srgbClr val="29754D"/>
                </a:solidFill>
                <a:latin typeface="Calibri"/>
                <a:ea typeface="Calibri"/>
                <a:cs typeface="Calibri"/>
                <a:sym typeface="Calibri"/>
              </a:rPr>
              <a:t> ELECTRÓNICA </a:t>
            </a:r>
            <a:r>
              <a:rPr lang="es-CL" sz="1100" b="0" i="0" u="none" strike="noStrike" cap="none">
                <a:solidFill>
                  <a:srgbClr val="000000"/>
                </a:solidFill>
                <a:latin typeface="Calibri"/>
                <a:ea typeface="Calibri"/>
                <a:cs typeface="Calibri"/>
                <a:sym typeface="Calibri"/>
              </a:rPr>
              <a:t>| 4° Medio | Presentación</a:t>
            </a:r>
            <a:endParaRPr sz="1100" b="0" i="0" u="none" strike="noStrike" cap="none">
              <a:latin typeface="Arial"/>
              <a:ea typeface="Arial"/>
              <a:cs typeface="Arial"/>
              <a:sym typeface="Arial"/>
            </a:endParaRPr>
          </a:p>
        </p:txBody>
      </p:sp>
      <p:sp>
        <p:nvSpPr>
          <p:cNvPr id="245" name="Google Shape;245;p74"/>
          <p:cNvSpPr/>
          <p:nvPr/>
        </p:nvSpPr>
        <p:spPr>
          <a:xfrm>
            <a:off x="442800" y="350280"/>
            <a:ext cx="7441200" cy="318960"/>
          </a:xfrm>
          <a:prstGeom prst="rect">
            <a:avLst/>
          </a:prstGeom>
          <a:noFill/>
          <a:ln>
            <a:noFill/>
          </a:ln>
        </p:spPr>
        <p:txBody>
          <a:bodyPr spcFirstLastPara="1" wrap="square" lIns="90000" tIns="91425" rIns="90000" bIns="91425" anchor="t" anchorCtr="0">
            <a:noAutofit/>
          </a:bodyPr>
          <a:lstStyle/>
          <a:p>
            <a:pPr marL="0" marR="0" lvl="0" indent="0" algn="l" rtl="0">
              <a:lnSpc>
                <a:spcPct val="80000"/>
              </a:lnSpc>
              <a:spcBef>
                <a:spcPts val="0"/>
              </a:spcBef>
              <a:spcAft>
                <a:spcPts val="0"/>
              </a:spcAft>
              <a:buNone/>
            </a:pPr>
            <a:r>
              <a:rPr lang="es-CL" sz="1400" b="1" i="0" u="none" strike="noStrike" cap="none">
                <a:solidFill>
                  <a:srgbClr val="FFFFFF"/>
                </a:solidFill>
                <a:latin typeface="Calibri"/>
                <a:ea typeface="Calibri"/>
                <a:cs typeface="Calibri"/>
                <a:sym typeface="Calibri"/>
              </a:rPr>
              <a:t>MÓDULO </a:t>
            </a:r>
            <a:r>
              <a:rPr lang="es-CL" sz="1400" b="0" i="0" u="none" strike="noStrike" cap="none">
                <a:solidFill>
                  <a:srgbClr val="FFFFFF"/>
                </a:solidFill>
                <a:latin typeface="Calibri"/>
                <a:ea typeface="Calibri"/>
                <a:cs typeface="Calibri"/>
                <a:sym typeface="Calibri"/>
              </a:rPr>
              <a:t> Proyectos de Electrónica</a:t>
            </a:r>
            <a:endParaRPr sz="1400" b="0" i="0" u="none" strike="noStrike" cap="none">
              <a:latin typeface="Arial"/>
              <a:ea typeface="Arial"/>
              <a:cs typeface="Arial"/>
              <a:sym typeface="Arial"/>
            </a:endParaRPr>
          </a:p>
          <a:p>
            <a:pPr marL="0" marR="0" lvl="0" indent="0" algn="l" rtl="0">
              <a:lnSpc>
                <a:spcPct val="80000"/>
              </a:lnSpc>
              <a:spcBef>
                <a:spcPts val="0"/>
              </a:spcBef>
              <a:spcAft>
                <a:spcPts val="0"/>
              </a:spcAft>
              <a:buNone/>
            </a:pPr>
            <a:endParaRPr sz="1400" b="0" i="0" u="none" strike="noStrike" cap="none">
              <a:latin typeface="Arial"/>
              <a:ea typeface="Arial"/>
              <a:cs typeface="Arial"/>
              <a:sym typeface="Arial"/>
            </a:endParaRPr>
          </a:p>
        </p:txBody>
      </p:sp>
      <p:sp>
        <p:nvSpPr>
          <p:cNvPr id="246" name="Google Shape;246;p74"/>
          <p:cNvSpPr txBox="1">
            <a:spLocks noGrp="1"/>
          </p:cNvSpPr>
          <p:nvPr>
            <p:ph type="title"/>
          </p:nvPr>
        </p:nvSpPr>
        <p:spPr>
          <a:xfrm>
            <a:off x="486000" y="301320"/>
            <a:ext cx="8747280" cy="1261440"/>
          </a:xfrm>
          <a:prstGeom prst="rect">
            <a:avLst/>
          </a:prstGeom>
          <a:noFill/>
          <a:ln>
            <a:noFill/>
          </a:ln>
        </p:spPr>
        <p:txBody>
          <a:bodyPr spcFirstLastPara="1" wrap="square" lIns="0" tIns="0" rIns="0" bIns="0" anchor="ctr" anchorCtr="0">
            <a:noAutofit/>
          </a:bodyPr>
          <a:lstStyle>
            <a:lvl1pPr marR="0" lvl="0" algn="l" rtl="0">
              <a:spcBef>
                <a:spcPts val="0"/>
              </a:spcBef>
              <a:spcAft>
                <a:spcPts val="0"/>
              </a:spcAft>
              <a:buSzPts val="1400"/>
              <a:buNone/>
              <a:defRPr sz="18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
        <p:nvSpPr>
          <p:cNvPr id="247" name="Google Shape;247;p74"/>
          <p:cNvSpPr txBox="1">
            <a:spLocks noGrp="1"/>
          </p:cNvSpPr>
          <p:nvPr>
            <p:ph type="body" idx="1"/>
          </p:nvPr>
        </p:nvSpPr>
        <p:spPr>
          <a:xfrm>
            <a:off x="486000" y="1768680"/>
            <a:ext cx="8747280" cy="4383720"/>
          </a:xfrm>
          <a:prstGeom prst="rect">
            <a:avLst/>
          </a:prstGeom>
          <a:noFill/>
          <a:ln>
            <a:noFill/>
          </a:ln>
        </p:spPr>
        <p:txBody>
          <a:bodyPr spcFirstLastPara="1" wrap="square" lIns="0" tIns="0" rIns="0" bIns="0" anchor="t" anchorCtr="0">
            <a:normAutofit/>
          </a:bodyPr>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Tree>
  </p:cSld>
  <p:clrMap bg1="lt1" tx1="dk1" bg2="dk2" tx2="lt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96"/>
        <p:cNvGrpSpPr/>
        <p:nvPr/>
      </p:nvGrpSpPr>
      <p:grpSpPr>
        <a:xfrm>
          <a:off x="0" y="0"/>
          <a:ext cx="0" cy="0"/>
          <a:chOff x="0" y="0"/>
          <a:chExt cx="0" cy="0"/>
        </a:xfrm>
      </p:grpSpPr>
      <p:sp>
        <p:nvSpPr>
          <p:cNvPr id="297" name="Google Shape;297;p76"/>
          <p:cNvSpPr/>
          <p:nvPr/>
        </p:nvSpPr>
        <p:spPr>
          <a:xfrm rot="10800000" flipH="1">
            <a:off x="180720" y="822600"/>
            <a:ext cx="9356040" cy="6530760"/>
          </a:xfrm>
          <a:prstGeom prst="round1Rect">
            <a:avLst>
              <a:gd name="adj" fmla="val 15350"/>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76"/>
          <p:cNvSpPr/>
          <p:nvPr/>
        </p:nvSpPr>
        <p:spPr>
          <a:xfrm>
            <a:off x="8092080" y="779400"/>
            <a:ext cx="661320" cy="51840"/>
          </a:xfrm>
          <a:prstGeom prst="rect">
            <a:avLst/>
          </a:prstGeom>
          <a:solidFill>
            <a:srgbClr val="0F69B4"/>
          </a:solidFill>
          <a:ln>
            <a:noFill/>
          </a:ln>
        </p:spPr>
        <p:txBody>
          <a:bodyPr spcFirstLastPara="1" wrap="square" lIns="90000" tIns="91425" rIns="90000" bIns="91425" anchor="b" anchorCtr="0">
            <a:noAutofit/>
          </a:bodyPr>
          <a:lstStyle/>
          <a:p>
            <a:pPr marL="0" marR="0" lvl="0" indent="0" algn="l" rtl="0">
              <a:lnSpc>
                <a:spcPct val="100000"/>
              </a:lnSpc>
              <a:spcBef>
                <a:spcPts val="0"/>
              </a:spcBef>
              <a:spcAft>
                <a:spcPts val="0"/>
              </a:spcAft>
              <a:buNone/>
            </a:pPr>
            <a:r>
              <a:rPr lang="es-CL" sz="1400" b="0" i="0" u="none" strike="noStrike" cap="none">
                <a:solidFill>
                  <a:srgbClr val="000000"/>
                </a:solidFill>
                <a:latin typeface="Arial"/>
                <a:ea typeface="Arial"/>
                <a:cs typeface="Arial"/>
                <a:sym typeface="Arial"/>
              </a:rPr>
              <a:t> </a:t>
            </a:r>
            <a:endParaRPr sz="1400" b="0" i="0" u="none" strike="noStrike" cap="none">
              <a:latin typeface="Arial"/>
              <a:ea typeface="Arial"/>
              <a:cs typeface="Arial"/>
              <a:sym typeface="Arial"/>
            </a:endParaRPr>
          </a:p>
        </p:txBody>
      </p:sp>
      <p:sp>
        <p:nvSpPr>
          <p:cNvPr id="299" name="Google Shape;299;p76"/>
          <p:cNvSpPr/>
          <p:nvPr/>
        </p:nvSpPr>
        <p:spPr>
          <a:xfrm>
            <a:off x="8754120" y="779400"/>
            <a:ext cx="784800" cy="51840"/>
          </a:xfrm>
          <a:prstGeom prst="rect">
            <a:avLst/>
          </a:prstGeom>
          <a:solidFill>
            <a:srgbClr val="EB3C46"/>
          </a:solidFill>
          <a:ln>
            <a:noFill/>
          </a:ln>
        </p:spPr>
        <p:txBody>
          <a:bodyPr spcFirstLastPara="1" wrap="square" lIns="90000" tIns="91425" rIns="90000" bIns="91425" anchor="b" anchorCtr="0">
            <a:noAutofit/>
          </a:bodyPr>
          <a:lstStyle/>
          <a:p>
            <a:pPr marL="0" marR="0" lvl="0" indent="0" algn="l" rtl="0">
              <a:lnSpc>
                <a:spcPct val="100000"/>
              </a:lnSpc>
              <a:spcBef>
                <a:spcPts val="0"/>
              </a:spcBef>
              <a:spcAft>
                <a:spcPts val="0"/>
              </a:spcAft>
              <a:buNone/>
            </a:pPr>
            <a:r>
              <a:rPr lang="es-CL" sz="1400" b="0" i="0" u="none" strike="noStrike" cap="none">
                <a:solidFill>
                  <a:srgbClr val="000000"/>
                </a:solidFill>
                <a:latin typeface="Arial"/>
                <a:ea typeface="Arial"/>
                <a:cs typeface="Arial"/>
                <a:sym typeface="Arial"/>
              </a:rPr>
              <a:t> </a:t>
            </a:r>
            <a:endParaRPr sz="1400" b="0" i="0" u="none" strike="noStrike" cap="none">
              <a:latin typeface="Arial"/>
              <a:ea typeface="Arial"/>
              <a:cs typeface="Arial"/>
              <a:sym typeface="Arial"/>
            </a:endParaRPr>
          </a:p>
        </p:txBody>
      </p:sp>
      <p:sp>
        <p:nvSpPr>
          <p:cNvPr id="300" name="Google Shape;300;p76"/>
          <p:cNvSpPr/>
          <p:nvPr/>
        </p:nvSpPr>
        <p:spPr>
          <a:xfrm>
            <a:off x="181800" y="181080"/>
            <a:ext cx="7908480" cy="650160"/>
          </a:xfrm>
          <a:prstGeom prst="round2SameRect">
            <a:avLst>
              <a:gd name="adj1" fmla="val 16667"/>
              <a:gd name="adj2" fmla="val 0"/>
            </a:avLst>
          </a:prstGeom>
          <a:blipFill rotWithShape="1">
            <a:blip r:embed="rId14">
              <a:alphaModFix/>
            </a:blip>
            <a:tile tx="0" ty="0" sx="100000" sy="100000" flip="none" algn="tl"/>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76"/>
          <p:cNvSpPr/>
          <p:nvPr/>
        </p:nvSpPr>
        <p:spPr>
          <a:xfrm>
            <a:off x="8170560" y="288360"/>
            <a:ext cx="1166040" cy="347040"/>
          </a:xfrm>
          <a:prstGeom prst="rect">
            <a:avLst/>
          </a:prstGeom>
          <a:noFill/>
          <a:ln>
            <a:noFill/>
          </a:ln>
        </p:spPr>
        <p:txBody>
          <a:bodyPr spcFirstLastPara="1" wrap="square" lIns="90000" tIns="91425" rIns="90000" bIns="91425" anchor="t" anchorCtr="0">
            <a:noAutofit/>
          </a:bodyPr>
          <a:lstStyle/>
          <a:p>
            <a:pPr marL="0" marR="0" lvl="0" indent="0" algn="r" rtl="0">
              <a:lnSpc>
                <a:spcPct val="100000"/>
              </a:lnSpc>
              <a:spcBef>
                <a:spcPts val="0"/>
              </a:spcBef>
              <a:spcAft>
                <a:spcPts val="0"/>
              </a:spcAft>
              <a:buNone/>
            </a:pPr>
            <a:r>
              <a:rPr lang="es-CL" sz="1400" b="1" i="0" u="none" strike="noStrike" cap="none">
                <a:solidFill>
                  <a:srgbClr val="000000"/>
                </a:solidFill>
                <a:latin typeface="Calibri"/>
                <a:ea typeface="Calibri"/>
                <a:cs typeface="Calibri"/>
                <a:sym typeface="Calibri"/>
              </a:rPr>
              <a:t>¡Atención!</a:t>
            </a:r>
            <a:endParaRPr sz="1400" b="0" i="0" u="none" strike="noStrike" cap="none">
              <a:latin typeface="Arial"/>
              <a:ea typeface="Arial"/>
              <a:cs typeface="Arial"/>
              <a:sym typeface="Arial"/>
            </a:endParaRPr>
          </a:p>
        </p:txBody>
      </p:sp>
      <p:sp>
        <p:nvSpPr>
          <p:cNvPr id="302" name="Google Shape;302;p76"/>
          <p:cNvSpPr/>
          <p:nvPr/>
        </p:nvSpPr>
        <p:spPr>
          <a:xfrm>
            <a:off x="181080" y="6881760"/>
            <a:ext cx="527400" cy="263880"/>
          </a:xfrm>
          <a:prstGeom prst="rect">
            <a:avLst/>
          </a:prstGeom>
          <a:noFill/>
          <a:ln>
            <a:noFill/>
          </a:ln>
        </p:spPr>
        <p:txBody>
          <a:bodyPr spcFirstLastPara="1" wrap="square" lIns="90000" tIns="91425" rIns="90000" bIns="91425" anchor="t" anchorCtr="0">
            <a:noAutofit/>
          </a:bodyPr>
          <a:lstStyle/>
          <a:p>
            <a:pPr marL="0" marR="0" lvl="0" indent="0" algn="r" rtl="0">
              <a:lnSpc>
                <a:spcPct val="100000"/>
              </a:lnSpc>
              <a:spcBef>
                <a:spcPts val="0"/>
              </a:spcBef>
              <a:spcAft>
                <a:spcPts val="0"/>
              </a:spcAft>
              <a:buNone/>
            </a:pPr>
            <a:fld id="{00000000-1234-1234-1234-123412341234}" type="slidenum">
              <a:rPr lang="es-CL" sz="1100" b="0" i="0" u="none" strike="noStrike" cap="none">
                <a:solidFill>
                  <a:srgbClr val="000000"/>
                </a:solidFill>
                <a:latin typeface="Calibri"/>
                <a:ea typeface="Calibri"/>
                <a:cs typeface="Calibri"/>
                <a:sym typeface="Calibri"/>
              </a:rPr>
              <a:t>‹Nº›</a:t>
            </a:fld>
            <a:endParaRPr sz="1100" b="0" i="0" u="none" strike="noStrike" cap="none">
              <a:latin typeface="Arial"/>
              <a:ea typeface="Arial"/>
              <a:cs typeface="Arial"/>
              <a:sym typeface="Arial"/>
            </a:endParaRPr>
          </a:p>
        </p:txBody>
      </p:sp>
      <p:sp>
        <p:nvSpPr>
          <p:cNvPr id="303" name="Google Shape;303;p76"/>
          <p:cNvSpPr/>
          <p:nvPr/>
        </p:nvSpPr>
        <p:spPr>
          <a:xfrm>
            <a:off x="375840" y="6881760"/>
            <a:ext cx="6786000" cy="347040"/>
          </a:xfrm>
          <a:prstGeom prst="rect">
            <a:avLst/>
          </a:prstGeom>
          <a:noFill/>
          <a:ln>
            <a:noFill/>
          </a:ln>
        </p:spPr>
        <p:txBody>
          <a:bodyPr spcFirstLastPara="1" wrap="square" lIns="90000" tIns="91425" rIns="90000" bIns="91425" anchor="t" anchorCtr="0">
            <a:noAutofit/>
          </a:bodyPr>
          <a:lstStyle/>
          <a:p>
            <a:pPr marL="0" marR="0" lvl="0" indent="0" algn="l" rtl="0">
              <a:lnSpc>
                <a:spcPct val="100000"/>
              </a:lnSpc>
              <a:spcBef>
                <a:spcPts val="0"/>
              </a:spcBef>
              <a:spcAft>
                <a:spcPts val="0"/>
              </a:spcAft>
              <a:buNone/>
            </a:pPr>
            <a:r>
              <a:rPr lang="es-CL" sz="1100" b="0" i="0" u="none" strike="noStrike" cap="none">
                <a:solidFill>
                  <a:srgbClr val="741B47"/>
                </a:solidFill>
                <a:latin typeface="Calibri"/>
                <a:ea typeface="Calibri"/>
                <a:cs typeface="Calibri"/>
                <a:sym typeface="Calibri"/>
              </a:rPr>
              <a:t>       </a:t>
            </a:r>
            <a:r>
              <a:rPr lang="es-CL" sz="1100" b="0" i="0" u="none" strike="noStrike" cap="none">
                <a:solidFill>
                  <a:srgbClr val="29754D"/>
                </a:solidFill>
                <a:latin typeface="Calibri"/>
                <a:ea typeface="Calibri"/>
                <a:cs typeface="Calibri"/>
                <a:sym typeface="Calibri"/>
              </a:rPr>
              <a:t> ELECTRÓNICA </a:t>
            </a:r>
            <a:r>
              <a:rPr lang="es-CL" sz="1100" b="0" i="0" u="none" strike="noStrike" cap="none">
                <a:solidFill>
                  <a:srgbClr val="000000"/>
                </a:solidFill>
                <a:latin typeface="Calibri"/>
                <a:ea typeface="Calibri"/>
                <a:cs typeface="Calibri"/>
                <a:sym typeface="Calibri"/>
              </a:rPr>
              <a:t>| 4° Medio | Presentación</a:t>
            </a:r>
            <a:endParaRPr sz="1100" b="0" i="0" u="none" strike="noStrike" cap="none">
              <a:latin typeface="Arial"/>
              <a:ea typeface="Arial"/>
              <a:cs typeface="Arial"/>
              <a:sym typeface="Arial"/>
            </a:endParaRPr>
          </a:p>
        </p:txBody>
      </p:sp>
      <p:sp>
        <p:nvSpPr>
          <p:cNvPr id="304" name="Google Shape;304;p76"/>
          <p:cNvSpPr txBox="1">
            <a:spLocks noGrp="1"/>
          </p:cNvSpPr>
          <p:nvPr>
            <p:ph type="title"/>
          </p:nvPr>
        </p:nvSpPr>
        <p:spPr>
          <a:xfrm>
            <a:off x="486000" y="301320"/>
            <a:ext cx="8747640" cy="1261800"/>
          </a:xfrm>
          <a:prstGeom prst="rect">
            <a:avLst/>
          </a:prstGeom>
          <a:noFill/>
          <a:ln>
            <a:noFill/>
          </a:ln>
        </p:spPr>
        <p:txBody>
          <a:bodyPr spcFirstLastPara="1" wrap="square" lIns="0" tIns="0" rIns="0" bIns="0" anchor="ctr" anchorCtr="0">
            <a:noAutofit/>
          </a:bodyPr>
          <a:lstStyle>
            <a:lvl1pPr marR="0" lvl="0" algn="l" rtl="0">
              <a:spcBef>
                <a:spcPts val="0"/>
              </a:spcBef>
              <a:spcAft>
                <a:spcPts val="0"/>
              </a:spcAft>
              <a:buSzPts val="1400"/>
              <a:buNone/>
              <a:defRPr sz="18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
        <p:nvSpPr>
          <p:cNvPr id="305" name="Google Shape;305;p76"/>
          <p:cNvSpPr txBox="1">
            <a:spLocks noGrp="1"/>
          </p:cNvSpPr>
          <p:nvPr>
            <p:ph type="body" idx="1"/>
          </p:nvPr>
        </p:nvSpPr>
        <p:spPr>
          <a:xfrm>
            <a:off x="486000" y="1768680"/>
            <a:ext cx="8747640" cy="4384080"/>
          </a:xfrm>
          <a:prstGeom prst="rect">
            <a:avLst/>
          </a:prstGeom>
          <a:noFill/>
          <a:ln>
            <a:noFill/>
          </a:ln>
        </p:spPr>
        <p:txBody>
          <a:bodyPr spcFirstLastPara="1" wrap="square" lIns="0" tIns="0" rIns="0" bIns="0" anchor="t" anchorCtr="0">
            <a:normAutofit/>
          </a:bodyPr>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Tree>
  </p:cSld>
  <p:clrMap bg1="lt1" tx1="dk1" bg2="dk2" tx2="lt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1.xml"/><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2.xml"/><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4.xml"/><Relationship Id="rId1" Type="http://schemas.openxmlformats.org/officeDocument/2006/relationships/slideLayout" Target="../slideLayouts/slideLayout25.xml"/><Relationship Id="rId4" Type="http://schemas.openxmlformats.org/officeDocument/2006/relationships/image" Target="../media/image26.jp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25.xml"/><Relationship Id="rId4" Type="http://schemas.openxmlformats.org/officeDocument/2006/relationships/image" Target="../media/image32.jp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notesSlide" Target="../notesSlides/notesSlide20.xml"/><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notesSlide" Target="../notesSlides/notesSlide21.xml"/><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notesSlide" Target="../notesSlides/notesSlide22.xml"/><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notesSlide" Target="../notesSlides/notesSlide23.xml"/><Relationship Id="rId1" Type="http://schemas.openxmlformats.org/officeDocument/2006/relationships/slideLayout" Target="../slideLayouts/slideLayout25.xml"/><Relationship Id="rId4" Type="http://schemas.openxmlformats.org/officeDocument/2006/relationships/image" Target="../media/image37.jpg"/></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5.xml"/><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6.xml"/><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7.xml"/><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8.xml"/><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9.xml"/><Relationship Id="rId1" Type="http://schemas.openxmlformats.org/officeDocument/2006/relationships/slideLayout" Target="../slideLayouts/slideLayout49.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5.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notesSlide" Target="../notesSlides/notesSlide30.xml"/><Relationship Id="rId1" Type="http://schemas.openxmlformats.org/officeDocument/2006/relationships/slideLayout" Target="../slideLayouts/slideLayout25.xml"/><Relationship Id="rId4" Type="http://schemas.openxmlformats.org/officeDocument/2006/relationships/image" Target="../media/image44.gif"/></Relationships>
</file>

<file path=ppt/slides/_rels/slide31.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notesSlide" Target="../notesSlides/notesSlide31.xml"/><Relationship Id="rId1" Type="http://schemas.openxmlformats.org/officeDocument/2006/relationships/slideLayout" Target="../slideLayouts/slideLayout25.xml"/></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2.xml"/><Relationship Id="rId1" Type="http://schemas.openxmlformats.org/officeDocument/2006/relationships/slideLayout" Target="../slideLayouts/slideLayout25.xml"/></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3.xml"/><Relationship Id="rId1" Type="http://schemas.openxmlformats.org/officeDocument/2006/relationships/slideLayout" Target="../slideLayouts/slideLayout25.xml"/><Relationship Id="rId4" Type="http://schemas.openxmlformats.org/officeDocument/2006/relationships/image" Target="../media/image48.jpg"/></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4.xml"/><Relationship Id="rId1" Type="http://schemas.openxmlformats.org/officeDocument/2006/relationships/slideLayout" Target="../slideLayouts/slideLayout25.xml"/></Relationships>
</file>

<file path=ppt/slides/_rels/slide3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5.xml"/><Relationship Id="rId1" Type="http://schemas.openxmlformats.org/officeDocument/2006/relationships/slideLayout" Target="../slideLayouts/slideLayout25.xml"/></Relationships>
</file>

<file path=ppt/slides/_rels/slide36.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36.xml"/><Relationship Id="rId1" Type="http://schemas.openxmlformats.org/officeDocument/2006/relationships/slideLayout" Target="../slideLayouts/slideLayout25.xml"/></Relationships>
</file>

<file path=ppt/slides/_rels/slide37.xml.rels><?xml version="1.0" encoding="UTF-8" standalone="yes"?>
<Relationships xmlns="http://schemas.openxmlformats.org/package/2006/relationships"><Relationship Id="rId3" Type="http://schemas.openxmlformats.org/officeDocument/2006/relationships/image" Target="../media/image52.gif"/><Relationship Id="rId2" Type="http://schemas.openxmlformats.org/officeDocument/2006/relationships/notesSlide" Target="../notesSlides/notesSlide37.xml"/><Relationship Id="rId1" Type="http://schemas.openxmlformats.org/officeDocument/2006/relationships/slideLayout" Target="../slideLayouts/slideLayout25.xml"/><Relationship Id="rId4" Type="http://schemas.openxmlformats.org/officeDocument/2006/relationships/image" Target="../media/image53.jpg"/></Relationships>
</file>

<file path=ppt/slides/_rels/slide3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8.xml"/><Relationship Id="rId1" Type="http://schemas.openxmlformats.org/officeDocument/2006/relationships/slideLayout" Target="../slideLayouts/slideLayout25.xml"/></Relationships>
</file>

<file path=ppt/slides/_rels/slide3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9.xml"/><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_rels/slide4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0.xml"/><Relationship Id="rId1" Type="http://schemas.openxmlformats.org/officeDocument/2006/relationships/slideLayout" Target="../slideLayouts/slideLayout25.xml"/></Relationships>
</file>

<file path=ppt/slides/_rels/slide4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1.xml"/><Relationship Id="rId1" Type="http://schemas.openxmlformats.org/officeDocument/2006/relationships/slideLayout" Target="../slideLayouts/slideLayout25.xml"/></Relationships>
</file>

<file path=ppt/slides/_rels/slide4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2.xml"/><Relationship Id="rId1" Type="http://schemas.openxmlformats.org/officeDocument/2006/relationships/slideLayout" Target="../slideLayouts/slideLayout49.xml"/></Relationships>
</file>

<file path=ppt/slides/_rels/slide4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3.xml"/><Relationship Id="rId1" Type="http://schemas.openxmlformats.org/officeDocument/2006/relationships/slideLayout" Target="../slideLayouts/slideLayout25.xml"/><Relationship Id="rId5" Type="http://schemas.openxmlformats.org/officeDocument/2006/relationships/image" Target="../media/image60.png"/><Relationship Id="rId4" Type="http://schemas.openxmlformats.org/officeDocument/2006/relationships/image" Target="../media/image59.gif"/></Relationships>
</file>

<file path=ppt/slides/_rels/slide4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4.xml"/><Relationship Id="rId1" Type="http://schemas.openxmlformats.org/officeDocument/2006/relationships/slideLayout" Target="../slideLayouts/slideLayout25.xml"/><Relationship Id="rId5" Type="http://schemas.openxmlformats.org/officeDocument/2006/relationships/image" Target="../media/image63.png"/><Relationship Id="rId4" Type="http://schemas.openxmlformats.org/officeDocument/2006/relationships/image" Target="../media/image62.png"/></Relationships>
</file>

<file path=ppt/slides/_rels/slide45.xml.rels><?xml version="1.0" encoding="UTF-8" standalone="yes"?>
<Relationships xmlns="http://schemas.openxmlformats.org/package/2006/relationships"><Relationship Id="rId3" Type="http://schemas.openxmlformats.org/officeDocument/2006/relationships/image" Target="../media/image64.gif"/><Relationship Id="rId2" Type="http://schemas.openxmlformats.org/officeDocument/2006/relationships/notesSlide" Target="../notesSlides/notesSlide45.xml"/><Relationship Id="rId1" Type="http://schemas.openxmlformats.org/officeDocument/2006/relationships/slideLayout" Target="../slideLayouts/slideLayout25.xml"/><Relationship Id="rId4" Type="http://schemas.openxmlformats.org/officeDocument/2006/relationships/image" Target="../media/image65.png"/></Relationships>
</file>

<file path=ppt/slides/_rels/slide4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6.xml"/><Relationship Id="rId1" Type="http://schemas.openxmlformats.org/officeDocument/2006/relationships/slideLayout" Target="../slideLayouts/slideLayout25.xml"/></Relationships>
</file>

<file path=ppt/slides/_rels/slide47.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47.xml"/><Relationship Id="rId1" Type="http://schemas.openxmlformats.org/officeDocument/2006/relationships/slideLayout" Target="../slideLayouts/slideLayout37.xml"/><Relationship Id="rId4" Type="http://schemas.openxmlformats.org/officeDocument/2006/relationships/image" Target="../media/image68.jpg"/></Relationships>
</file>

<file path=ppt/slides/_rels/slide48.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48.xml"/><Relationship Id="rId1" Type="http://schemas.openxmlformats.org/officeDocument/2006/relationships/slideLayout" Target="../slideLayouts/slideLayout37.xml"/><Relationship Id="rId4" Type="http://schemas.openxmlformats.org/officeDocument/2006/relationships/image" Target="../media/image70.jpg"/></Relationships>
</file>

<file path=ppt/slides/_rels/slide4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9.xml"/><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5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0.xml"/><Relationship Id="rId1" Type="http://schemas.openxmlformats.org/officeDocument/2006/relationships/slideLayout" Target="../slideLayouts/slideLayout49.xml"/></Relationships>
</file>

<file path=ppt/slides/_rels/slide5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1.xml"/><Relationship Id="rId1" Type="http://schemas.openxmlformats.org/officeDocument/2006/relationships/slideLayout" Target="../slideLayouts/slideLayout49.xml"/></Relationships>
</file>

<file path=ppt/slides/_rels/slide5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2.xml"/><Relationship Id="rId1" Type="http://schemas.openxmlformats.org/officeDocument/2006/relationships/slideLayout" Target="../slideLayouts/slideLayout49.xml"/></Relationships>
</file>

<file path=ppt/slides/_rels/slide5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3.xml"/><Relationship Id="rId1" Type="http://schemas.openxmlformats.org/officeDocument/2006/relationships/slideLayout" Target="../slideLayouts/slideLayout49.xml"/></Relationships>
</file>

<file path=ppt/slides/_rels/slide5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4.xml"/><Relationship Id="rId1" Type="http://schemas.openxmlformats.org/officeDocument/2006/relationships/slideLayout" Target="../slideLayouts/slideLayout49.xml"/></Relationships>
</file>

<file path=ppt/slides/_rels/slide5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5.xml"/><Relationship Id="rId1" Type="http://schemas.openxmlformats.org/officeDocument/2006/relationships/slideLayout" Target="../slideLayouts/slideLayout49.xml"/></Relationships>
</file>

<file path=ppt/slides/_rels/slide5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6.xml"/><Relationship Id="rId1" Type="http://schemas.openxmlformats.org/officeDocument/2006/relationships/slideLayout" Target="../slideLayouts/slideLayout49.xml"/></Relationships>
</file>

<file path=ppt/slides/_rels/slide5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7.xml"/><Relationship Id="rId1" Type="http://schemas.openxmlformats.org/officeDocument/2006/relationships/slideLayout" Target="../slideLayouts/slideLayout49.xml"/></Relationships>
</file>

<file path=ppt/slides/_rels/slide5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8.xml"/><Relationship Id="rId1" Type="http://schemas.openxmlformats.org/officeDocument/2006/relationships/slideLayout" Target="../slideLayouts/slideLayout49.xml"/></Relationships>
</file>

<file path=ppt/slides/_rels/slide5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9.xml"/><Relationship Id="rId1" Type="http://schemas.openxmlformats.org/officeDocument/2006/relationships/slideLayout" Target="../slideLayouts/slideLayout49.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3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49.xml"/></Relationships>
</file>

<file path=ppt/slides/_rels/slide6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1.xml"/><Relationship Id="rId1" Type="http://schemas.openxmlformats.org/officeDocument/2006/relationships/slideLayout" Target="../slideLayouts/slideLayout49.xml"/></Relationships>
</file>

<file path=ppt/slides/_rels/slide6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2.xml"/><Relationship Id="rId1" Type="http://schemas.openxmlformats.org/officeDocument/2006/relationships/slideLayout" Target="../slideLayouts/slideLayout37.xml"/></Relationships>
</file>

<file path=ppt/slides/_rels/slide6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3.xml"/><Relationship Id="rId1" Type="http://schemas.openxmlformats.org/officeDocument/2006/relationships/slideLayout" Target="../slideLayouts/slideLayout25.xml"/><Relationship Id="rId5" Type="http://schemas.openxmlformats.org/officeDocument/2006/relationships/image" Target="../media/image75.png"/><Relationship Id="rId4" Type="http://schemas.openxmlformats.org/officeDocument/2006/relationships/image" Target="../media/image74.png"/></Relationships>
</file>

<file path=ppt/slides/_rels/slide64.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notesSlide" Target="../notesSlides/notesSlide64.xml"/><Relationship Id="rId1" Type="http://schemas.openxmlformats.org/officeDocument/2006/relationships/slideLayout" Target="../slideLayouts/slideLayout61.xml"/><Relationship Id="rId6" Type="http://schemas.openxmlformats.org/officeDocument/2006/relationships/image" Target="../media/image79.png"/><Relationship Id="rId11" Type="http://schemas.openxmlformats.org/officeDocument/2006/relationships/image" Target="../media/image84.png"/><Relationship Id="rId5" Type="http://schemas.openxmlformats.org/officeDocument/2006/relationships/image" Target="../media/image78.png"/><Relationship Id="rId10" Type="http://schemas.openxmlformats.org/officeDocument/2006/relationships/image" Target="../media/image83.png"/><Relationship Id="rId4" Type="http://schemas.openxmlformats.org/officeDocument/2006/relationships/image" Target="../media/image77.png"/><Relationship Id="rId9" Type="http://schemas.openxmlformats.org/officeDocument/2006/relationships/image" Target="../media/image82.png"/></Relationships>
</file>

<file path=ppt/slides/_rels/slide6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65.xml"/><Relationship Id="rId1" Type="http://schemas.openxmlformats.org/officeDocument/2006/relationships/slideLayout" Target="../slideLayouts/slideLayout37.xml"/><Relationship Id="rId4" Type="http://schemas.openxmlformats.org/officeDocument/2006/relationships/image" Target="../media/image86.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49.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pic>
        <p:nvPicPr>
          <p:cNvPr id="358" name="Google Shape;358;p1" descr="unnamed.png"/>
          <p:cNvPicPr preferRelativeResize="0"/>
          <p:nvPr/>
        </p:nvPicPr>
        <p:blipFill rotWithShape="1">
          <a:blip r:embed="rId3">
            <a:alphaModFix/>
          </a:blip>
          <a:srcRect/>
          <a:stretch/>
        </p:blipFill>
        <p:spPr>
          <a:xfrm>
            <a:off x="2723400" y="2629080"/>
            <a:ext cx="4272840" cy="3822120"/>
          </a:xfrm>
          <a:prstGeom prst="rect">
            <a:avLst/>
          </a:prstGeom>
          <a:noFill/>
          <a:ln>
            <a:noFill/>
          </a:ln>
        </p:spPr>
      </p:pic>
      <p:sp>
        <p:nvSpPr>
          <p:cNvPr id="359" name="Google Shape;359;p1"/>
          <p:cNvSpPr/>
          <p:nvPr/>
        </p:nvSpPr>
        <p:spPr>
          <a:xfrm>
            <a:off x="1176480" y="6648120"/>
            <a:ext cx="7011360" cy="311040"/>
          </a:xfrm>
          <a:prstGeom prst="rect">
            <a:avLst/>
          </a:prstGeom>
          <a:noFill/>
          <a:ln>
            <a:noFill/>
          </a:ln>
        </p:spPr>
        <p:txBody>
          <a:bodyPr spcFirstLastPara="1" wrap="square" lIns="90000" tIns="91425" rIns="90000" bIns="91425" anchor="ctr" anchorCtr="0">
            <a:noAutofit/>
          </a:bodyPr>
          <a:lstStyle/>
          <a:p>
            <a:pPr marL="0" marR="0" lvl="0" indent="0" algn="just" rtl="0">
              <a:lnSpc>
                <a:spcPct val="100000"/>
              </a:lnSpc>
              <a:spcBef>
                <a:spcPts val="0"/>
              </a:spcBef>
              <a:spcAft>
                <a:spcPts val="0"/>
              </a:spcAft>
              <a:buNone/>
            </a:pPr>
            <a:r>
              <a:rPr lang="es-CL" sz="1100" b="0" i="0" u="none" strike="noStrike" cap="none">
                <a:solidFill>
                  <a:srgbClr val="FFFFFF"/>
                </a:solidFill>
                <a:latin typeface="Calibri"/>
                <a:ea typeface="Calibri"/>
                <a:cs typeface="Calibri"/>
                <a:sym typeface="Calibri"/>
              </a:rPr>
              <a:t>En estos documentos se utilizarán de manera inclusiva términos como: el estudiante, el docente, el compañero u otras palabras equivalentes y sus respectivos plurales, es decir, con ellas, se hace referencia tanto a hombres como a mujeres.</a:t>
            </a:r>
            <a:endParaRPr sz="1100" b="0" i="0" u="none" strike="noStrike" cap="none">
              <a:latin typeface="Arial"/>
              <a:ea typeface="Arial"/>
              <a:cs typeface="Arial"/>
              <a:sym typeface="Arial"/>
            </a:endParaRPr>
          </a:p>
        </p:txBody>
      </p:sp>
      <p:sp>
        <p:nvSpPr>
          <p:cNvPr id="360" name="Google Shape;360;p1"/>
          <p:cNvSpPr/>
          <p:nvPr/>
        </p:nvSpPr>
        <p:spPr>
          <a:xfrm>
            <a:off x="1139040" y="834840"/>
            <a:ext cx="4156200" cy="318960"/>
          </a:xfrm>
          <a:prstGeom prst="rect">
            <a:avLst/>
          </a:prstGeom>
          <a:noFill/>
          <a:ln>
            <a:noFill/>
          </a:ln>
        </p:spPr>
        <p:txBody>
          <a:bodyPr spcFirstLastPara="1" wrap="square" lIns="90000" tIns="91425" rIns="90000" bIns="91425" anchor="t" anchorCtr="0">
            <a:noAutofit/>
          </a:bodyPr>
          <a:lstStyle/>
          <a:p>
            <a:pPr marL="0" marR="0" lvl="0" indent="0" algn="l" rtl="0">
              <a:lnSpc>
                <a:spcPct val="100000"/>
              </a:lnSpc>
              <a:spcBef>
                <a:spcPts val="0"/>
              </a:spcBef>
              <a:spcAft>
                <a:spcPts val="0"/>
              </a:spcAft>
              <a:buNone/>
            </a:pPr>
            <a:r>
              <a:rPr lang="es-CL" sz="1200" b="1" i="0" u="none" strike="noStrike" cap="none">
                <a:solidFill>
                  <a:srgbClr val="29754D"/>
                </a:solidFill>
                <a:latin typeface="Calibri"/>
                <a:ea typeface="Calibri"/>
                <a:cs typeface="Calibri"/>
                <a:sym typeface="Calibri"/>
              </a:rPr>
              <a:t>SECTOR ELECTRÓNICA </a:t>
            </a:r>
            <a:r>
              <a:rPr lang="es-CL" sz="1200" b="0" i="0" u="none" strike="noStrike" cap="none">
                <a:solidFill>
                  <a:srgbClr val="29754D"/>
                </a:solidFill>
                <a:latin typeface="Calibri"/>
                <a:ea typeface="Calibri"/>
                <a:cs typeface="Calibri"/>
                <a:sym typeface="Calibri"/>
              </a:rPr>
              <a:t>| NIVEL 3° MEDIO</a:t>
            </a:r>
            <a:endParaRPr sz="1200" b="0" i="0" u="none" strike="noStrike" cap="none">
              <a:latin typeface="Arial"/>
              <a:ea typeface="Arial"/>
              <a:cs typeface="Arial"/>
              <a:sym typeface="Arial"/>
            </a:endParaRPr>
          </a:p>
        </p:txBody>
      </p:sp>
      <p:sp>
        <p:nvSpPr>
          <p:cNvPr id="361" name="Google Shape;361;p1"/>
          <p:cNvSpPr/>
          <p:nvPr/>
        </p:nvSpPr>
        <p:spPr>
          <a:xfrm>
            <a:off x="362160" y="2144520"/>
            <a:ext cx="1443600" cy="177840"/>
          </a:xfrm>
          <a:prstGeom prst="rect">
            <a:avLst/>
          </a:prstGeom>
          <a:noFill/>
          <a:ln>
            <a:noFill/>
          </a:ln>
        </p:spPr>
        <p:txBody>
          <a:bodyPr spcFirstLastPara="1" wrap="square" lIns="90000" tIns="91425" rIns="90000" bIns="91425" anchor="ctr" anchorCtr="0">
            <a:noAutofit/>
          </a:bodyPr>
          <a:lstStyle/>
          <a:p>
            <a:pPr marL="0" marR="0" lvl="0" indent="0" algn="l" rtl="0">
              <a:lnSpc>
                <a:spcPct val="100000"/>
              </a:lnSpc>
              <a:spcBef>
                <a:spcPts val="0"/>
              </a:spcBef>
              <a:spcAft>
                <a:spcPts val="0"/>
              </a:spcAft>
              <a:buNone/>
            </a:pPr>
            <a:r>
              <a:rPr lang="es-CL" sz="1500" b="1" i="0" u="none" strike="noStrike" cap="none">
                <a:solidFill>
                  <a:srgbClr val="000000"/>
                </a:solidFill>
                <a:latin typeface="Calibri"/>
                <a:ea typeface="Calibri"/>
                <a:cs typeface="Calibri"/>
                <a:sym typeface="Calibri"/>
              </a:rPr>
              <a:t>MÓDULO 1</a:t>
            </a:r>
            <a:endParaRPr sz="1500" b="0" i="0" u="none" strike="noStrike" cap="none">
              <a:latin typeface="Arial"/>
              <a:ea typeface="Arial"/>
              <a:cs typeface="Arial"/>
              <a:sym typeface="Arial"/>
            </a:endParaRPr>
          </a:p>
          <a:p>
            <a:pPr marL="0" marR="0" lvl="0" indent="0" algn="l" rtl="0">
              <a:lnSpc>
                <a:spcPct val="100000"/>
              </a:lnSpc>
              <a:spcBef>
                <a:spcPts val="0"/>
              </a:spcBef>
              <a:spcAft>
                <a:spcPts val="0"/>
              </a:spcAft>
              <a:buNone/>
            </a:pPr>
            <a:endParaRPr sz="1500" b="0" i="0" u="none" strike="noStrike" cap="none">
              <a:latin typeface="Arial"/>
              <a:ea typeface="Arial"/>
              <a:cs typeface="Arial"/>
              <a:sym typeface="Arial"/>
            </a:endParaRPr>
          </a:p>
        </p:txBody>
      </p:sp>
      <p:sp>
        <p:nvSpPr>
          <p:cNvPr id="362" name="Google Shape;362;p1"/>
          <p:cNvSpPr/>
          <p:nvPr/>
        </p:nvSpPr>
        <p:spPr>
          <a:xfrm>
            <a:off x="360360" y="2242080"/>
            <a:ext cx="8846280" cy="553320"/>
          </a:xfrm>
          <a:prstGeom prst="rect">
            <a:avLst/>
          </a:prstGeom>
          <a:noFill/>
          <a:ln>
            <a:noFill/>
          </a:ln>
        </p:spPr>
        <p:txBody>
          <a:bodyPr spcFirstLastPara="1" wrap="square" lIns="90000" tIns="45000" rIns="90000" bIns="45000" anchor="t" anchorCtr="0">
            <a:spAutoFit/>
          </a:bodyPr>
          <a:lstStyle/>
          <a:p>
            <a:pPr marL="0" marR="0" lvl="0" indent="0" algn="l" rtl="0">
              <a:lnSpc>
                <a:spcPct val="80000"/>
              </a:lnSpc>
              <a:spcBef>
                <a:spcPts val="0"/>
              </a:spcBef>
              <a:spcAft>
                <a:spcPts val="0"/>
              </a:spcAft>
              <a:buNone/>
            </a:pPr>
            <a:r>
              <a:rPr lang="es-CL" sz="3800" b="1" i="0" u="none" strike="noStrike" cap="none">
                <a:solidFill>
                  <a:srgbClr val="29754D"/>
                </a:solidFill>
                <a:latin typeface="Calibri"/>
                <a:ea typeface="Calibri"/>
                <a:cs typeface="Calibri"/>
                <a:sym typeface="Calibri"/>
              </a:rPr>
              <a:t>PROYECTOS DE ELECTRÓNICA</a:t>
            </a:r>
            <a:endParaRPr sz="3800" b="0" i="0" u="none" strike="noStrike" cap="none">
              <a:latin typeface="Arial"/>
              <a:ea typeface="Arial"/>
              <a:cs typeface="Arial"/>
              <a:sym typeface="Arial"/>
            </a:endParaRPr>
          </a:p>
        </p:txBody>
      </p:sp>
      <p:pic>
        <p:nvPicPr>
          <p:cNvPr id="363" name="Google Shape;363;p1"/>
          <p:cNvPicPr preferRelativeResize="0"/>
          <p:nvPr/>
        </p:nvPicPr>
        <p:blipFill rotWithShape="1">
          <a:blip r:embed="rId4">
            <a:alphaModFix/>
          </a:blip>
          <a:srcRect/>
          <a:stretch/>
        </p:blipFill>
        <p:spPr>
          <a:xfrm>
            <a:off x="347040" y="360000"/>
            <a:ext cx="4476600" cy="75816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Google Shape;479;p10"/>
          <p:cNvSpPr/>
          <p:nvPr/>
        </p:nvSpPr>
        <p:spPr>
          <a:xfrm>
            <a:off x="520560" y="2171880"/>
            <a:ext cx="8584560" cy="4266360"/>
          </a:xfrm>
          <a:prstGeom prst="roundRect">
            <a:avLst>
              <a:gd name="adj" fmla="val 3898"/>
            </a:avLst>
          </a:prstGeom>
          <a:solidFill>
            <a:schemeClr val="lt1"/>
          </a:solidFill>
          <a:ln w="9525" cap="flat" cmpd="sng">
            <a:solidFill>
              <a:schemeClr val="dk2"/>
            </a:solidFill>
            <a:prstDash val="solid"/>
            <a:round/>
            <a:headEnd type="none" w="sm" len="sm"/>
            <a:tailEnd type="none" w="sm" len="sm"/>
          </a:ln>
        </p:spPr>
        <p:txBody>
          <a:bodyPr spcFirstLastPara="1" wrap="square" lIns="90000" tIns="91425" rIns="90000" bIns="91425" anchor="ctr" anchorCtr="0">
            <a:noAutofit/>
          </a:bodyPr>
          <a:lstStyle/>
          <a:p>
            <a:pPr marL="0" marR="0" lvl="0" indent="0" algn="l" rtl="0">
              <a:lnSpc>
                <a:spcPct val="100000"/>
              </a:lnSpc>
              <a:spcBef>
                <a:spcPts val="0"/>
              </a:spcBef>
              <a:spcAft>
                <a:spcPts val="0"/>
              </a:spcAft>
              <a:buNone/>
            </a:pPr>
            <a:r>
              <a:rPr lang="es-CL" sz="1400" b="0" i="0" u="none" strike="noStrike" cap="none">
                <a:solidFill>
                  <a:srgbClr val="000000"/>
                </a:solidFill>
                <a:latin typeface="Arial"/>
                <a:ea typeface="Arial"/>
                <a:cs typeface="Arial"/>
                <a:sym typeface="Arial"/>
              </a:rPr>
              <a:t>    </a:t>
            </a:r>
            <a:endParaRPr sz="1400" b="0" i="0" u="none" strike="noStrike" cap="none">
              <a:latin typeface="Arial"/>
              <a:ea typeface="Arial"/>
              <a:cs typeface="Arial"/>
              <a:sym typeface="Arial"/>
            </a:endParaRPr>
          </a:p>
        </p:txBody>
      </p:sp>
      <p:sp>
        <p:nvSpPr>
          <p:cNvPr id="480" name="Google Shape;480;p10"/>
          <p:cNvSpPr/>
          <p:nvPr/>
        </p:nvSpPr>
        <p:spPr>
          <a:xfrm rot="5400000">
            <a:off x="5683320" y="4937760"/>
            <a:ext cx="1494000" cy="702000"/>
          </a:xfrm>
          <a:prstGeom prst="rightArrow">
            <a:avLst>
              <a:gd name="adj1" fmla="val 50000"/>
              <a:gd name="adj2" fmla="val 50000"/>
            </a:avLst>
          </a:prstGeom>
          <a:solidFill>
            <a:srgbClr val="1CA848">
              <a:alpha val="52941"/>
            </a:srgbClr>
          </a:solidFill>
          <a:ln>
            <a:noFill/>
          </a:ln>
          <a:effectLst>
            <a:outerShdw blurRad="40000" dist="2304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10"/>
          <p:cNvSpPr/>
          <p:nvPr/>
        </p:nvSpPr>
        <p:spPr>
          <a:xfrm>
            <a:off x="406440" y="1098720"/>
            <a:ext cx="8600400" cy="891360"/>
          </a:xfrm>
          <a:prstGeom prst="rect">
            <a:avLst/>
          </a:prstGeom>
          <a:noFill/>
          <a:ln>
            <a:noFill/>
          </a:ln>
        </p:spPr>
        <p:txBody>
          <a:bodyPr spcFirstLastPara="1" wrap="square" lIns="90000" tIns="45000" rIns="90000" bIns="45000" anchor="ctr" anchorCtr="0">
            <a:noAutofit/>
          </a:bodyPr>
          <a:lstStyle/>
          <a:p>
            <a:pPr marL="0" marR="0" lvl="0" indent="0" algn="l" rtl="0">
              <a:lnSpc>
                <a:spcPct val="90000"/>
              </a:lnSpc>
              <a:spcBef>
                <a:spcPts val="0"/>
              </a:spcBef>
              <a:spcAft>
                <a:spcPts val="0"/>
              </a:spcAft>
              <a:buNone/>
            </a:pPr>
            <a:r>
              <a:rPr lang="es-CL" sz="3200" b="1" i="0" u="none" strike="noStrike" cap="none">
                <a:solidFill>
                  <a:srgbClr val="29754D"/>
                </a:solidFill>
                <a:latin typeface="Calibri"/>
                <a:ea typeface="Calibri"/>
                <a:cs typeface="Calibri"/>
                <a:sym typeface="Calibri"/>
              </a:rPr>
              <a:t>INSTRUMENTOS DE </a:t>
            </a:r>
            <a:r>
              <a:rPr lang="es-CL" sz="3200" b="0" i="0" u="none" strike="noStrike" cap="none">
                <a:solidFill>
                  <a:srgbClr val="C73E32"/>
                </a:solidFill>
                <a:latin typeface="Calibri"/>
                <a:ea typeface="Calibri"/>
                <a:cs typeface="Calibri"/>
                <a:sym typeface="Calibri"/>
              </a:rPr>
              <a:t>MEDICIÓN</a:t>
            </a:r>
            <a:endParaRPr sz="3200" b="0" i="0" u="none" strike="noStrike" cap="none">
              <a:latin typeface="Arial"/>
              <a:ea typeface="Arial"/>
              <a:cs typeface="Arial"/>
              <a:sym typeface="Arial"/>
            </a:endParaRPr>
          </a:p>
        </p:txBody>
      </p:sp>
      <p:grpSp>
        <p:nvGrpSpPr>
          <p:cNvPr id="482" name="Google Shape;482;p10"/>
          <p:cNvGrpSpPr/>
          <p:nvPr/>
        </p:nvGrpSpPr>
        <p:grpSpPr>
          <a:xfrm>
            <a:off x="7065360" y="2643120"/>
            <a:ext cx="865440" cy="3340800"/>
            <a:chOff x="7065360" y="2643120"/>
            <a:chExt cx="865440" cy="3340800"/>
          </a:xfrm>
        </p:grpSpPr>
        <p:sp>
          <p:nvSpPr>
            <p:cNvPr id="483" name="Google Shape;483;p10"/>
            <p:cNvSpPr/>
            <p:nvPr/>
          </p:nvSpPr>
          <p:spPr>
            <a:xfrm>
              <a:off x="7065360" y="2643120"/>
              <a:ext cx="865440" cy="92844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es-CL" sz="5500" b="1" i="0" u="none" strike="noStrike" cap="none">
                  <a:solidFill>
                    <a:srgbClr val="000000"/>
                  </a:solidFill>
                  <a:latin typeface="Cambria Math"/>
                  <a:ea typeface="Cambria Math"/>
                  <a:cs typeface="Cambria Math"/>
                  <a:sym typeface="Cambria Math"/>
                </a:rPr>
                <a:t>V</a:t>
              </a:r>
              <a:endParaRPr sz="5500" b="0" i="0" u="none" strike="noStrike" cap="none">
                <a:latin typeface="Arial"/>
                <a:ea typeface="Arial"/>
                <a:cs typeface="Arial"/>
                <a:sym typeface="Arial"/>
              </a:endParaRPr>
            </a:p>
          </p:txBody>
        </p:sp>
        <p:sp>
          <p:nvSpPr>
            <p:cNvPr id="484" name="Google Shape;484;p10"/>
            <p:cNvSpPr/>
            <p:nvPr/>
          </p:nvSpPr>
          <p:spPr>
            <a:xfrm>
              <a:off x="7065360" y="3862800"/>
              <a:ext cx="865440" cy="92844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es-CL" sz="5500" b="1" i="0" u="none" strike="noStrike" cap="none">
                  <a:solidFill>
                    <a:srgbClr val="000000"/>
                  </a:solidFill>
                  <a:latin typeface="Cambria Math"/>
                  <a:ea typeface="Cambria Math"/>
                  <a:cs typeface="Cambria Math"/>
                  <a:sym typeface="Cambria Math"/>
                </a:rPr>
                <a:t>Ω</a:t>
              </a:r>
              <a:endParaRPr sz="5500" b="0" i="0" u="none" strike="noStrike" cap="none">
                <a:latin typeface="Arial"/>
                <a:ea typeface="Arial"/>
                <a:cs typeface="Arial"/>
                <a:sym typeface="Arial"/>
              </a:endParaRPr>
            </a:p>
          </p:txBody>
        </p:sp>
        <p:sp>
          <p:nvSpPr>
            <p:cNvPr id="485" name="Google Shape;485;p10"/>
            <p:cNvSpPr/>
            <p:nvPr/>
          </p:nvSpPr>
          <p:spPr>
            <a:xfrm>
              <a:off x="7065360" y="5055480"/>
              <a:ext cx="865440" cy="92844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es-CL" sz="5500" b="1" i="0" u="none" strike="noStrike" cap="none">
                  <a:solidFill>
                    <a:srgbClr val="000000"/>
                  </a:solidFill>
                  <a:latin typeface="Cambria Math"/>
                  <a:ea typeface="Cambria Math"/>
                  <a:cs typeface="Cambria Math"/>
                  <a:sym typeface="Cambria Math"/>
                </a:rPr>
                <a:t>A</a:t>
              </a:r>
              <a:endParaRPr sz="5500" b="0" i="0" u="none" strike="noStrike" cap="none">
                <a:latin typeface="Arial"/>
                <a:ea typeface="Arial"/>
                <a:cs typeface="Arial"/>
                <a:sym typeface="Arial"/>
              </a:endParaRPr>
            </a:p>
          </p:txBody>
        </p:sp>
      </p:grpSp>
      <p:sp>
        <p:nvSpPr>
          <p:cNvPr id="486" name="Google Shape;486;p10"/>
          <p:cNvSpPr/>
          <p:nvPr/>
        </p:nvSpPr>
        <p:spPr>
          <a:xfrm rot="-5400000">
            <a:off x="5770080" y="5053320"/>
            <a:ext cx="1305000" cy="33300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es-CL" sz="1600" b="1" i="0" u="none" strike="noStrike" cap="none">
                <a:solidFill>
                  <a:srgbClr val="FFFFFF"/>
                </a:solidFill>
                <a:latin typeface="Calibri"/>
                <a:ea typeface="Calibri"/>
                <a:cs typeface="Calibri"/>
                <a:sym typeface="Calibri"/>
              </a:rPr>
              <a:t>MULTIPLICAR</a:t>
            </a:r>
            <a:endParaRPr sz="1600" b="0" i="0" u="none" strike="noStrike" cap="none">
              <a:latin typeface="Arial"/>
              <a:ea typeface="Arial"/>
              <a:cs typeface="Arial"/>
              <a:sym typeface="Arial"/>
            </a:endParaRPr>
          </a:p>
        </p:txBody>
      </p:sp>
      <p:sp>
        <p:nvSpPr>
          <p:cNvPr id="487" name="Google Shape;487;p10"/>
          <p:cNvSpPr/>
          <p:nvPr/>
        </p:nvSpPr>
        <p:spPr>
          <a:xfrm rot="5400000" flipH="1">
            <a:off x="5683320" y="3150720"/>
            <a:ext cx="1494000" cy="702000"/>
          </a:xfrm>
          <a:prstGeom prst="rightArrow">
            <a:avLst>
              <a:gd name="adj1" fmla="val 50000"/>
              <a:gd name="adj2" fmla="val 50000"/>
            </a:avLst>
          </a:prstGeom>
          <a:solidFill>
            <a:srgbClr val="1CA848">
              <a:alpha val="52941"/>
            </a:srgbClr>
          </a:solidFill>
          <a:ln>
            <a:noFill/>
          </a:ln>
          <a:effectLst>
            <a:outerShdw blurRad="40000" dist="2304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10"/>
          <p:cNvSpPr/>
          <p:nvPr/>
        </p:nvSpPr>
        <p:spPr>
          <a:xfrm rot="-5400000">
            <a:off x="5946120" y="3484080"/>
            <a:ext cx="905040" cy="33336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es-CL" sz="1600" b="1" i="0" u="none" strike="noStrike" cap="none">
                <a:solidFill>
                  <a:srgbClr val="FFFFFF"/>
                </a:solidFill>
                <a:latin typeface="Calibri"/>
                <a:ea typeface="Calibri"/>
                <a:cs typeface="Calibri"/>
                <a:sym typeface="Calibri"/>
              </a:rPr>
              <a:t>DIVIDIR</a:t>
            </a:r>
            <a:endParaRPr sz="1600" b="0" i="0" u="none" strike="noStrike" cap="none">
              <a:latin typeface="Arial"/>
              <a:ea typeface="Arial"/>
              <a:cs typeface="Arial"/>
              <a:sym typeface="Arial"/>
            </a:endParaRPr>
          </a:p>
        </p:txBody>
      </p:sp>
      <p:grpSp>
        <p:nvGrpSpPr>
          <p:cNvPr id="489" name="Google Shape;489;p10"/>
          <p:cNvGrpSpPr/>
          <p:nvPr/>
        </p:nvGrpSpPr>
        <p:grpSpPr>
          <a:xfrm>
            <a:off x="912600" y="2641680"/>
            <a:ext cx="5080680" cy="3411360"/>
            <a:chOff x="912600" y="2641680"/>
            <a:chExt cx="5080680" cy="3411360"/>
          </a:xfrm>
        </p:grpSpPr>
        <p:sp>
          <p:nvSpPr>
            <p:cNvPr id="490" name="Google Shape;490;p10"/>
            <p:cNvSpPr/>
            <p:nvPr/>
          </p:nvSpPr>
          <p:spPr>
            <a:xfrm>
              <a:off x="956520" y="2641680"/>
              <a:ext cx="4969080" cy="363240"/>
            </a:xfrm>
            <a:prstGeom prst="rect">
              <a:avLst/>
            </a:prstGeom>
            <a:noFill/>
            <a:ln w="19075" cap="flat" cmpd="sng">
              <a:solidFill>
                <a:schemeClr val="dk1"/>
              </a:solidFill>
              <a:prstDash val="solid"/>
              <a:round/>
              <a:headEnd type="none" w="sm" len="sm"/>
              <a:tailEnd type="none" w="sm" len="sm"/>
            </a:ln>
            <a:effectLst>
              <a:outerShdw blurRad="40000" dist="2304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91" name="Google Shape;491;p10" descr="3. Magnitudes electricas basicas - FPB Informatica Y Comunicaciones 2014  Julio"/>
            <p:cNvPicPr preferRelativeResize="0"/>
            <p:nvPr/>
          </p:nvPicPr>
          <p:blipFill rotWithShape="1">
            <a:blip r:embed="rId3">
              <a:alphaModFix/>
            </a:blip>
            <a:srcRect t="10199" r="8374"/>
            <a:stretch/>
          </p:blipFill>
          <p:spPr>
            <a:xfrm>
              <a:off x="912600" y="2997360"/>
              <a:ext cx="5080680" cy="3055680"/>
            </a:xfrm>
            <a:prstGeom prst="rect">
              <a:avLst/>
            </a:prstGeom>
            <a:noFill/>
            <a:ln>
              <a:noFill/>
            </a:ln>
          </p:spPr>
        </p:pic>
        <p:sp>
          <p:nvSpPr>
            <p:cNvPr id="492" name="Google Shape;492;p10"/>
            <p:cNvSpPr/>
            <p:nvPr/>
          </p:nvSpPr>
          <p:spPr>
            <a:xfrm>
              <a:off x="1130760" y="2645280"/>
              <a:ext cx="811800" cy="31824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es-CL" sz="1500" b="1" i="0" u="none" strike="noStrike" cap="none">
                  <a:solidFill>
                    <a:srgbClr val="595959"/>
                  </a:solidFill>
                  <a:latin typeface="Calibri"/>
                  <a:ea typeface="Calibri"/>
                  <a:cs typeface="Calibri"/>
                  <a:sym typeface="Calibri"/>
                </a:rPr>
                <a:t>PREFIJO</a:t>
              </a:r>
              <a:endParaRPr sz="1500" b="0" i="0" u="none" strike="noStrike" cap="none">
                <a:latin typeface="Arial"/>
                <a:ea typeface="Arial"/>
                <a:cs typeface="Arial"/>
                <a:sym typeface="Arial"/>
              </a:endParaRPr>
            </a:p>
          </p:txBody>
        </p:sp>
        <p:sp>
          <p:nvSpPr>
            <p:cNvPr id="493" name="Google Shape;493;p10"/>
            <p:cNvSpPr/>
            <p:nvPr/>
          </p:nvSpPr>
          <p:spPr>
            <a:xfrm>
              <a:off x="2358360" y="2645280"/>
              <a:ext cx="930600" cy="31824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es-CL" sz="1500" b="1" i="0" u="none" strike="noStrike" cap="none">
                  <a:solidFill>
                    <a:srgbClr val="595959"/>
                  </a:solidFill>
                  <a:latin typeface="Calibri"/>
                  <a:ea typeface="Calibri"/>
                  <a:cs typeface="Calibri"/>
                  <a:sym typeface="Calibri"/>
                </a:rPr>
                <a:t>SÍMBOLO</a:t>
              </a:r>
              <a:endParaRPr sz="1500" b="0" i="0" u="none" strike="noStrike" cap="none">
                <a:latin typeface="Arial"/>
                <a:ea typeface="Arial"/>
                <a:cs typeface="Arial"/>
                <a:sym typeface="Arial"/>
              </a:endParaRPr>
            </a:p>
          </p:txBody>
        </p:sp>
        <p:sp>
          <p:nvSpPr>
            <p:cNvPr id="494" name="Google Shape;494;p10"/>
            <p:cNvSpPr/>
            <p:nvPr/>
          </p:nvSpPr>
          <p:spPr>
            <a:xfrm>
              <a:off x="3353400" y="2645280"/>
              <a:ext cx="2126880" cy="31824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es-CL" sz="1500" b="1" i="0" u="none" strike="noStrike" cap="none">
                  <a:solidFill>
                    <a:srgbClr val="595959"/>
                  </a:solidFill>
                  <a:latin typeface="Calibri"/>
                  <a:ea typeface="Calibri"/>
                  <a:cs typeface="Calibri"/>
                  <a:sym typeface="Calibri"/>
                </a:rPr>
                <a:t>EQUIVALENCIA DECIMAL</a:t>
              </a:r>
              <a:endParaRPr sz="1500" b="0" i="0" u="none" strike="noStrike" cap="none">
                <a:latin typeface="Arial"/>
                <a:ea typeface="Arial"/>
                <a:cs typeface="Arial"/>
                <a:sym typeface="Arial"/>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sp>
        <p:nvSpPr>
          <p:cNvPr id="499" name="Google Shape;499;p11"/>
          <p:cNvSpPr/>
          <p:nvPr/>
        </p:nvSpPr>
        <p:spPr>
          <a:xfrm>
            <a:off x="498600" y="2158920"/>
            <a:ext cx="8378280" cy="4228560"/>
          </a:xfrm>
          <a:prstGeom prst="roundRect">
            <a:avLst>
              <a:gd name="adj" fmla="val 3898"/>
            </a:avLst>
          </a:prstGeom>
          <a:solidFill>
            <a:schemeClr val="lt1"/>
          </a:solidFill>
          <a:ln w="9525" cap="flat" cmpd="sng">
            <a:solidFill>
              <a:schemeClr val="dk2"/>
            </a:solidFill>
            <a:prstDash val="solid"/>
            <a:round/>
            <a:headEnd type="none" w="sm" len="sm"/>
            <a:tailEnd type="none" w="sm" len="sm"/>
          </a:ln>
        </p:spPr>
        <p:txBody>
          <a:bodyPr spcFirstLastPara="1" wrap="square" lIns="90000" tIns="91425" rIns="90000" bIns="91425" anchor="ctr" anchorCtr="0">
            <a:noAutofit/>
          </a:bodyPr>
          <a:lstStyle/>
          <a:p>
            <a:pPr marL="0" marR="0" lvl="0" indent="0" algn="l" rtl="0">
              <a:lnSpc>
                <a:spcPct val="100000"/>
              </a:lnSpc>
              <a:spcBef>
                <a:spcPts val="0"/>
              </a:spcBef>
              <a:spcAft>
                <a:spcPts val="0"/>
              </a:spcAft>
              <a:buNone/>
            </a:pPr>
            <a:r>
              <a:rPr lang="es-CL" sz="1400" b="0" i="0" u="none" strike="noStrike" cap="none">
                <a:solidFill>
                  <a:srgbClr val="000000"/>
                </a:solidFill>
                <a:latin typeface="Arial"/>
                <a:ea typeface="Arial"/>
                <a:cs typeface="Arial"/>
                <a:sym typeface="Arial"/>
              </a:rPr>
              <a:t>    </a:t>
            </a:r>
            <a:endParaRPr sz="1400" b="0" i="0" u="none" strike="noStrike" cap="none">
              <a:latin typeface="Arial"/>
              <a:ea typeface="Arial"/>
              <a:cs typeface="Arial"/>
              <a:sym typeface="Arial"/>
            </a:endParaRPr>
          </a:p>
        </p:txBody>
      </p:sp>
      <p:sp>
        <p:nvSpPr>
          <p:cNvPr id="500" name="Google Shape;500;p11"/>
          <p:cNvSpPr/>
          <p:nvPr/>
        </p:nvSpPr>
        <p:spPr>
          <a:xfrm>
            <a:off x="406440" y="1098720"/>
            <a:ext cx="8600400" cy="891360"/>
          </a:xfrm>
          <a:prstGeom prst="rect">
            <a:avLst/>
          </a:prstGeom>
          <a:noFill/>
          <a:ln>
            <a:noFill/>
          </a:ln>
        </p:spPr>
        <p:txBody>
          <a:bodyPr spcFirstLastPara="1" wrap="square" lIns="90000" tIns="45000" rIns="90000" bIns="45000" anchor="ctr" anchorCtr="0">
            <a:noAutofit/>
          </a:bodyPr>
          <a:lstStyle/>
          <a:p>
            <a:pPr marL="0" marR="0" lvl="0" indent="0" algn="l" rtl="0">
              <a:lnSpc>
                <a:spcPct val="90000"/>
              </a:lnSpc>
              <a:spcBef>
                <a:spcPts val="0"/>
              </a:spcBef>
              <a:spcAft>
                <a:spcPts val="0"/>
              </a:spcAft>
              <a:buNone/>
            </a:pPr>
            <a:r>
              <a:rPr lang="es-CL" sz="3200" b="1" i="0" u="none" strike="noStrike" cap="none">
                <a:solidFill>
                  <a:srgbClr val="29754D"/>
                </a:solidFill>
                <a:latin typeface="Calibri"/>
                <a:ea typeface="Calibri"/>
                <a:cs typeface="Calibri"/>
                <a:sym typeface="Calibri"/>
              </a:rPr>
              <a:t>INSTRUMENTOS DE </a:t>
            </a:r>
            <a:r>
              <a:rPr lang="es-CL" sz="3200" b="0" i="0" u="none" strike="noStrike" cap="none">
                <a:solidFill>
                  <a:srgbClr val="C73E32"/>
                </a:solidFill>
                <a:latin typeface="Calibri"/>
                <a:ea typeface="Calibri"/>
                <a:cs typeface="Calibri"/>
                <a:sym typeface="Calibri"/>
              </a:rPr>
              <a:t>MEDICIÓN</a:t>
            </a:r>
            <a:endParaRPr sz="3200" b="0" i="0" u="none" strike="noStrike" cap="none">
              <a:latin typeface="Arial"/>
              <a:ea typeface="Arial"/>
              <a:cs typeface="Arial"/>
              <a:sym typeface="Arial"/>
            </a:endParaRPr>
          </a:p>
        </p:txBody>
      </p:sp>
      <p:sp>
        <p:nvSpPr>
          <p:cNvPr id="501" name="Google Shape;501;p11"/>
          <p:cNvSpPr/>
          <p:nvPr/>
        </p:nvSpPr>
        <p:spPr>
          <a:xfrm>
            <a:off x="612720" y="2391120"/>
            <a:ext cx="7489080" cy="1113120"/>
          </a:xfrm>
          <a:prstGeom prst="rect">
            <a:avLst/>
          </a:prstGeom>
          <a:noFill/>
          <a:ln>
            <a:noFill/>
          </a:ln>
        </p:spPr>
        <p:txBody>
          <a:bodyPr spcFirstLastPara="1" wrap="square" lIns="90000" tIns="45000" rIns="90000" bIns="45000" anchor="t" anchorCtr="0">
            <a:noAutofit/>
          </a:bodyPr>
          <a:lstStyle/>
          <a:p>
            <a:pPr marL="140400" marR="0" lvl="0" indent="-139680" algn="l" rtl="0">
              <a:lnSpc>
                <a:spcPct val="90000"/>
              </a:lnSpc>
              <a:spcBef>
                <a:spcPts val="0"/>
              </a:spcBef>
              <a:spcAft>
                <a:spcPts val="0"/>
              </a:spcAft>
              <a:buClr>
                <a:srgbClr val="000000"/>
              </a:buClr>
              <a:buSzPts val="1800"/>
              <a:buFont typeface="Arial"/>
              <a:buChar char="•"/>
            </a:pPr>
            <a:r>
              <a:rPr lang="es-CL" sz="1800" b="0" i="0" u="none" strike="noStrike" cap="none">
                <a:solidFill>
                  <a:srgbClr val="000000"/>
                </a:solidFill>
                <a:latin typeface="Calibri"/>
                <a:ea typeface="Calibri"/>
                <a:cs typeface="Calibri"/>
                <a:sym typeface="Calibri"/>
              </a:rPr>
              <a:t>Como se ha mencionado antes los instrumentos de medición serán utilizados para conocer los valores de los parámetros eléctricos de un circuito, tales como , resistencia, capacitancia, inductancia, voltaje o corriente. </a:t>
            </a:r>
            <a:endParaRPr sz="1800" b="0" i="0" u="none" strike="noStrike" cap="none">
              <a:latin typeface="Arial"/>
              <a:ea typeface="Arial"/>
              <a:cs typeface="Arial"/>
              <a:sym typeface="Arial"/>
            </a:endParaRPr>
          </a:p>
        </p:txBody>
      </p:sp>
      <p:pic>
        <p:nvPicPr>
          <p:cNvPr id="502" name="Google Shape;502;p11" descr="Tester, ¿Qué es y como escoger el mejor? - Materiales para laboratorio"/>
          <p:cNvPicPr preferRelativeResize="0"/>
          <p:nvPr/>
        </p:nvPicPr>
        <p:blipFill rotWithShape="1">
          <a:blip r:embed="rId3">
            <a:alphaModFix/>
          </a:blip>
          <a:srcRect l="10902" r="5667"/>
          <a:stretch/>
        </p:blipFill>
        <p:spPr>
          <a:xfrm>
            <a:off x="6140880" y="3551040"/>
            <a:ext cx="2727000" cy="2612160"/>
          </a:xfrm>
          <a:prstGeom prst="rect">
            <a:avLst/>
          </a:prstGeom>
          <a:noFill/>
          <a:ln>
            <a:noFill/>
          </a:ln>
        </p:spPr>
      </p:pic>
      <p:sp>
        <p:nvSpPr>
          <p:cNvPr id="503" name="Google Shape;503;p11"/>
          <p:cNvSpPr/>
          <p:nvPr/>
        </p:nvSpPr>
        <p:spPr>
          <a:xfrm>
            <a:off x="625320" y="3305520"/>
            <a:ext cx="5635080" cy="2929320"/>
          </a:xfrm>
          <a:prstGeom prst="rect">
            <a:avLst/>
          </a:prstGeom>
          <a:noFill/>
          <a:ln>
            <a:noFill/>
          </a:ln>
        </p:spPr>
        <p:txBody>
          <a:bodyPr spcFirstLastPara="1" wrap="square" lIns="90000" tIns="45000" rIns="90000" bIns="45000" anchor="t" anchorCtr="0">
            <a:noAutofit/>
          </a:bodyPr>
          <a:lstStyle/>
          <a:p>
            <a:pPr marL="140400" marR="0" lvl="0" indent="-139680" algn="l" rtl="0">
              <a:lnSpc>
                <a:spcPct val="90000"/>
              </a:lnSpc>
              <a:spcBef>
                <a:spcPts val="0"/>
              </a:spcBef>
              <a:spcAft>
                <a:spcPts val="0"/>
              </a:spcAft>
              <a:buClr>
                <a:srgbClr val="000000"/>
              </a:buClr>
              <a:buSzPts val="1800"/>
              <a:buFont typeface="Arial"/>
              <a:buChar char="•"/>
            </a:pPr>
            <a:r>
              <a:rPr lang="es-CL" sz="1800" b="0" i="0" u="none" strike="noStrike" cap="none">
                <a:solidFill>
                  <a:srgbClr val="000000"/>
                </a:solidFill>
                <a:latin typeface="Calibri"/>
                <a:ea typeface="Calibri"/>
                <a:cs typeface="Calibri"/>
                <a:sym typeface="Calibri"/>
              </a:rPr>
              <a:t>Debido al análisis de estos parámetros es posible encontrar las causas de un funcionamiento defectuoso en componentes electrónicos. </a:t>
            </a:r>
            <a:endParaRPr sz="1800" b="0" i="0" u="none" strike="noStrike" cap="none">
              <a:latin typeface="Arial"/>
              <a:ea typeface="Arial"/>
              <a:cs typeface="Arial"/>
              <a:sym typeface="Arial"/>
            </a:endParaRPr>
          </a:p>
          <a:p>
            <a:pPr marL="140400" marR="0" lvl="0" indent="-139680" algn="l" rtl="0">
              <a:lnSpc>
                <a:spcPct val="90000"/>
              </a:lnSpc>
              <a:spcBef>
                <a:spcPts val="1001"/>
              </a:spcBef>
              <a:spcAft>
                <a:spcPts val="0"/>
              </a:spcAft>
              <a:buClr>
                <a:srgbClr val="000000"/>
              </a:buClr>
              <a:buSzPts val="1800"/>
              <a:buFont typeface="Arial"/>
              <a:buChar char="•"/>
            </a:pPr>
            <a:r>
              <a:rPr lang="es-CL" sz="1800" b="0" i="0" u="none" strike="noStrike" cap="none">
                <a:solidFill>
                  <a:srgbClr val="000000"/>
                </a:solidFill>
                <a:latin typeface="Calibri"/>
                <a:ea typeface="Calibri"/>
                <a:cs typeface="Calibri"/>
                <a:sym typeface="Calibri"/>
              </a:rPr>
              <a:t>El multitester, combina variadas funciones en un solo instrumento, como la comprobación de continuidad y emite un sonido cuando el circuito no está interrumpido. </a:t>
            </a:r>
            <a:endParaRPr sz="1800" b="0" i="0" u="none" strike="noStrike" cap="none">
              <a:latin typeface="Arial"/>
              <a:ea typeface="Arial"/>
              <a:cs typeface="Arial"/>
              <a:sym typeface="Arial"/>
            </a:endParaRPr>
          </a:p>
          <a:p>
            <a:pPr marL="140400" marR="0" lvl="0" indent="-139680" algn="l" rtl="0">
              <a:lnSpc>
                <a:spcPct val="90000"/>
              </a:lnSpc>
              <a:spcBef>
                <a:spcPts val="1001"/>
              </a:spcBef>
              <a:spcAft>
                <a:spcPts val="0"/>
              </a:spcAft>
              <a:buClr>
                <a:srgbClr val="000000"/>
              </a:buClr>
              <a:buSzPts val="1800"/>
              <a:buFont typeface="Arial"/>
              <a:buChar char="•"/>
            </a:pPr>
            <a:r>
              <a:rPr lang="es-CL" sz="1800" b="0" i="0" u="none" strike="noStrike" cap="none">
                <a:solidFill>
                  <a:srgbClr val="000000"/>
                </a:solidFill>
                <a:latin typeface="Calibri"/>
                <a:ea typeface="Calibri"/>
                <a:cs typeface="Calibri"/>
                <a:sym typeface="Calibri"/>
              </a:rPr>
              <a:t>Presenta los valores en un display, además de un amplificador para lograr la medida de tensiones, corrientes o resistencias muy pequeñas, así como altos valores de estas magnitudes.</a:t>
            </a:r>
            <a:endParaRPr sz="1800" b="0" i="0" u="none" strike="noStrike" cap="none">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sp>
        <p:nvSpPr>
          <p:cNvPr id="508" name="Google Shape;508;p12"/>
          <p:cNvSpPr/>
          <p:nvPr/>
        </p:nvSpPr>
        <p:spPr>
          <a:xfrm>
            <a:off x="498600" y="2158920"/>
            <a:ext cx="8873280" cy="4647600"/>
          </a:xfrm>
          <a:prstGeom prst="roundRect">
            <a:avLst>
              <a:gd name="adj" fmla="val 3898"/>
            </a:avLst>
          </a:prstGeom>
          <a:solidFill>
            <a:schemeClr val="lt1"/>
          </a:solidFill>
          <a:ln w="9525" cap="flat" cmpd="sng">
            <a:solidFill>
              <a:schemeClr val="dk2"/>
            </a:solidFill>
            <a:prstDash val="solid"/>
            <a:round/>
            <a:headEnd type="none" w="sm" len="sm"/>
            <a:tailEnd type="none" w="sm" len="sm"/>
          </a:ln>
        </p:spPr>
        <p:txBody>
          <a:bodyPr spcFirstLastPara="1" wrap="square" lIns="90000" tIns="91425" rIns="90000" bIns="91425" anchor="ctr" anchorCtr="0">
            <a:noAutofit/>
          </a:bodyPr>
          <a:lstStyle/>
          <a:p>
            <a:pPr marL="0" marR="0" lvl="0" indent="0" algn="l" rtl="0">
              <a:lnSpc>
                <a:spcPct val="100000"/>
              </a:lnSpc>
              <a:spcBef>
                <a:spcPts val="0"/>
              </a:spcBef>
              <a:spcAft>
                <a:spcPts val="0"/>
              </a:spcAft>
              <a:buNone/>
            </a:pPr>
            <a:r>
              <a:rPr lang="es-CL" sz="1400" b="0" i="0" u="none" strike="noStrike" cap="none">
                <a:solidFill>
                  <a:srgbClr val="000000"/>
                </a:solidFill>
                <a:latin typeface="Arial"/>
                <a:ea typeface="Arial"/>
                <a:cs typeface="Arial"/>
                <a:sym typeface="Arial"/>
              </a:rPr>
              <a:t>    </a:t>
            </a:r>
            <a:endParaRPr sz="1400" b="0" i="0" u="none" strike="noStrike" cap="none">
              <a:latin typeface="Arial"/>
              <a:ea typeface="Arial"/>
              <a:cs typeface="Arial"/>
              <a:sym typeface="Arial"/>
            </a:endParaRPr>
          </a:p>
        </p:txBody>
      </p:sp>
      <p:sp>
        <p:nvSpPr>
          <p:cNvPr id="509" name="Google Shape;509;p12"/>
          <p:cNvSpPr/>
          <p:nvPr/>
        </p:nvSpPr>
        <p:spPr>
          <a:xfrm>
            <a:off x="406440" y="1098720"/>
            <a:ext cx="8600400" cy="891360"/>
          </a:xfrm>
          <a:prstGeom prst="rect">
            <a:avLst/>
          </a:prstGeom>
          <a:noFill/>
          <a:ln>
            <a:noFill/>
          </a:ln>
        </p:spPr>
        <p:txBody>
          <a:bodyPr spcFirstLastPara="1" wrap="square" lIns="90000" tIns="45000" rIns="90000" bIns="45000" anchor="ctr" anchorCtr="0">
            <a:noAutofit/>
          </a:bodyPr>
          <a:lstStyle/>
          <a:p>
            <a:pPr marL="0" marR="0" lvl="0" indent="0" algn="l" rtl="0">
              <a:lnSpc>
                <a:spcPct val="90000"/>
              </a:lnSpc>
              <a:spcBef>
                <a:spcPts val="0"/>
              </a:spcBef>
              <a:spcAft>
                <a:spcPts val="0"/>
              </a:spcAft>
              <a:buNone/>
            </a:pPr>
            <a:r>
              <a:rPr lang="es-CL" sz="3200" b="1" i="0" u="none" strike="noStrike" cap="none">
                <a:solidFill>
                  <a:srgbClr val="29754D"/>
                </a:solidFill>
                <a:latin typeface="Calibri"/>
                <a:ea typeface="Calibri"/>
                <a:cs typeface="Calibri"/>
                <a:sym typeface="Calibri"/>
              </a:rPr>
              <a:t>INSTRUMENTOS DE </a:t>
            </a:r>
            <a:r>
              <a:rPr lang="es-CL" sz="3200" b="0" i="0" u="none" strike="noStrike" cap="none">
                <a:solidFill>
                  <a:srgbClr val="C73E32"/>
                </a:solidFill>
                <a:latin typeface="Calibri"/>
                <a:ea typeface="Calibri"/>
                <a:cs typeface="Calibri"/>
                <a:sym typeface="Calibri"/>
              </a:rPr>
              <a:t>MEDICIÓN</a:t>
            </a:r>
            <a:endParaRPr sz="3200" b="0" i="0" u="none" strike="noStrike" cap="none">
              <a:latin typeface="Arial"/>
              <a:ea typeface="Arial"/>
              <a:cs typeface="Arial"/>
              <a:sym typeface="Arial"/>
            </a:endParaRPr>
          </a:p>
        </p:txBody>
      </p:sp>
      <p:pic>
        <p:nvPicPr>
          <p:cNvPr id="510" name="Google Shape;510;p12" descr="EL OSCILOSCOPIO Introducción"/>
          <p:cNvPicPr preferRelativeResize="0"/>
          <p:nvPr/>
        </p:nvPicPr>
        <p:blipFill rotWithShape="1">
          <a:blip r:embed="rId3">
            <a:alphaModFix/>
          </a:blip>
          <a:srcRect/>
          <a:stretch/>
        </p:blipFill>
        <p:spPr>
          <a:xfrm>
            <a:off x="4497120" y="3009960"/>
            <a:ext cx="4652640" cy="3445920"/>
          </a:xfrm>
          <a:prstGeom prst="rect">
            <a:avLst/>
          </a:prstGeom>
          <a:noFill/>
          <a:ln>
            <a:noFill/>
          </a:ln>
        </p:spPr>
      </p:pic>
      <p:sp>
        <p:nvSpPr>
          <p:cNvPr id="511" name="Google Shape;511;p12"/>
          <p:cNvSpPr/>
          <p:nvPr/>
        </p:nvSpPr>
        <p:spPr>
          <a:xfrm>
            <a:off x="584280" y="2333520"/>
            <a:ext cx="7962120" cy="789840"/>
          </a:xfrm>
          <a:prstGeom prst="rect">
            <a:avLst/>
          </a:prstGeom>
          <a:noFill/>
          <a:ln>
            <a:noFill/>
          </a:ln>
        </p:spPr>
        <p:txBody>
          <a:bodyPr spcFirstLastPara="1" wrap="square" lIns="90000" tIns="45000" rIns="90000" bIns="45000" anchor="t" anchorCtr="0">
            <a:noAutofit/>
          </a:bodyPr>
          <a:lstStyle/>
          <a:p>
            <a:pPr marL="140400" marR="0" lvl="0" indent="-139680" algn="l" rtl="0">
              <a:lnSpc>
                <a:spcPct val="90000"/>
              </a:lnSpc>
              <a:spcBef>
                <a:spcPts val="0"/>
              </a:spcBef>
              <a:spcAft>
                <a:spcPts val="0"/>
              </a:spcAft>
              <a:buClr>
                <a:srgbClr val="000000"/>
              </a:buClr>
              <a:buSzPts val="1600"/>
              <a:buFont typeface="Arial"/>
              <a:buChar char="•"/>
            </a:pPr>
            <a:r>
              <a:rPr lang="es-CL" sz="1600" b="0" i="0" u="none" strike="noStrike" cap="none">
                <a:solidFill>
                  <a:srgbClr val="000000"/>
                </a:solidFill>
                <a:latin typeface="Calibri"/>
                <a:ea typeface="Calibri"/>
                <a:cs typeface="Calibri"/>
                <a:sym typeface="Calibri"/>
              </a:rPr>
              <a:t>Para realizar el análisis de los componentes electrónicos en algunos casos no será suficiente medir los parámetros  eléctricos y será necesario analizar la señales que se generan e intercambian entre circuitos integrados.   </a:t>
            </a:r>
            <a:endParaRPr sz="1600" b="0" i="0" u="none" strike="noStrike" cap="none">
              <a:latin typeface="Arial"/>
              <a:ea typeface="Arial"/>
              <a:cs typeface="Arial"/>
              <a:sym typeface="Arial"/>
            </a:endParaRPr>
          </a:p>
          <a:p>
            <a:pPr marL="0" marR="0" lvl="0" indent="0" algn="l" rtl="0">
              <a:lnSpc>
                <a:spcPct val="70000"/>
              </a:lnSpc>
              <a:spcBef>
                <a:spcPts val="700"/>
              </a:spcBef>
              <a:spcAft>
                <a:spcPts val="0"/>
              </a:spcAft>
              <a:buNone/>
            </a:pPr>
            <a:endParaRPr sz="1600" b="0" i="0" u="none" strike="noStrike" cap="none">
              <a:latin typeface="Arial"/>
              <a:ea typeface="Arial"/>
              <a:cs typeface="Arial"/>
              <a:sym typeface="Arial"/>
            </a:endParaRPr>
          </a:p>
        </p:txBody>
      </p:sp>
      <p:sp>
        <p:nvSpPr>
          <p:cNvPr id="512" name="Google Shape;512;p12"/>
          <p:cNvSpPr/>
          <p:nvPr/>
        </p:nvSpPr>
        <p:spPr>
          <a:xfrm>
            <a:off x="609480" y="3164400"/>
            <a:ext cx="3936240" cy="4077000"/>
          </a:xfrm>
          <a:prstGeom prst="rect">
            <a:avLst/>
          </a:prstGeom>
          <a:noFill/>
          <a:ln>
            <a:noFill/>
          </a:ln>
        </p:spPr>
        <p:txBody>
          <a:bodyPr spcFirstLastPara="1" wrap="square" lIns="90000" tIns="45000" rIns="90000" bIns="45000" anchor="t" anchorCtr="0">
            <a:noAutofit/>
          </a:bodyPr>
          <a:lstStyle/>
          <a:p>
            <a:pPr marL="140400" marR="0" lvl="0" indent="-139680" algn="l" rtl="0">
              <a:lnSpc>
                <a:spcPct val="90000"/>
              </a:lnSpc>
              <a:spcBef>
                <a:spcPts val="0"/>
              </a:spcBef>
              <a:spcAft>
                <a:spcPts val="0"/>
              </a:spcAft>
              <a:buClr>
                <a:srgbClr val="000000"/>
              </a:buClr>
              <a:buSzPts val="1600"/>
              <a:buFont typeface="Arial"/>
              <a:buChar char="•"/>
            </a:pPr>
            <a:r>
              <a:rPr lang="es-CL" sz="1600" b="0" i="0" u="none" strike="noStrike" cap="none">
                <a:solidFill>
                  <a:srgbClr val="000000"/>
                </a:solidFill>
                <a:latin typeface="Calibri"/>
                <a:ea typeface="Calibri"/>
                <a:cs typeface="Calibri"/>
                <a:sym typeface="Calibri"/>
              </a:rPr>
              <a:t>El osciloscopio es un instrumento de medición que proyecta un gráfico en pantalla, le permite crear y seguir señales con diferentes variaciones de frecuencias.  </a:t>
            </a:r>
            <a:endParaRPr sz="1600" b="0" i="0" u="none" strike="noStrike" cap="none">
              <a:latin typeface="Arial"/>
              <a:ea typeface="Arial"/>
              <a:cs typeface="Arial"/>
              <a:sym typeface="Arial"/>
            </a:endParaRPr>
          </a:p>
          <a:p>
            <a:pPr marL="140400" marR="0" lvl="0" indent="-139680" algn="l" rtl="0">
              <a:lnSpc>
                <a:spcPct val="90000"/>
              </a:lnSpc>
              <a:spcBef>
                <a:spcPts val="700"/>
              </a:spcBef>
              <a:spcAft>
                <a:spcPts val="0"/>
              </a:spcAft>
              <a:buClr>
                <a:srgbClr val="000000"/>
              </a:buClr>
              <a:buSzPts val="1600"/>
              <a:buFont typeface="Arial"/>
              <a:buChar char="•"/>
            </a:pPr>
            <a:r>
              <a:rPr lang="es-CL" sz="1600" b="0" i="0" u="none" strike="noStrike" cap="none">
                <a:solidFill>
                  <a:srgbClr val="000000"/>
                </a:solidFill>
                <a:latin typeface="Calibri"/>
                <a:ea typeface="Calibri"/>
                <a:cs typeface="Calibri"/>
                <a:sym typeface="Calibri"/>
              </a:rPr>
              <a:t>Su principio de funcionamiento se basa en un tubo de rayos catódicos generando un haz de electrones centro de sí mismo, este haz choca con una pantalla fluorescente que cubre un extremo del tubo, esto emite un punto de luz visible, el movimiento del haz proyecta una trayectoria en la pantalla. </a:t>
            </a:r>
            <a:endParaRPr sz="1600" b="0" i="0" u="none" strike="noStrike" cap="none">
              <a:latin typeface="Arial"/>
              <a:ea typeface="Arial"/>
              <a:cs typeface="Arial"/>
              <a:sym typeface="Arial"/>
            </a:endParaRPr>
          </a:p>
          <a:p>
            <a:pPr marL="140400" marR="0" lvl="0" indent="-139680" algn="l" rtl="0">
              <a:lnSpc>
                <a:spcPct val="90000"/>
              </a:lnSpc>
              <a:spcBef>
                <a:spcPts val="700"/>
              </a:spcBef>
              <a:spcAft>
                <a:spcPts val="0"/>
              </a:spcAft>
              <a:buClr>
                <a:srgbClr val="000000"/>
              </a:buClr>
              <a:buSzPts val="1600"/>
              <a:buFont typeface="Arial"/>
              <a:buChar char="•"/>
            </a:pPr>
            <a:r>
              <a:rPr lang="es-CL" sz="1600" b="0" i="0" u="none" strike="noStrike" cap="none">
                <a:solidFill>
                  <a:srgbClr val="000000"/>
                </a:solidFill>
                <a:latin typeface="Calibri"/>
                <a:ea typeface="Calibri"/>
                <a:cs typeface="Calibri"/>
                <a:sym typeface="Calibri"/>
              </a:rPr>
              <a:t> Esta imagen generada dependerá de los voltajes aplicados a las placas del tubo.</a:t>
            </a:r>
            <a:endParaRPr sz="1600" b="0" i="0" u="none" strike="noStrike" cap="none">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sp>
        <p:nvSpPr>
          <p:cNvPr id="517" name="Google Shape;517;p13"/>
          <p:cNvSpPr/>
          <p:nvPr/>
        </p:nvSpPr>
        <p:spPr>
          <a:xfrm>
            <a:off x="406440" y="1098720"/>
            <a:ext cx="8600400" cy="891360"/>
          </a:xfrm>
          <a:prstGeom prst="rect">
            <a:avLst/>
          </a:prstGeom>
          <a:noFill/>
          <a:ln>
            <a:noFill/>
          </a:ln>
        </p:spPr>
        <p:txBody>
          <a:bodyPr spcFirstLastPara="1" wrap="square" lIns="90000" tIns="45000" rIns="90000" bIns="45000" anchor="ctr" anchorCtr="0">
            <a:noAutofit/>
          </a:bodyPr>
          <a:lstStyle/>
          <a:p>
            <a:pPr marL="0" marR="0" lvl="0" indent="0" algn="l" rtl="0">
              <a:lnSpc>
                <a:spcPct val="90000"/>
              </a:lnSpc>
              <a:spcBef>
                <a:spcPts val="0"/>
              </a:spcBef>
              <a:spcAft>
                <a:spcPts val="0"/>
              </a:spcAft>
              <a:buNone/>
            </a:pPr>
            <a:r>
              <a:rPr lang="es-CL" sz="3200" b="1" i="0" u="none" strike="noStrike" cap="none">
                <a:solidFill>
                  <a:srgbClr val="29754D"/>
                </a:solidFill>
                <a:latin typeface="Calibri"/>
                <a:ea typeface="Calibri"/>
                <a:cs typeface="Calibri"/>
                <a:sym typeface="Calibri"/>
              </a:rPr>
              <a:t>INSTRUMENTOS DE </a:t>
            </a:r>
            <a:r>
              <a:rPr lang="es-CL" sz="3200" b="0" i="0" u="none" strike="noStrike" cap="none">
                <a:solidFill>
                  <a:srgbClr val="C73E32"/>
                </a:solidFill>
                <a:latin typeface="Calibri"/>
                <a:ea typeface="Calibri"/>
                <a:cs typeface="Calibri"/>
                <a:sym typeface="Calibri"/>
              </a:rPr>
              <a:t>MEDICIÓN</a:t>
            </a:r>
            <a:endParaRPr sz="3200" b="0" i="0" u="none" strike="noStrike" cap="none">
              <a:latin typeface="Arial"/>
              <a:ea typeface="Arial"/>
              <a:cs typeface="Arial"/>
              <a:sym typeface="Arial"/>
            </a:endParaRPr>
          </a:p>
        </p:txBody>
      </p:sp>
      <p:grpSp>
        <p:nvGrpSpPr>
          <p:cNvPr id="518" name="Google Shape;518;p13"/>
          <p:cNvGrpSpPr/>
          <p:nvPr/>
        </p:nvGrpSpPr>
        <p:grpSpPr>
          <a:xfrm>
            <a:off x="1062720" y="2158920"/>
            <a:ext cx="7593840" cy="4723560"/>
            <a:chOff x="1062720" y="2158920"/>
            <a:chExt cx="7593840" cy="4723560"/>
          </a:xfrm>
        </p:grpSpPr>
        <p:sp>
          <p:nvSpPr>
            <p:cNvPr id="519" name="Google Shape;519;p13"/>
            <p:cNvSpPr/>
            <p:nvPr/>
          </p:nvSpPr>
          <p:spPr>
            <a:xfrm>
              <a:off x="1062720" y="2158920"/>
              <a:ext cx="7593840" cy="4723560"/>
            </a:xfrm>
            <a:prstGeom prst="roundRect">
              <a:avLst>
                <a:gd name="adj" fmla="val 3898"/>
              </a:avLst>
            </a:prstGeom>
            <a:solidFill>
              <a:schemeClr val="lt1"/>
            </a:solidFill>
            <a:ln w="9525" cap="flat" cmpd="sng">
              <a:solidFill>
                <a:schemeClr val="dk2"/>
              </a:solidFill>
              <a:prstDash val="solid"/>
              <a:round/>
              <a:headEnd type="none" w="sm" len="sm"/>
              <a:tailEnd type="none" w="sm" len="sm"/>
            </a:ln>
          </p:spPr>
          <p:txBody>
            <a:bodyPr spcFirstLastPara="1" wrap="square" lIns="90000" tIns="91425" rIns="90000" bIns="91425" anchor="ctr" anchorCtr="0">
              <a:noAutofit/>
            </a:bodyPr>
            <a:lstStyle/>
            <a:p>
              <a:pPr marL="0" marR="0" lvl="0" indent="0" algn="l" rtl="0">
                <a:lnSpc>
                  <a:spcPct val="100000"/>
                </a:lnSpc>
                <a:spcBef>
                  <a:spcPts val="0"/>
                </a:spcBef>
                <a:spcAft>
                  <a:spcPts val="0"/>
                </a:spcAft>
                <a:buNone/>
              </a:pPr>
              <a:r>
                <a:rPr lang="es-CL" sz="1400" b="0" i="0" u="none" strike="noStrike" cap="none">
                  <a:solidFill>
                    <a:srgbClr val="000000"/>
                  </a:solidFill>
                  <a:latin typeface="Arial"/>
                  <a:ea typeface="Arial"/>
                  <a:cs typeface="Arial"/>
                  <a:sym typeface="Arial"/>
                </a:rPr>
                <a:t>    </a:t>
              </a:r>
              <a:endParaRPr sz="1400" b="0" i="0" u="none" strike="noStrike" cap="none">
                <a:latin typeface="Arial"/>
                <a:ea typeface="Arial"/>
                <a:cs typeface="Arial"/>
                <a:sym typeface="Arial"/>
              </a:endParaRPr>
            </a:p>
          </p:txBody>
        </p:sp>
        <p:pic>
          <p:nvPicPr>
            <p:cNvPr id="520" name="Google Shape;520;p13" descr="Panel frontal y posterior | Instrumentos Electrónicos"/>
            <p:cNvPicPr preferRelativeResize="0"/>
            <p:nvPr/>
          </p:nvPicPr>
          <p:blipFill rotWithShape="1">
            <a:blip r:embed="rId3">
              <a:alphaModFix/>
            </a:blip>
            <a:srcRect/>
            <a:stretch/>
          </p:blipFill>
          <p:spPr>
            <a:xfrm>
              <a:off x="1533240" y="2222640"/>
              <a:ext cx="6619680" cy="4637880"/>
            </a:xfrm>
            <a:prstGeom prst="rect">
              <a:avLst/>
            </a:prstGeom>
            <a:noFill/>
            <a:ln>
              <a:noFill/>
            </a:ln>
          </p:spPr>
        </p:pic>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sp>
        <p:nvSpPr>
          <p:cNvPr id="525" name="Google Shape;525;p14"/>
          <p:cNvSpPr/>
          <p:nvPr/>
        </p:nvSpPr>
        <p:spPr>
          <a:xfrm>
            <a:off x="4165560" y="2273400"/>
            <a:ext cx="4647600" cy="4291920"/>
          </a:xfrm>
          <a:prstGeom prst="roundRect">
            <a:avLst>
              <a:gd name="adj" fmla="val 3898"/>
            </a:avLst>
          </a:prstGeom>
          <a:solidFill>
            <a:schemeClr val="lt1"/>
          </a:solidFill>
          <a:ln w="9525" cap="flat" cmpd="sng">
            <a:solidFill>
              <a:schemeClr val="dk2"/>
            </a:solidFill>
            <a:prstDash val="solid"/>
            <a:round/>
            <a:headEnd type="none" w="sm" len="sm"/>
            <a:tailEnd type="none" w="sm" len="sm"/>
          </a:ln>
        </p:spPr>
        <p:txBody>
          <a:bodyPr spcFirstLastPara="1" wrap="square" lIns="90000" tIns="91425" rIns="90000" bIns="91425" anchor="ctr" anchorCtr="0">
            <a:noAutofit/>
          </a:bodyPr>
          <a:lstStyle/>
          <a:p>
            <a:pPr marL="0" marR="0" lvl="0" indent="0" algn="l" rtl="0">
              <a:lnSpc>
                <a:spcPct val="100000"/>
              </a:lnSpc>
              <a:spcBef>
                <a:spcPts val="0"/>
              </a:spcBef>
              <a:spcAft>
                <a:spcPts val="0"/>
              </a:spcAft>
              <a:buNone/>
            </a:pPr>
            <a:r>
              <a:rPr lang="es-CL" sz="1400" b="0" i="0" u="none" strike="noStrike" cap="none">
                <a:solidFill>
                  <a:srgbClr val="000000"/>
                </a:solidFill>
                <a:latin typeface="Arial"/>
                <a:ea typeface="Arial"/>
                <a:cs typeface="Arial"/>
                <a:sym typeface="Arial"/>
              </a:rPr>
              <a:t>    </a:t>
            </a:r>
            <a:endParaRPr sz="1400" b="0" i="0" u="none" strike="noStrike" cap="none">
              <a:latin typeface="Arial"/>
              <a:ea typeface="Arial"/>
              <a:cs typeface="Arial"/>
              <a:sym typeface="Arial"/>
            </a:endParaRPr>
          </a:p>
        </p:txBody>
      </p:sp>
      <p:sp>
        <p:nvSpPr>
          <p:cNvPr id="526" name="Google Shape;526;p14"/>
          <p:cNvSpPr/>
          <p:nvPr/>
        </p:nvSpPr>
        <p:spPr>
          <a:xfrm>
            <a:off x="406440" y="1098720"/>
            <a:ext cx="8600400" cy="891360"/>
          </a:xfrm>
          <a:prstGeom prst="rect">
            <a:avLst/>
          </a:prstGeom>
          <a:noFill/>
          <a:ln>
            <a:noFill/>
          </a:ln>
        </p:spPr>
        <p:txBody>
          <a:bodyPr spcFirstLastPara="1" wrap="square" lIns="90000" tIns="45000" rIns="90000" bIns="45000" anchor="ctr" anchorCtr="0">
            <a:noAutofit/>
          </a:bodyPr>
          <a:lstStyle/>
          <a:p>
            <a:pPr marL="0" marR="0" lvl="0" indent="0" algn="l" rtl="0">
              <a:lnSpc>
                <a:spcPct val="90000"/>
              </a:lnSpc>
              <a:spcBef>
                <a:spcPts val="0"/>
              </a:spcBef>
              <a:spcAft>
                <a:spcPts val="0"/>
              </a:spcAft>
              <a:buNone/>
            </a:pPr>
            <a:r>
              <a:rPr lang="es-CL" sz="3200" b="1" i="0" u="none" strike="noStrike" cap="none">
                <a:solidFill>
                  <a:srgbClr val="29754D"/>
                </a:solidFill>
                <a:latin typeface="Calibri"/>
                <a:ea typeface="Calibri"/>
                <a:cs typeface="Calibri"/>
                <a:sym typeface="Calibri"/>
              </a:rPr>
              <a:t>INSTRUMENTOS DE </a:t>
            </a:r>
            <a:r>
              <a:rPr lang="es-CL" sz="3200" b="0" i="0" u="none" strike="noStrike" cap="none">
                <a:solidFill>
                  <a:srgbClr val="C73E32"/>
                </a:solidFill>
                <a:latin typeface="Calibri"/>
                <a:ea typeface="Calibri"/>
                <a:cs typeface="Calibri"/>
                <a:sym typeface="Calibri"/>
              </a:rPr>
              <a:t>MEDICIÓN</a:t>
            </a:r>
            <a:endParaRPr sz="3200" b="0" i="0" u="none" strike="noStrike" cap="none">
              <a:latin typeface="Arial"/>
              <a:ea typeface="Arial"/>
              <a:cs typeface="Arial"/>
              <a:sym typeface="Arial"/>
            </a:endParaRPr>
          </a:p>
        </p:txBody>
      </p:sp>
      <p:sp>
        <p:nvSpPr>
          <p:cNvPr id="527" name="Google Shape;527;p14"/>
          <p:cNvSpPr/>
          <p:nvPr/>
        </p:nvSpPr>
        <p:spPr>
          <a:xfrm>
            <a:off x="393840" y="2193840"/>
            <a:ext cx="3783960" cy="3596400"/>
          </a:xfrm>
          <a:prstGeom prst="rect">
            <a:avLst/>
          </a:prstGeom>
          <a:noFill/>
          <a:ln>
            <a:noFill/>
          </a:ln>
        </p:spPr>
        <p:txBody>
          <a:bodyPr spcFirstLastPara="1" wrap="square" lIns="90000" tIns="45000" rIns="90000" bIns="45000" anchor="t" anchorCtr="0">
            <a:noAutofit/>
          </a:bodyPr>
          <a:lstStyle/>
          <a:p>
            <a:pPr marL="140400" marR="0" lvl="0" indent="-139680" algn="l" rtl="0">
              <a:lnSpc>
                <a:spcPct val="100000"/>
              </a:lnSpc>
              <a:spcBef>
                <a:spcPts val="0"/>
              </a:spcBef>
              <a:spcAft>
                <a:spcPts val="0"/>
              </a:spcAft>
              <a:buClr>
                <a:srgbClr val="000000"/>
              </a:buClr>
              <a:buSzPts val="1800"/>
              <a:buFont typeface="Arial"/>
              <a:buChar char="•"/>
            </a:pPr>
            <a:r>
              <a:rPr lang="es-CL" sz="1800" b="1" i="0" u="none" strike="noStrike" cap="none">
                <a:solidFill>
                  <a:srgbClr val="000000"/>
                </a:solidFill>
                <a:latin typeface="Calibri"/>
                <a:ea typeface="Calibri"/>
                <a:cs typeface="Calibri"/>
                <a:sym typeface="Calibri"/>
              </a:rPr>
              <a:t>Generador de señales</a:t>
            </a:r>
            <a:r>
              <a:rPr lang="es-CL" sz="1800" b="0" i="0" u="none" strike="noStrike" cap="none">
                <a:solidFill>
                  <a:srgbClr val="000000"/>
                </a:solidFill>
                <a:latin typeface="Calibri"/>
                <a:ea typeface="Calibri"/>
                <a:cs typeface="Calibri"/>
                <a:sym typeface="Calibri"/>
              </a:rPr>
              <a:t>, genera diferentes formas de onda, es posible ajustar las frecuencias y el tipo de señal a entregar por el generador de señales.  </a:t>
            </a:r>
            <a:endParaRPr sz="1800" b="0" i="0" u="none" strike="noStrike" cap="none">
              <a:latin typeface="Arial"/>
              <a:ea typeface="Arial"/>
              <a:cs typeface="Arial"/>
              <a:sym typeface="Arial"/>
            </a:endParaRPr>
          </a:p>
          <a:p>
            <a:pPr marL="140400" marR="0" lvl="0" indent="-139680" algn="l" rtl="0">
              <a:lnSpc>
                <a:spcPct val="100000"/>
              </a:lnSpc>
              <a:spcBef>
                <a:spcPts val="1001"/>
              </a:spcBef>
              <a:spcAft>
                <a:spcPts val="0"/>
              </a:spcAft>
              <a:buClr>
                <a:srgbClr val="000000"/>
              </a:buClr>
              <a:buSzPts val="1800"/>
              <a:buFont typeface="Arial"/>
              <a:buChar char="•"/>
            </a:pPr>
            <a:r>
              <a:rPr lang="es-CL" sz="1800" b="0" i="0" u="none" strike="noStrike" cap="none">
                <a:solidFill>
                  <a:srgbClr val="000000"/>
                </a:solidFill>
                <a:latin typeface="Calibri"/>
                <a:ea typeface="Calibri"/>
                <a:cs typeface="Calibri"/>
                <a:sym typeface="Calibri"/>
              </a:rPr>
              <a:t>Internamente está compuesto de dos amplificadores que proporcionan dos salidas simultáneas seleccionadas  individualmente</a:t>
            </a:r>
            <a:endParaRPr sz="1800" b="0" i="0" u="none" strike="noStrike" cap="none">
              <a:latin typeface="Arial"/>
              <a:ea typeface="Arial"/>
              <a:cs typeface="Arial"/>
              <a:sym typeface="Arial"/>
            </a:endParaRPr>
          </a:p>
          <a:p>
            <a:pPr marL="0" marR="0" lvl="0" indent="0" algn="l" rtl="0">
              <a:lnSpc>
                <a:spcPct val="90000"/>
              </a:lnSpc>
              <a:spcBef>
                <a:spcPts val="1001"/>
              </a:spcBef>
              <a:spcAft>
                <a:spcPts val="0"/>
              </a:spcAft>
              <a:buNone/>
            </a:pPr>
            <a:endParaRPr sz="1800" b="0" i="0" u="none" strike="noStrike" cap="none">
              <a:latin typeface="Arial"/>
              <a:ea typeface="Arial"/>
              <a:cs typeface="Arial"/>
              <a:sym typeface="Arial"/>
            </a:endParaRPr>
          </a:p>
        </p:txBody>
      </p:sp>
      <p:grpSp>
        <p:nvGrpSpPr>
          <p:cNvPr id="528" name="Google Shape;528;p14"/>
          <p:cNvGrpSpPr/>
          <p:nvPr/>
        </p:nvGrpSpPr>
        <p:grpSpPr>
          <a:xfrm>
            <a:off x="4467600" y="2603520"/>
            <a:ext cx="4147920" cy="3656880"/>
            <a:chOff x="4467600" y="2603520"/>
            <a:chExt cx="4147920" cy="3656880"/>
          </a:xfrm>
        </p:grpSpPr>
        <p:pic>
          <p:nvPicPr>
            <p:cNvPr id="529" name="Google Shape;529;p14" descr="Contador y generador de funciones RS PRO GFG8255A, onda sinusoidal de 0.5Hz  → 5MHZ | RS Components"/>
            <p:cNvPicPr preferRelativeResize="0"/>
            <p:nvPr/>
          </p:nvPicPr>
          <p:blipFill rotWithShape="1">
            <a:blip r:embed="rId3">
              <a:alphaModFix/>
            </a:blip>
            <a:srcRect l="5000" t="8581"/>
            <a:stretch/>
          </p:blipFill>
          <p:spPr>
            <a:xfrm>
              <a:off x="4467600" y="2603520"/>
              <a:ext cx="4147920" cy="1860480"/>
            </a:xfrm>
            <a:prstGeom prst="rect">
              <a:avLst/>
            </a:prstGeom>
            <a:noFill/>
            <a:ln>
              <a:noFill/>
            </a:ln>
          </p:spPr>
        </p:pic>
        <p:pic>
          <p:nvPicPr>
            <p:cNvPr id="530" name="Google Shape;530;p14" descr="GENERADOR DE FUNCIONES"/>
            <p:cNvPicPr preferRelativeResize="0"/>
            <p:nvPr/>
          </p:nvPicPr>
          <p:blipFill rotWithShape="1">
            <a:blip r:embed="rId4">
              <a:alphaModFix/>
            </a:blip>
            <a:srcRect/>
            <a:stretch/>
          </p:blipFill>
          <p:spPr>
            <a:xfrm>
              <a:off x="4583880" y="4556520"/>
              <a:ext cx="3915360" cy="1703880"/>
            </a:xfrm>
            <a:prstGeom prst="rect">
              <a:avLst/>
            </a:prstGeom>
            <a:noFill/>
            <a:ln>
              <a:noFill/>
            </a:ln>
          </p:spPr>
        </p:pic>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34"/>
        <p:cNvGrpSpPr/>
        <p:nvPr/>
      </p:nvGrpSpPr>
      <p:grpSpPr>
        <a:xfrm>
          <a:off x="0" y="0"/>
          <a:ext cx="0" cy="0"/>
          <a:chOff x="0" y="0"/>
          <a:chExt cx="0" cy="0"/>
        </a:xfrm>
      </p:grpSpPr>
      <p:sp>
        <p:nvSpPr>
          <p:cNvPr id="535" name="Google Shape;535;p15"/>
          <p:cNvSpPr/>
          <p:nvPr/>
        </p:nvSpPr>
        <p:spPr>
          <a:xfrm>
            <a:off x="406440" y="1098720"/>
            <a:ext cx="8600400" cy="891360"/>
          </a:xfrm>
          <a:prstGeom prst="rect">
            <a:avLst/>
          </a:prstGeom>
          <a:noFill/>
          <a:ln>
            <a:noFill/>
          </a:ln>
        </p:spPr>
        <p:txBody>
          <a:bodyPr spcFirstLastPara="1" wrap="square" lIns="90000" tIns="45000" rIns="90000" bIns="45000" anchor="ctr" anchorCtr="0">
            <a:noAutofit/>
          </a:bodyPr>
          <a:lstStyle/>
          <a:p>
            <a:pPr marL="0" marR="0" lvl="0" indent="0" algn="l" rtl="0">
              <a:lnSpc>
                <a:spcPct val="90000"/>
              </a:lnSpc>
              <a:spcBef>
                <a:spcPts val="0"/>
              </a:spcBef>
              <a:spcAft>
                <a:spcPts val="0"/>
              </a:spcAft>
              <a:buNone/>
            </a:pPr>
            <a:r>
              <a:rPr lang="es-CL" sz="3200" b="1" i="0" u="none" strike="noStrike" cap="none">
                <a:solidFill>
                  <a:srgbClr val="29754D"/>
                </a:solidFill>
                <a:latin typeface="Calibri"/>
                <a:ea typeface="Calibri"/>
                <a:cs typeface="Calibri"/>
                <a:sym typeface="Calibri"/>
              </a:rPr>
              <a:t>INSTRUMENTOS DE </a:t>
            </a:r>
            <a:r>
              <a:rPr lang="es-CL" sz="3200" b="0" i="0" u="none" strike="noStrike" cap="none">
                <a:solidFill>
                  <a:srgbClr val="C73E32"/>
                </a:solidFill>
                <a:latin typeface="Calibri"/>
                <a:ea typeface="Calibri"/>
                <a:cs typeface="Calibri"/>
                <a:sym typeface="Calibri"/>
              </a:rPr>
              <a:t>MEDICIÓN</a:t>
            </a:r>
            <a:endParaRPr sz="3200" b="0" i="0" u="none" strike="noStrike" cap="none">
              <a:latin typeface="Arial"/>
              <a:ea typeface="Arial"/>
              <a:cs typeface="Arial"/>
              <a:sym typeface="Arial"/>
            </a:endParaRPr>
          </a:p>
        </p:txBody>
      </p:sp>
      <p:sp>
        <p:nvSpPr>
          <p:cNvPr id="536" name="Google Shape;536;p15"/>
          <p:cNvSpPr/>
          <p:nvPr/>
        </p:nvSpPr>
        <p:spPr>
          <a:xfrm>
            <a:off x="431640" y="2689200"/>
            <a:ext cx="3428280" cy="3596400"/>
          </a:xfrm>
          <a:prstGeom prst="rect">
            <a:avLst/>
          </a:prstGeom>
          <a:noFill/>
          <a:ln>
            <a:noFill/>
          </a:ln>
        </p:spPr>
        <p:txBody>
          <a:bodyPr spcFirstLastPara="1" wrap="square" lIns="90000" tIns="45000" rIns="90000" bIns="45000" anchor="t" anchorCtr="0">
            <a:noAutofit/>
          </a:bodyPr>
          <a:lstStyle/>
          <a:p>
            <a:pPr marL="140400" marR="0" lvl="0" indent="-139680" algn="l" rtl="0">
              <a:lnSpc>
                <a:spcPct val="100000"/>
              </a:lnSpc>
              <a:spcBef>
                <a:spcPts val="0"/>
              </a:spcBef>
              <a:spcAft>
                <a:spcPts val="0"/>
              </a:spcAft>
              <a:buClr>
                <a:srgbClr val="000000"/>
              </a:buClr>
              <a:buSzPts val="1800"/>
              <a:buFont typeface="Arial"/>
              <a:buChar char="•"/>
            </a:pPr>
            <a:r>
              <a:rPr lang="es-CL" sz="1800" b="0" i="0" u="none" strike="noStrike" cap="none">
                <a:solidFill>
                  <a:srgbClr val="000000"/>
                </a:solidFill>
                <a:latin typeface="Calibri"/>
                <a:ea typeface="Calibri"/>
                <a:cs typeface="Calibri"/>
                <a:sym typeface="Calibri"/>
              </a:rPr>
              <a:t>El generador de señales está configurado en señal del tipo sinusoidal, las divisiones de cada recuadro del osciloscopio se encuentran en 5V/Div y 1s/Div.</a:t>
            </a:r>
            <a:endParaRPr sz="1800" b="0" i="0" u="none" strike="noStrike" cap="none">
              <a:latin typeface="Arial"/>
              <a:ea typeface="Arial"/>
              <a:cs typeface="Arial"/>
              <a:sym typeface="Arial"/>
            </a:endParaRPr>
          </a:p>
          <a:p>
            <a:pPr marL="0" marR="0" lvl="0" indent="0" algn="l" rtl="0">
              <a:lnSpc>
                <a:spcPct val="50000"/>
              </a:lnSpc>
              <a:spcBef>
                <a:spcPts val="0"/>
              </a:spcBef>
              <a:spcAft>
                <a:spcPts val="0"/>
              </a:spcAft>
              <a:buNone/>
            </a:pPr>
            <a:endParaRPr sz="1800" b="0" i="0" u="none" strike="noStrike" cap="none">
              <a:latin typeface="Arial"/>
              <a:ea typeface="Arial"/>
              <a:cs typeface="Arial"/>
              <a:sym typeface="Arial"/>
            </a:endParaRPr>
          </a:p>
          <a:p>
            <a:pPr marL="140400" marR="0" lvl="0" indent="-139680" algn="l" rtl="0">
              <a:lnSpc>
                <a:spcPct val="100000"/>
              </a:lnSpc>
              <a:spcBef>
                <a:spcPts val="0"/>
              </a:spcBef>
              <a:spcAft>
                <a:spcPts val="0"/>
              </a:spcAft>
              <a:buClr>
                <a:srgbClr val="000000"/>
              </a:buClr>
              <a:buSzPts val="1800"/>
              <a:buFont typeface="Arial"/>
              <a:buChar char="•"/>
            </a:pPr>
            <a:r>
              <a:rPr lang="es-CL" sz="1800" b="0" i="0" u="none" strike="noStrike" cap="none">
                <a:solidFill>
                  <a:srgbClr val="000000"/>
                </a:solidFill>
                <a:latin typeface="Calibri"/>
                <a:ea typeface="Calibri"/>
                <a:cs typeface="Calibri"/>
                <a:sym typeface="Calibri"/>
              </a:rPr>
              <a:t>En el generador de señales la señal proyectada es de 3.1V y </a:t>
            </a:r>
            <a:br>
              <a:rPr lang="es-CL" sz="1800" b="0" i="0" u="none" strike="noStrike" cap="none">
                <a:latin typeface="Arial"/>
                <a:ea typeface="Arial"/>
                <a:cs typeface="Arial"/>
                <a:sym typeface="Arial"/>
              </a:rPr>
            </a:br>
            <a:r>
              <a:rPr lang="es-CL" sz="1800" b="0" i="0" u="none" strike="noStrike" cap="none">
                <a:solidFill>
                  <a:srgbClr val="000000"/>
                </a:solidFill>
                <a:latin typeface="Calibri"/>
                <a:ea typeface="Calibri"/>
                <a:cs typeface="Calibri"/>
                <a:sym typeface="Calibri"/>
              </a:rPr>
              <a:t>la frecuencia de la señal es de 345 Hrz.</a:t>
            </a:r>
            <a:endParaRPr sz="1800" b="0" i="0" u="none" strike="noStrike" cap="none">
              <a:latin typeface="Arial"/>
              <a:ea typeface="Arial"/>
              <a:cs typeface="Arial"/>
              <a:sym typeface="Arial"/>
            </a:endParaRPr>
          </a:p>
          <a:p>
            <a:pPr marL="0" marR="0" lvl="0" indent="0" algn="l" rtl="0">
              <a:lnSpc>
                <a:spcPct val="90000"/>
              </a:lnSpc>
              <a:spcBef>
                <a:spcPts val="1001"/>
              </a:spcBef>
              <a:spcAft>
                <a:spcPts val="0"/>
              </a:spcAft>
              <a:buNone/>
            </a:pPr>
            <a:endParaRPr sz="1800" b="0" i="0" u="none" strike="noStrike" cap="none">
              <a:latin typeface="Arial"/>
              <a:ea typeface="Arial"/>
              <a:cs typeface="Arial"/>
              <a:sym typeface="Arial"/>
            </a:endParaRPr>
          </a:p>
        </p:txBody>
      </p:sp>
      <p:sp>
        <p:nvSpPr>
          <p:cNvPr id="537" name="Google Shape;537;p15"/>
          <p:cNvSpPr/>
          <p:nvPr/>
        </p:nvSpPr>
        <p:spPr>
          <a:xfrm>
            <a:off x="406440" y="2148480"/>
            <a:ext cx="8533800" cy="36468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es-CL" sz="1800" b="1" i="0" u="none" strike="noStrike" cap="none">
                <a:solidFill>
                  <a:srgbClr val="000000"/>
                </a:solidFill>
                <a:latin typeface="Calibri"/>
                <a:ea typeface="Calibri"/>
                <a:cs typeface="Calibri"/>
                <a:sym typeface="Calibri"/>
              </a:rPr>
              <a:t>Veamos qué ocurre cuando combinamos un generador de señales con un osciloscopio</a:t>
            </a:r>
            <a:endParaRPr sz="1800" b="0" i="0" u="none" strike="noStrike" cap="none">
              <a:latin typeface="Arial"/>
              <a:ea typeface="Arial"/>
              <a:cs typeface="Arial"/>
              <a:sym typeface="Arial"/>
            </a:endParaRPr>
          </a:p>
        </p:txBody>
      </p:sp>
      <p:grpSp>
        <p:nvGrpSpPr>
          <p:cNvPr id="538" name="Google Shape;538;p15"/>
          <p:cNvGrpSpPr/>
          <p:nvPr/>
        </p:nvGrpSpPr>
        <p:grpSpPr>
          <a:xfrm>
            <a:off x="3835440" y="2720880"/>
            <a:ext cx="5193720" cy="3793320"/>
            <a:chOff x="3835440" y="2720880"/>
            <a:chExt cx="5193720" cy="3793320"/>
          </a:xfrm>
        </p:grpSpPr>
        <p:sp>
          <p:nvSpPr>
            <p:cNvPr id="539" name="Google Shape;539;p15"/>
            <p:cNvSpPr/>
            <p:nvPr/>
          </p:nvSpPr>
          <p:spPr>
            <a:xfrm>
              <a:off x="3835440" y="2720880"/>
              <a:ext cx="5193720" cy="3793320"/>
            </a:xfrm>
            <a:prstGeom prst="roundRect">
              <a:avLst>
                <a:gd name="adj" fmla="val 3898"/>
              </a:avLst>
            </a:prstGeom>
            <a:solidFill>
              <a:schemeClr val="lt1"/>
            </a:solidFill>
            <a:ln w="9525" cap="flat" cmpd="sng">
              <a:solidFill>
                <a:schemeClr val="dk2"/>
              </a:solidFill>
              <a:prstDash val="solid"/>
              <a:round/>
              <a:headEnd type="none" w="sm" len="sm"/>
              <a:tailEnd type="none" w="sm" len="sm"/>
            </a:ln>
          </p:spPr>
          <p:txBody>
            <a:bodyPr spcFirstLastPara="1" wrap="square" lIns="90000" tIns="91425" rIns="90000" bIns="91425" anchor="ctr" anchorCtr="0">
              <a:noAutofit/>
            </a:bodyPr>
            <a:lstStyle/>
            <a:p>
              <a:pPr marL="0" marR="0" lvl="0" indent="0" algn="l" rtl="0">
                <a:lnSpc>
                  <a:spcPct val="100000"/>
                </a:lnSpc>
                <a:spcBef>
                  <a:spcPts val="0"/>
                </a:spcBef>
                <a:spcAft>
                  <a:spcPts val="0"/>
                </a:spcAft>
                <a:buNone/>
              </a:pPr>
              <a:r>
                <a:rPr lang="es-CL" sz="1400" b="0" i="0" u="none" strike="noStrike" cap="none">
                  <a:solidFill>
                    <a:srgbClr val="000000"/>
                  </a:solidFill>
                  <a:latin typeface="Arial"/>
                  <a:ea typeface="Arial"/>
                  <a:cs typeface="Arial"/>
                  <a:sym typeface="Arial"/>
                </a:rPr>
                <a:t>    </a:t>
              </a:r>
              <a:endParaRPr sz="1400" b="0" i="0" u="none" strike="noStrike" cap="none">
                <a:latin typeface="Arial"/>
                <a:ea typeface="Arial"/>
                <a:cs typeface="Arial"/>
                <a:sym typeface="Arial"/>
              </a:endParaRPr>
            </a:p>
          </p:txBody>
        </p:sp>
        <p:pic>
          <p:nvPicPr>
            <p:cNvPr id="540" name="Google Shape;540;p15"/>
            <p:cNvPicPr preferRelativeResize="0"/>
            <p:nvPr/>
          </p:nvPicPr>
          <p:blipFill rotWithShape="1">
            <a:blip r:embed="rId3">
              <a:alphaModFix/>
            </a:blip>
            <a:srcRect l="2719"/>
            <a:stretch/>
          </p:blipFill>
          <p:spPr>
            <a:xfrm>
              <a:off x="4064040" y="2991240"/>
              <a:ext cx="4660200" cy="3190680"/>
            </a:xfrm>
            <a:prstGeom prst="rect">
              <a:avLst/>
            </a:prstGeom>
            <a:noFill/>
            <a:ln>
              <a:noFill/>
            </a:ln>
          </p:spPr>
        </p:pic>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sp>
        <p:nvSpPr>
          <p:cNvPr id="545" name="Google Shape;545;p16"/>
          <p:cNvSpPr/>
          <p:nvPr/>
        </p:nvSpPr>
        <p:spPr>
          <a:xfrm>
            <a:off x="3200400" y="2289240"/>
            <a:ext cx="5688720" cy="3793320"/>
          </a:xfrm>
          <a:prstGeom prst="roundRect">
            <a:avLst>
              <a:gd name="adj" fmla="val 3898"/>
            </a:avLst>
          </a:prstGeom>
          <a:solidFill>
            <a:schemeClr val="lt1"/>
          </a:solidFill>
          <a:ln w="9525" cap="flat" cmpd="sng">
            <a:solidFill>
              <a:schemeClr val="dk2"/>
            </a:solidFill>
            <a:prstDash val="solid"/>
            <a:round/>
            <a:headEnd type="none" w="sm" len="sm"/>
            <a:tailEnd type="none" w="sm" len="sm"/>
          </a:ln>
        </p:spPr>
        <p:txBody>
          <a:bodyPr spcFirstLastPara="1" wrap="square" lIns="90000" tIns="91425" rIns="90000" bIns="91425" anchor="ctr" anchorCtr="0">
            <a:noAutofit/>
          </a:bodyPr>
          <a:lstStyle/>
          <a:p>
            <a:pPr marL="0" marR="0" lvl="0" indent="0" algn="l" rtl="0">
              <a:lnSpc>
                <a:spcPct val="100000"/>
              </a:lnSpc>
              <a:spcBef>
                <a:spcPts val="0"/>
              </a:spcBef>
              <a:spcAft>
                <a:spcPts val="0"/>
              </a:spcAft>
              <a:buNone/>
            </a:pPr>
            <a:r>
              <a:rPr lang="es-CL" sz="1400" b="0" i="0" u="none" strike="noStrike" cap="none">
                <a:solidFill>
                  <a:srgbClr val="000000"/>
                </a:solidFill>
                <a:latin typeface="Arial"/>
                <a:ea typeface="Arial"/>
                <a:cs typeface="Arial"/>
                <a:sym typeface="Arial"/>
              </a:rPr>
              <a:t>    </a:t>
            </a:r>
            <a:endParaRPr sz="1400" b="0" i="0" u="none" strike="noStrike" cap="none">
              <a:latin typeface="Arial"/>
              <a:ea typeface="Arial"/>
              <a:cs typeface="Arial"/>
              <a:sym typeface="Arial"/>
            </a:endParaRPr>
          </a:p>
        </p:txBody>
      </p:sp>
      <p:sp>
        <p:nvSpPr>
          <p:cNvPr id="546" name="Google Shape;546;p16"/>
          <p:cNvSpPr/>
          <p:nvPr/>
        </p:nvSpPr>
        <p:spPr>
          <a:xfrm>
            <a:off x="406440" y="1098720"/>
            <a:ext cx="8600400" cy="891360"/>
          </a:xfrm>
          <a:prstGeom prst="rect">
            <a:avLst/>
          </a:prstGeom>
          <a:noFill/>
          <a:ln>
            <a:noFill/>
          </a:ln>
        </p:spPr>
        <p:txBody>
          <a:bodyPr spcFirstLastPara="1" wrap="square" lIns="90000" tIns="45000" rIns="90000" bIns="45000" anchor="ctr" anchorCtr="0">
            <a:noAutofit/>
          </a:bodyPr>
          <a:lstStyle/>
          <a:p>
            <a:pPr marL="0" marR="0" lvl="0" indent="0" algn="l" rtl="0">
              <a:lnSpc>
                <a:spcPct val="90000"/>
              </a:lnSpc>
              <a:spcBef>
                <a:spcPts val="0"/>
              </a:spcBef>
              <a:spcAft>
                <a:spcPts val="0"/>
              </a:spcAft>
              <a:buNone/>
            </a:pPr>
            <a:r>
              <a:rPr lang="es-CL" sz="3200" b="1" i="0" u="none" strike="noStrike" cap="none">
                <a:solidFill>
                  <a:srgbClr val="29754D"/>
                </a:solidFill>
                <a:latin typeface="Calibri"/>
                <a:ea typeface="Calibri"/>
                <a:cs typeface="Calibri"/>
                <a:sym typeface="Calibri"/>
              </a:rPr>
              <a:t>INSTRUMENTOS DE </a:t>
            </a:r>
            <a:r>
              <a:rPr lang="es-CL" sz="3200" b="0" i="0" u="none" strike="noStrike" cap="none">
                <a:solidFill>
                  <a:srgbClr val="C73E32"/>
                </a:solidFill>
                <a:latin typeface="Calibri"/>
                <a:ea typeface="Calibri"/>
                <a:cs typeface="Calibri"/>
                <a:sym typeface="Calibri"/>
              </a:rPr>
              <a:t>MEDICIÓN</a:t>
            </a:r>
            <a:endParaRPr sz="3200" b="0" i="0" u="none" strike="noStrike" cap="none">
              <a:latin typeface="Arial"/>
              <a:ea typeface="Arial"/>
              <a:cs typeface="Arial"/>
              <a:sym typeface="Arial"/>
            </a:endParaRPr>
          </a:p>
        </p:txBody>
      </p:sp>
      <p:pic>
        <p:nvPicPr>
          <p:cNvPr id="547" name="Google Shape;547;p16"/>
          <p:cNvPicPr preferRelativeResize="0"/>
          <p:nvPr/>
        </p:nvPicPr>
        <p:blipFill rotWithShape="1">
          <a:blip r:embed="rId3">
            <a:alphaModFix/>
          </a:blip>
          <a:srcRect/>
          <a:stretch/>
        </p:blipFill>
        <p:spPr>
          <a:xfrm>
            <a:off x="3423600" y="2476440"/>
            <a:ext cx="5262120" cy="3399840"/>
          </a:xfrm>
          <a:prstGeom prst="rect">
            <a:avLst/>
          </a:prstGeom>
          <a:noFill/>
          <a:ln>
            <a:noFill/>
          </a:ln>
        </p:spPr>
      </p:pic>
      <p:sp>
        <p:nvSpPr>
          <p:cNvPr id="548" name="Google Shape;548;p16"/>
          <p:cNvSpPr/>
          <p:nvPr/>
        </p:nvSpPr>
        <p:spPr>
          <a:xfrm>
            <a:off x="474480" y="2304000"/>
            <a:ext cx="2623680" cy="132480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es-CL" sz="1800" b="1" i="0" u="sng" strike="noStrike" cap="none">
                <a:solidFill>
                  <a:srgbClr val="C73E32"/>
                </a:solidFill>
                <a:latin typeface="Calibri"/>
                <a:ea typeface="Calibri"/>
                <a:cs typeface="Calibri"/>
                <a:sym typeface="Calibri"/>
              </a:rPr>
              <a:t>Pregunta:</a:t>
            </a:r>
            <a:endParaRPr sz="1800" b="0" i="0" u="none" strike="noStrike" cap="none">
              <a:latin typeface="Arial"/>
              <a:ea typeface="Arial"/>
              <a:cs typeface="Arial"/>
              <a:sym typeface="Arial"/>
            </a:endParaRPr>
          </a:p>
          <a:p>
            <a:pPr marL="0" marR="0" lvl="0" indent="0" algn="l" rtl="0">
              <a:lnSpc>
                <a:spcPct val="50000"/>
              </a:lnSpc>
              <a:spcBef>
                <a:spcPts val="0"/>
              </a:spcBef>
              <a:spcAft>
                <a:spcPts val="0"/>
              </a:spcAft>
              <a:buNone/>
            </a:pPr>
            <a:endParaRPr sz="1800" b="0" i="0" u="none" strike="noStrike" cap="none">
              <a:latin typeface="Arial"/>
              <a:ea typeface="Arial"/>
              <a:cs typeface="Arial"/>
              <a:sym typeface="Arial"/>
            </a:endParaRPr>
          </a:p>
          <a:p>
            <a:pPr marL="0" marR="0" lvl="0" indent="0" algn="l" rtl="0">
              <a:lnSpc>
                <a:spcPct val="100000"/>
              </a:lnSpc>
              <a:spcBef>
                <a:spcPts val="0"/>
              </a:spcBef>
              <a:spcAft>
                <a:spcPts val="0"/>
              </a:spcAft>
              <a:buNone/>
            </a:pPr>
            <a:r>
              <a:rPr lang="es-CL" sz="1800" b="1" i="0" u="none" strike="noStrike" cap="none">
                <a:solidFill>
                  <a:srgbClr val="000000"/>
                </a:solidFill>
                <a:latin typeface="Calibri"/>
                <a:ea typeface="Calibri"/>
                <a:cs typeface="Calibri"/>
                <a:sym typeface="Calibri"/>
              </a:rPr>
              <a:t>¿Qué ocurrió al aumentar la frecuencia en el generador de señales?</a:t>
            </a:r>
            <a:endParaRPr sz="1800" b="0" i="0" u="none" strike="noStrike" cap="none">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52"/>
        <p:cNvGrpSpPr/>
        <p:nvPr/>
      </p:nvGrpSpPr>
      <p:grpSpPr>
        <a:xfrm>
          <a:off x="0" y="0"/>
          <a:ext cx="0" cy="0"/>
          <a:chOff x="0" y="0"/>
          <a:chExt cx="0" cy="0"/>
        </a:xfrm>
      </p:grpSpPr>
      <p:sp>
        <p:nvSpPr>
          <p:cNvPr id="553" name="Google Shape;553;p17"/>
          <p:cNvSpPr/>
          <p:nvPr/>
        </p:nvSpPr>
        <p:spPr>
          <a:xfrm>
            <a:off x="3200400" y="2289240"/>
            <a:ext cx="5688720" cy="3996720"/>
          </a:xfrm>
          <a:prstGeom prst="roundRect">
            <a:avLst>
              <a:gd name="adj" fmla="val 3898"/>
            </a:avLst>
          </a:prstGeom>
          <a:solidFill>
            <a:schemeClr val="lt1"/>
          </a:solidFill>
          <a:ln w="9525" cap="flat" cmpd="sng">
            <a:solidFill>
              <a:schemeClr val="dk2"/>
            </a:solidFill>
            <a:prstDash val="solid"/>
            <a:round/>
            <a:headEnd type="none" w="sm" len="sm"/>
            <a:tailEnd type="none" w="sm" len="sm"/>
          </a:ln>
        </p:spPr>
        <p:txBody>
          <a:bodyPr spcFirstLastPara="1" wrap="square" lIns="90000" tIns="91425" rIns="90000" bIns="91425" anchor="ctr" anchorCtr="0">
            <a:noAutofit/>
          </a:bodyPr>
          <a:lstStyle/>
          <a:p>
            <a:pPr marL="0" marR="0" lvl="0" indent="0" algn="l" rtl="0">
              <a:lnSpc>
                <a:spcPct val="100000"/>
              </a:lnSpc>
              <a:spcBef>
                <a:spcPts val="0"/>
              </a:spcBef>
              <a:spcAft>
                <a:spcPts val="0"/>
              </a:spcAft>
              <a:buNone/>
            </a:pPr>
            <a:r>
              <a:rPr lang="es-CL" sz="1400" b="0" i="0" u="none" strike="noStrike" cap="none">
                <a:solidFill>
                  <a:srgbClr val="000000"/>
                </a:solidFill>
                <a:latin typeface="Arial"/>
                <a:ea typeface="Arial"/>
                <a:cs typeface="Arial"/>
                <a:sym typeface="Arial"/>
              </a:rPr>
              <a:t>    </a:t>
            </a:r>
            <a:endParaRPr sz="1400" b="0" i="0" u="none" strike="noStrike" cap="none">
              <a:latin typeface="Arial"/>
              <a:ea typeface="Arial"/>
              <a:cs typeface="Arial"/>
              <a:sym typeface="Arial"/>
            </a:endParaRPr>
          </a:p>
        </p:txBody>
      </p:sp>
      <p:sp>
        <p:nvSpPr>
          <p:cNvPr id="554" name="Google Shape;554;p17"/>
          <p:cNvSpPr/>
          <p:nvPr/>
        </p:nvSpPr>
        <p:spPr>
          <a:xfrm>
            <a:off x="406440" y="1098720"/>
            <a:ext cx="8600400" cy="891360"/>
          </a:xfrm>
          <a:prstGeom prst="rect">
            <a:avLst/>
          </a:prstGeom>
          <a:noFill/>
          <a:ln>
            <a:noFill/>
          </a:ln>
        </p:spPr>
        <p:txBody>
          <a:bodyPr spcFirstLastPara="1" wrap="square" lIns="90000" tIns="45000" rIns="90000" bIns="45000" anchor="ctr" anchorCtr="0">
            <a:noAutofit/>
          </a:bodyPr>
          <a:lstStyle/>
          <a:p>
            <a:pPr marL="0" marR="0" lvl="0" indent="0" algn="l" rtl="0">
              <a:lnSpc>
                <a:spcPct val="90000"/>
              </a:lnSpc>
              <a:spcBef>
                <a:spcPts val="0"/>
              </a:spcBef>
              <a:spcAft>
                <a:spcPts val="0"/>
              </a:spcAft>
              <a:buNone/>
            </a:pPr>
            <a:r>
              <a:rPr lang="es-CL" sz="3200" b="1" i="0" u="none" strike="noStrike" cap="none">
                <a:solidFill>
                  <a:srgbClr val="29754D"/>
                </a:solidFill>
                <a:latin typeface="Calibri"/>
                <a:ea typeface="Calibri"/>
                <a:cs typeface="Calibri"/>
                <a:sym typeface="Calibri"/>
              </a:rPr>
              <a:t>INSTRUMENTOS DE </a:t>
            </a:r>
            <a:r>
              <a:rPr lang="es-CL" sz="3200" b="0" i="0" u="none" strike="noStrike" cap="none">
                <a:solidFill>
                  <a:srgbClr val="C73E32"/>
                </a:solidFill>
                <a:latin typeface="Calibri"/>
                <a:ea typeface="Calibri"/>
                <a:cs typeface="Calibri"/>
                <a:sym typeface="Calibri"/>
              </a:rPr>
              <a:t>MEDICIÓN</a:t>
            </a:r>
            <a:endParaRPr sz="3200" b="0" i="0" u="none" strike="noStrike" cap="none">
              <a:latin typeface="Arial"/>
              <a:ea typeface="Arial"/>
              <a:cs typeface="Arial"/>
              <a:sym typeface="Arial"/>
            </a:endParaRPr>
          </a:p>
        </p:txBody>
      </p:sp>
      <p:sp>
        <p:nvSpPr>
          <p:cNvPr id="555" name="Google Shape;555;p17"/>
          <p:cNvSpPr/>
          <p:nvPr/>
        </p:nvSpPr>
        <p:spPr>
          <a:xfrm>
            <a:off x="474480" y="2304000"/>
            <a:ext cx="2623680" cy="132480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es-CL" sz="1800" b="1" i="0" u="sng" strike="noStrike" cap="none">
                <a:solidFill>
                  <a:srgbClr val="C73E32"/>
                </a:solidFill>
                <a:latin typeface="Calibri"/>
                <a:ea typeface="Calibri"/>
                <a:cs typeface="Calibri"/>
                <a:sym typeface="Calibri"/>
              </a:rPr>
              <a:t>Pregunta:</a:t>
            </a:r>
            <a:endParaRPr sz="1800" b="0" i="0" u="none" strike="noStrike" cap="none">
              <a:latin typeface="Arial"/>
              <a:ea typeface="Arial"/>
              <a:cs typeface="Arial"/>
              <a:sym typeface="Arial"/>
            </a:endParaRPr>
          </a:p>
          <a:p>
            <a:pPr marL="0" marR="0" lvl="0" indent="0" algn="l" rtl="0">
              <a:lnSpc>
                <a:spcPct val="50000"/>
              </a:lnSpc>
              <a:spcBef>
                <a:spcPts val="0"/>
              </a:spcBef>
              <a:spcAft>
                <a:spcPts val="0"/>
              </a:spcAft>
              <a:buNone/>
            </a:pPr>
            <a:endParaRPr sz="1800" b="0" i="0" u="none" strike="noStrike" cap="none">
              <a:latin typeface="Arial"/>
              <a:ea typeface="Arial"/>
              <a:cs typeface="Arial"/>
              <a:sym typeface="Arial"/>
            </a:endParaRPr>
          </a:p>
          <a:p>
            <a:pPr marL="0" marR="0" lvl="0" indent="0" algn="l" rtl="0">
              <a:lnSpc>
                <a:spcPct val="100000"/>
              </a:lnSpc>
              <a:spcBef>
                <a:spcPts val="0"/>
              </a:spcBef>
              <a:spcAft>
                <a:spcPts val="0"/>
              </a:spcAft>
              <a:buNone/>
            </a:pPr>
            <a:r>
              <a:rPr lang="es-CL" sz="1800" b="1" i="0" u="none" strike="noStrike" cap="none">
                <a:solidFill>
                  <a:srgbClr val="000000"/>
                </a:solidFill>
                <a:latin typeface="Calibri"/>
                <a:ea typeface="Calibri"/>
                <a:cs typeface="Calibri"/>
                <a:sym typeface="Calibri"/>
              </a:rPr>
              <a:t>¿Qué ocurrió al mantener la frecuencia y aumentar el voltaje?</a:t>
            </a:r>
            <a:endParaRPr sz="1800" b="0" i="0" u="none" strike="noStrike" cap="none">
              <a:latin typeface="Arial"/>
              <a:ea typeface="Arial"/>
              <a:cs typeface="Arial"/>
              <a:sym typeface="Arial"/>
            </a:endParaRPr>
          </a:p>
        </p:txBody>
      </p:sp>
      <p:pic>
        <p:nvPicPr>
          <p:cNvPr id="556" name="Google Shape;556;p17"/>
          <p:cNvPicPr preferRelativeResize="0"/>
          <p:nvPr/>
        </p:nvPicPr>
        <p:blipFill rotWithShape="1">
          <a:blip r:embed="rId3">
            <a:alphaModFix/>
          </a:blip>
          <a:srcRect/>
          <a:stretch/>
        </p:blipFill>
        <p:spPr>
          <a:xfrm>
            <a:off x="3342600" y="2514600"/>
            <a:ext cx="5394240" cy="360972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60"/>
        <p:cNvGrpSpPr/>
        <p:nvPr/>
      </p:nvGrpSpPr>
      <p:grpSpPr>
        <a:xfrm>
          <a:off x="0" y="0"/>
          <a:ext cx="0" cy="0"/>
          <a:chOff x="0" y="0"/>
          <a:chExt cx="0" cy="0"/>
        </a:xfrm>
      </p:grpSpPr>
      <p:sp>
        <p:nvSpPr>
          <p:cNvPr id="561" name="Google Shape;561;p18"/>
          <p:cNvSpPr/>
          <p:nvPr/>
        </p:nvSpPr>
        <p:spPr>
          <a:xfrm>
            <a:off x="3200400" y="2289240"/>
            <a:ext cx="5688720" cy="3996720"/>
          </a:xfrm>
          <a:prstGeom prst="roundRect">
            <a:avLst>
              <a:gd name="adj" fmla="val 3898"/>
            </a:avLst>
          </a:prstGeom>
          <a:solidFill>
            <a:schemeClr val="lt1"/>
          </a:solidFill>
          <a:ln w="9525" cap="flat" cmpd="sng">
            <a:solidFill>
              <a:schemeClr val="dk2"/>
            </a:solidFill>
            <a:prstDash val="solid"/>
            <a:round/>
            <a:headEnd type="none" w="sm" len="sm"/>
            <a:tailEnd type="none" w="sm" len="sm"/>
          </a:ln>
        </p:spPr>
        <p:txBody>
          <a:bodyPr spcFirstLastPara="1" wrap="square" lIns="90000" tIns="91425" rIns="90000" bIns="91425" anchor="ctr" anchorCtr="0">
            <a:noAutofit/>
          </a:bodyPr>
          <a:lstStyle/>
          <a:p>
            <a:pPr marL="0" marR="0" lvl="0" indent="0" algn="l" rtl="0">
              <a:lnSpc>
                <a:spcPct val="100000"/>
              </a:lnSpc>
              <a:spcBef>
                <a:spcPts val="0"/>
              </a:spcBef>
              <a:spcAft>
                <a:spcPts val="0"/>
              </a:spcAft>
              <a:buNone/>
            </a:pPr>
            <a:r>
              <a:rPr lang="es-CL" sz="1400" b="0" i="0" u="none" strike="noStrike" cap="none">
                <a:solidFill>
                  <a:srgbClr val="000000"/>
                </a:solidFill>
                <a:latin typeface="Arial"/>
                <a:ea typeface="Arial"/>
                <a:cs typeface="Arial"/>
                <a:sym typeface="Arial"/>
              </a:rPr>
              <a:t>    </a:t>
            </a:r>
            <a:endParaRPr sz="1400" b="0" i="0" u="none" strike="noStrike" cap="none">
              <a:latin typeface="Arial"/>
              <a:ea typeface="Arial"/>
              <a:cs typeface="Arial"/>
              <a:sym typeface="Arial"/>
            </a:endParaRPr>
          </a:p>
        </p:txBody>
      </p:sp>
      <p:sp>
        <p:nvSpPr>
          <p:cNvPr id="562" name="Google Shape;562;p18"/>
          <p:cNvSpPr/>
          <p:nvPr/>
        </p:nvSpPr>
        <p:spPr>
          <a:xfrm>
            <a:off x="406440" y="1098720"/>
            <a:ext cx="8600400" cy="891360"/>
          </a:xfrm>
          <a:prstGeom prst="rect">
            <a:avLst/>
          </a:prstGeom>
          <a:noFill/>
          <a:ln>
            <a:noFill/>
          </a:ln>
        </p:spPr>
        <p:txBody>
          <a:bodyPr spcFirstLastPara="1" wrap="square" lIns="90000" tIns="45000" rIns="90000" bIns="45000" anchor="ctr" anchorCtr="0">
            <a:noAutofit/>
          </a:bodyPr>
          <a:lstStyle/>
          <a:p>
            <a:pPr marL="0" marR="0" lvl="0" indent="0" algn="l" rtl="0">
              <a:lnSpc>
                <a:spcPct val="90000"/>
              </a:lnSpc>
              <a:spcBef>
                <a:spcPts val="0"/>
              </a:spcBef>
              <a:spcAft>
                <a:spcPts val="0"/>
              </a:spcAft>
              <a:buNone/>
            </a:pPr>
            <a:r>
              <a:rPr lang="es-CL" sz="3200" b="1" i="0" u="none" strike="noStrike" cap="none">
                <a:solidFill>
                  <a:srgbClr val="29754D"/>
                </a:solidFill>
                <a:latin typeface="Calibri"/>
                <a:ea typeface="Calibri"/>
                <a:cs typeface="Calibri"/>
                <a:sym typeface="Calibri"/>
              </a:rPr>
              <a:t>INSTRUMENTOS DE </a:t>
            </a:r>
            <a:r>
              <a:rPr lang="es-CL" sz="3200" b="0" i="0" u="none" strike="noStrike" cap="none">
                <a:solidFill>
                  <a:srgbClr val="C73E32"/>
                </a:solidFill>
                <a:latin typeface="Calibri"/>
                <a:ea typeface="Calibri"/>
                <a:cs typeface="Calibri"/>
                <a:sym typeface="Calibri"/>
              </a:rPr>
              <a:t>MEDICIÓN</a:t>
            </a:r>
            <a:endParaRPr sz="3200" b="0" i="0" u="none" strike="noStrike" cap="none">
              <a:latin typeface="Arial"/>
              <a:ea typeface="Arial"/>
              <a:cs typeface="Arial"/>
              <a:sym typeface="Arial"/>
            </a:endParaRPr>
          </a:p>
        </p:txBody>
      </p:sp>
      <p:sp>
        <p:nvSpPr>
          <p:cNvPr id="563" name="Google Shape;563;p18"/>
          <p:cNvSpPr/>
          <p:nvPr/>
        </p:nvSpPr>
        <p:spPr>
          <a:xfrm>
            <a:off x="474480" y="2304000"/>
            <a:ext cx="2623680" cy="132480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es-CL" sz="1800" b="1" i="0" u="sng" strike="noStrike" cap="none">
                <a:solidFill>
                  <a:srgbClr val="C73E32"/>
                </a:solidFill>
                <a:latin typeface="Calibri"/>
                <a:ea typeface="Calibri"/>
                <a:cs typeface="Calibri"/>
                <a:sym typeface="Calibri"/>
              </a:rPr>
              <a:t>Pregunta:</a:t>
            </a:r>
            <a:endParaRPr sz="1800" b="0" i="0" u="none" strike="noStrike" cap="none">
              <a:latin typeface="Arial"/>
              <a:ea typeface="Arial"/>
              <a:cs typeface="Arial"/>
              <a:sym typeface="Arial"/>
            </a:endParaRPr>
          </a:p>
          <a:p>
            <a:pPr marL="0" marR="0" lvl="0" indent="0" algn="l" rtl="0">
              <a:lnSpc>
                <a:spcPct val="50000"/>
              </a:lnSpc>
              <a:spcBef>
                <a:spcPts val="0"/>
              </a:spcBef>
              <a:spcAft>
                <a:spcPts val="0"/>
              </a:spcAft>
              <a:buNone/>
            </a:pPr>
            <a:endParaRPr sz="1800" b="0" i="0" u="none" strike="noStrike" cap="none">
              <a:latin typeface="Arial"/>
              <a:ea typeface="Arial"/>
              <a:cs typeface="Arial"/>
              <a:sym typeface="Arial"/>
            </a:endParaRPr>
          </a:p>
          <a:p>
            <a:pPr marL="0" marR="0" lvl="0" indent="0" algn="l" rtl="0">
              <a:lnSpc>
                <a:spcPct val="100000"/>
              </a:lnSpc>
              <a:spcBef>
                <a:spcPts val="0"/>
              </a:spcBef>
              <a:spcAft>
                <a:spcPts val="0"/>
              </a:spcAft>
              <a:buNone/>
            </a:pPr>
            <a:r>
              <a:rPr lang="es-CL" sz="1800" b="1" i="0" u="none" strike="noStrike" cap="none">
                <a:solidFill>
                  <a:srgbClr val="000000"/>
                </a:solidFill>
                <a:latin typeface="Calibri"/>
                <a:ea typeface="Calibri"/>
                <a:cs typeface="Calibri"/>
                <a:sym typeface="Calibri"/>
              </a:rPr>
              <a:t>¿Qué ocurrió al variar el voltaje en el osciloscopio de 5V/Div a 2V/Div?</a:t>
            </a:r>
            <a:endParaRPr sz="1800" b="0" i="0" u="none" strike="noStrike" cap="none">
              <a:latin typeface="Arial"/>
              <a:ea typeface="Arial"/>
              <a:cs typeface="Arial"/>
              <a:sym typeface="Arial"/>
            </a:endParaRPr>
          </a:p>
        </p:txBody>
      </p:sp>
      <p:pic>
        <p:nvPicPr>
          <p:cNvPr id="564" name="Google Shape;564;p18"/>
          <p:cNvPicPr preferRelativeResize="0"/>
          <p:nvPr/>
        </p:nvPicPr>
        <p:blipFill rotWithShape="1">
          <a:blip r:embed="rId3">
            <a:alphaModFix/>
          </a:blip>
          <a:srcRect/>
          <a:stretch/>
        </p:blipFill>
        <p:spPr>
          <a:xfrm>
            <a:off x="3366000" y="2362320"/>
            <a:ext cx="5330160" cy="369504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68"/>
        <p:cNvGrpSpPr/>
        <p:nvPr/>
      </p:nvGrpSpPr>
      <p:grpSpPr>
        <a:xfrm>
          <a:off x="0" y="0"/>
          <a:ext cx="0" cy="0"/>
          <a:chOff x="0" y="0"/>
          <a:chExt cx="0" cy="0"/>
        </a:xfrm>
      </p:grpSpPr>
      <p:sp>
        <p:nvSpPr>
          <p:cNvPr id="569" name="Google Shape;569;p19"/>
          <p:cNvSpPr/>
          <p:nvPr/>
        </p:nvSpPr>
        <p:spPr>
          <a:xfrm>
            <a:off x="5562720" y="2289240"/>
            <a:ext cx="3580560" cy="3806280"/>
          </a:xfrm>
          <a:prstGeom prst="roundRect">
            <a:avLst>
              <a:gd name="adj" fmla="val 3898"/>
            </a:avLst>
          </a:prstGeom>
          <a:solidFill>
            <a:schemeClr val="lt1"/>
          </a:solidFill>
          <a:ln w="9525" cap="flat" cmpd="sng">
            <a:solidFill>
              <a:schemeClr val="dk2"/>
            </a:solidFill>
            <a:prstDash val="solid"/>
            <a:round/>
            <a:headEnd type="none" w="sm" len="sm"/>
            <a:tailEnd type="none" w="sm" len="sm"/>
          </a:ln>
        </p:spPr>
        <p:txBody>
          <a:bodyPr spcFirstLastPara="1" wrap="square" lIns="90000" tIns="91425" rIns="90000" bIns="91425" anchor="ctr" anchorCtr="0">
            <a:noAutofit/>
          </a:bodyPr>
          <a:lstStyle/>
          <a:p>
            <a:pPr marL="0" marR="0" lvl="0" indent="0" algn="l" rtl="0">
              <a:lnSpc>
                <a:spcPct val="100000"/>
              </a:lnSpc>
              <a:spcBef>
                <a:spcPts val="0"/>
              </a:spcBef>
              <a:spcAft>
                <a:spcPts val="0"/>
              </a:spcAft>
              <a:buNone/>
            </a:pPr>
            <a:r>
              <a:rPr lang="es-CL" sz="1400" b="0" i="0" u="none" strike="noStrike" cap="none">
                <a:solidFill>
                  <a:srgbClr val="000000"/>
                </a:solidFill>
                <a:latin typeface="Arial"/>
                <a:ea typeface="Arial"/>
                <a:cs typeface="Arial"/>
                <a:sym typeface="Arial"/>
              </a:rPr>
              <a:t>    </a:t>
            </a:r>
            <a:endParaRPr sz="1400" b="0" i="0" u="none" strike="noStrike" cap="none">
              <a:latin typeface="Arial"/>
              <a:ea typeface="Arial"/>
              <a:cs typeface="Arial"/>
              <a:sym typeface="Arial"/>
            </a:endParaRPr>
          </a:p>
        </p:txBody>
      </p:sp>
      <p:sp>
        <p:nvSpPr>
          <p:cNvPr id="570" name="Google Shape;570;p19"/>
          <p:cNvSpPr/>
          <p:nvPr/>
        </p:nvSpPr>
        <p:spPr>
          <a:xfrm>
            <a:off x="2467440" y="3016440"/>
            <a:ext cx="183960" cy="58392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19"/>
          <p:cNvSpPr/>
          <p:nvPr/>
        </p:nvSpPr>
        <p:spPr>
          <a:xfrm>
            <a:off x="406440" y="1098720"/>
            <a:ext cx="8600400" cy="891360"/>
          </a:xfrm>
          <a:prstGeom prst="rect">
            <a:avLst/>
          </a:prstGeom>
          <a:noFill/>
          <a:ln>
            <a:noFill/>
          </a:ln>
        </p:spPr>
        <p:txBody>
          <a:bodyPr spcFirstLastPara="1" wrap="square" lIns="90000" tIns="45000" rIns="90000" bIns="45000" anchor="ctr" anchorCtr="0">
            <a:noAutofit/>
          </a:bodyPr>
          <a:lstStyle/>
          <a:p>
            <a:pPr marL="0" marR="0" lvl="0" indent="0" algn="l" rtl="0">
              <a:lnSpc>
                <a:spcPct val="90000"/>
              </a:lnSpc>
              <a:spcBef>
                <a:spcPts val="0"/>
              </a:spcBef>
              <a:spcAft>
                <a:spcPts val="0"/>
              </a:spcAft>
              <a:buNone/>
            </a:pPr>
            <a:r>
              <a:rPr lang="es-CL" sz="2600" b="1" i="0" u="none" strike="noStrike" cap="none">
                <a:solidFill>
                  <a:srgbClr val="29754D"/>
                </a:solidFill>
                <a:latin typeface="Calibri"/>
                <a:ea typeface="Calibri"/>
                <a:cs typeface="Calibri"/>
                <a:sym typeface="Calibri"/>
              </a:rPr>
              <a:t>ANÁLISIS DE FUNCIONAMIENTO DE </a:t>
            </a:r>
            <a:br>
              <a:rPr lang="es-CL" sz="1800" b="0" i="0" u="none" strike="noStrike" cap="none">
                <a:latin typeface="Arial"/>
                <a:ea typeface="Arial"/>
                <a:cs typeface="Arial"/>
                <a:sym typeface="Arial"/>
              </a:rPr>
            </a:br>
            <a:r>
              <a:rPr lang="es-CL" sz="2600" b="0" i="0" u="none" strike="noStrike" cap="none">
                <a:solidFill>
                  <a:srgbClr val="C73E32"/>
                </a:solidFill>
                <a:latin typeface="Calibri"/>
                <a:ea typeface="Calibri"/>
                <a:cs typeface="Calibri"/>
                <a:sym typeface="Calibri"/>
              </a:rPr>
              <a:t>COMPONENTES ELECTRÓNICOS </a:t>
            </a:r>
            <a:endParaRPr sz="2600" b="0" i="0" u="none" strike="noStrike" cap="none">
              <a:latin typeface="Arial"/>
              <a:ea typeface="Arial"/>
              <a:cs typeface="Arial"/>
              <a:sym typeface="Arial"/>
            </a:endParaRPr>
          </a:p>
        </p:txBody>
      </p:sp>
      <p:sp>
        <p:nvSpPr>
          <p:cNvPr id="572" name="Google Shape;572;p19"/>
          <p:cNvSpPr/>
          <p:nvPr/>
        </p:nvSpPr>
        <p:spPr>
          <a:xfrm>
            <a:off x="515880" y="2113920"/>
            <a:ext cx="4779360" cy="479592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None/>
            </a:pPr>
            <a:r>
              <a:rPr lang="es-CL" sz="2200" b="1" i="0" u="none" strike="noStrike" cap="none">
                <a:solidFill>
                  <a:srgbClr val="000000"/>
                </a:solidFill>
                <a:latin typeface="Calibri"/>
                <a:ea typeface="Calibri"/>
                <a:cs typeface="Calibri"/>
                <a:sym typeface="Calibri"/>
              </a:rPr>
              <a:t>Diodo</a:t>
            </a:r>
            <a:r>
              <a:rPr lang="es-CL" sz="2200" b="0" i="0" u="none" strike="noStrike" cap="none">
                <a:solidFill>
                  <a:srgbClr val="29754D"/>
                </a:solidFill>
                <a:latin typeface="Calibri"/>
                <a:ea typeface="Calibri"/>
                <a:cs typeface="Calibri"/>
                <a:sym typeface="Calibri"/>
              </a:rPr>
              <a:t> </a:t>
            </a:r>
            <a:endParaRPr sz="2200" b="0" i="0" u="none" strike="noStrike" cap="none">
              <a:latin typeface="Arial"/>
              <a:ea typeface="Arial"/>
              <a:cs typeface="Arial"/>
              <a:sym typeface="Arial"/>
            </a:endParaRPr>
          </a:p>
          <a:p>
            <a:pPr marL="0" marR="0" lvl="0" indent="0" algn="l" rtl="0">
              <a:lnSpc>
                <a:spcPct val="100000"/>
              </a:lnSpc>
              <a:spcBef>
                <a:spcPts val="799"/>
              </a:spcBef>
              <a:spcAft>
                <a:spcPts val="0"/>
              </a:spcAft>
              <a:buNone/>
            </a:pPr>
            <a:r>
              <a:rPr lang="es-CL" sz="1800" b="0" i="0" u="none" strike="noStrike" cap="none">
                <a:solidFill>
                  <a:srgbClr val="000000"/>
                </a:solidFill>
                <a:latin typeface="Calibri"/>
                <a:ea typeface="Calibri"/>
                <a:cs typeface="Calibri"/>
                <a:sym typeface="Calibri"/>
              </a:rPr>
              <a:t>Es un dispositivo electrónico que permite el paso de un flujo de electrones en una sola dirección, se les llama también semiconductores. </a:t>
            </a:r>
            <a:endParaRPr sz="1800" b="0" i="0" u="none" strike="noStrike" cap="none">
              <a:latin typeface="Arial"/>
              <a:ea typeface="Arial"/>
              <a:cs typeface="Arial"/>
              <a:sym typeface="Arial"/>
            </a:endParaRPr>
          </a:p>
          <a:p>
            <a:pPr marL="0" marR="0" lvl="0" indent="0" algn="l" rtl="0">
              <a:lnSpc>
                <a:spcPct val="100000"/>
              </a:lnSpc>
              <a:spcBef>
                <a:spcPts val="799"/>
              </a:spcBef>
              <a:spcAft>
                <a:spcPts val="0"/>
              </a:spcAft>
              <a:buNone/>
            </a:pPr>
            <a:r>
              <a:rPr lang="es-CL" sz="1800" b="0" i="0" u="none" strike="noStrike" cap="none">
                <a:solidFill>
                  <a:srgbClr val="000000"/>
                </a:solidFill>
                <a:latin typeface="Calibri"/>
                <a:ea typeface="Calibri"/>
                <a:cs typeface="Calibri"/>
                <a:sym typeface="Calibri"/>
              </a:rPr>
              <a:t>Estos semiconductores poseen una configuración pnp o npn , describen su funcionamiento a través de una curva característica de corriente v/s voltaje, dependiendo  de la conexión definida como polarización directa o inversa es posible identificar dos funcionamientos diferentes de este componente.</a:t>
            </a:r>
            <a:endParaRPr sz="1800" b="0" i="0" u="none" strike="noStrike" cap="none">
              <a:latin typeface="Arial"/>
              <a:ea typeface="Arial"/>
              <a:cs typeface="Arial"/>
              <a:sym typeface="Arial"/>
            </a:endParaRPr>
          </a:p>
          <a:p>
            <a:pPr marL="140400" marR="0" lvl="0" indent="-139680" algn="l" rtl="0">
              <a:lnSpc>
                <a:spcPct val="100000"/>
              </a:lnSpc>
              <a:spcBef>
                <a:spcPts val="799"/>
              </a:spcBef>
              <a:spcAft>
                <a:spcPts val="0"/>
              </a:spcAft>
              <a:buClr>
                <a:srgbClr val="000000"/>
              </a:buClr>
              <a:buSzPts val="1800"/>
              <a:buFont typeface="Arial"/>
              <a:buChar char="•"/>
            </a:pPr>
            <a:r>
              <a:rPr lang="es-CL" sz="1800" b="1" i="0" u="none" strike="noStrike" cap="none">
                <a:solidFill>
                  <a:srgbClr val="29754D"/>
                </a:solidFill>
                <a:latin typeface="Calibri"/>
                <a:ea typeface="Calibri"/>
                <a:cs typeface="Calibri"/>
                <a:sym typeface="Calibri"/>
              </a:rPr>
              <a:t>Comportamiento como circuito abierto</a:t>
            </a:r>
            <a:endParaRPr sz="1800" b="0" i="0" u="none" strike="noStrike" cap="none">
              <a:latin typeface="Arial"/>
              <a:ea typeface="Arial"/>
              <a:cs typeface="Arial"/>
              <a:sym typeface="Arial"/>
            </a:endParaRPr>
          </a:p>
          <a:p>
            <a:pPr marL="140400" marR="0" lvl="0" indent="-139680" algn="l" rtl="0">
              <a:lnSpc>
                <a:spcPct val="100000"/>
              </a:lnSpc>
              <a:spcBef>
                <a:spcPts val="799"/>
              </a:spcBef>
              <a:spcAft>
                <a:spcPts val="0"/>
              </a:spcAft>
              <a:buClr>
                <a:srgbClr val="000000"/>
              </a:buClr>
              <a:buSzPts val="1800"/>
              <a:buFont typeface="Arial"/>
              <a:buChar char="•"/>
            </a:pPr>
            <a:r>
              <a:rPr lang="es-CL" sz="1800" b="1" i="0" u="none" strike="noStrike" cap="none">
                <a:solidFill>
                  <a:srgbClr val="29754D"/>
                </a:solidFill>
                <a:latin typeface="Calibri"/>
                <a:ea typeface="Calibri"/>
                <a:cs typeface="Calibri"/>
                <a:sym typeface="Calibri"/>
              </a:rPr>
              <a:t>Comportamiento como circuito cerrado</a:t>
            </a:r>
            <a:endParaRPr sz="1800" b="0" i="0" u="none" strike="noStrike" cap="none">
              <a:latin typeface="Arial"/>
              <a:ea typeface="Arial"/>
              <a:cs typeface="Arial"/>
              <a:sym typeface="Arial"/>
            </a:endParaRPr>
          </a:p>
        </p:txBody>
      </p:sp>
      <p:pic>
        <p:nvPicPr>
          <p:cNvPr id="573" name="Google Shape;573;p19" descr="Electrónica Básica: Diodos – AG | Blog"/>
          <p:cNvPicPr preferRelativeResize="0"/>
          <p:nvPr/>
        </p:nvPicPr>
        <p:blipFill rotWithShape="1">
          <a:blip r:embed="rId3">
            <a:alphaModFix/>
          </a:blip>
          <a:srcRect b="30163"/>
          <a:stretch/>
        </p:blipFill>
        <p:spPr>
          <a:xfrm>
            <a:off x="5746680" y="2819520"/>
            <a:ext cx="3180600" cy="1003680"/>
          </a:xfrm>
          <a:prstGeom prst="rect">
            <a:avLst/>
          </a:prstGeom>
          <a:noFill/>
          <a:ln>
            <a:noFill/>
          </a:ln>
        </p:spPr>
      </p:pic>
      <p:pic>
        <p:nvPicPr>
          <p:cNvPr id="574" name="Google Shape;574;p19" descr="SB5100 | Diodo, SB5100, 5A, 100V, DO-201AD, 2-Pines | RS Components"/>
          <p:cNvPicPr preferRelativeResize="0"/>
          <p:nvPr/>
        </p:nvPicPr>
        <p:blipFill rotWithShape="1">
          <a:blip r:embed="rId4">
            <a:alphaModFix/>
          </a:blip>
          <a:srcRect l="16621" t="17228" r="15482" b="14386"/>
          <a:stretch/>
        </p:blipFill>
        <p:spPr>
          <a:xfrm>
            <a:off x="6022080" y="4210200"/>
            <a:ext cx="2630160" cy="158652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pic>
        <p:nvPicPr>
          <p:cNvPr id="368" name="Google Shape;368;p2" descr="m1a4.png"/>
          <p:cNvPicPr preferRelativeResize="0"/>
          <p:nvPr/>
        </p:nvPicPr>
        <p:blipFill rotWithShape="1">
          <a:blip r:embed="rId3">
            <a:alphaModFix/>
          </a:blip>
          <a:srcRect/>
          <a:stretch/>
        </p:blipFill>
        <p:spPr>
          <a:xfrm>
            <a:off x="2629080" y="2816280"/>
            <a:ext cx="4457160" cy="4571280"/>
          </a:xfrm>
          <a:prstGeom prst="rect">
            <a:avLst/>
          </a:prstGeom>
          <a:noFill/>
          <a:ln>
            <a:noFill/>
          </a:ln>
        </p:spPr>
      </p:pic>
      <p:sp>
        <p:nvSpPr>
          <p:cNvPr id="369" name="Google Shape;369;p2"/>
          <p:cNvSpPr/>
          <p:nvPr/>
        </p:nvSpPr>
        <p:spPr>
          <a:xfrm>
            <a:off x="1139040" y="834840"/>
            <a:ext cx="4156200" cy="318960"/>
          </a:xfrm>
          <a:prstGeom prst="rect">
            <a:avLst/>
          </a:prstGeom>
          <a:noFill/>
          <a:ln>
            <a:noFill/>
          </a:ln>
        </p:spPr>
        <p:txBody>
          <a:bodyPr spcFirstLastPara="1" wrap="square" lIns="90000" tIns="91425" rIns="90000" bIns="91425" anchor="t" anchorCtr="0">
            <a:noAutofit/>
          </a:bodyPr>
          <a:lstStyle/>
          <a:p>
            <a:pPr marL="0" marR="0" lvl="0" indent="0" algn="l" rtl="0">
              <a:lnSpc>
                <a:spcPct val="100000"/>
              </a:lnSpc>
              <a:spcBef>
                <a:spcPts val="0"/>
              </a:spcBef>
              <a:spcAft>
                <a:spcPts val="0"/>
              </a:spcAft>
              <a:buNone/>
            </a:pPr>
            <a:r>
              <a:rPr lang="es-CL" sz="1200" b="1" i="0" u="none" strike="noStrike" cap="none">
                <a:solidFill>
                  <a:srgbClr val="29754D"/>
                </a:solidFill>
                <a:latin typeface="Calibri"/>
                <a:ea typeface="Calibri"/>
                <a:cs typeface="Calibri"/>
                <a:sym typeface="Calibri"/>
              </a:rPr>
              <a:t>MÓDULO 1 </a:t>
            </a:r>
            <a:r>
              <a:rPr lang="es-CL" sz="1200" b="0" i="0" u="none" strike="noStrike" cap="none">
                <a:solidFill>
                  <a:srgbClr val="29754D"/>
                </a:solidFill>
                <a:latin typeface="Calibri"/>
                <a:ea typeface="Calibri"/>
                <a:cs typeface="Calibri"/>
                <a:sym typeface="Calibri"/>
              </a:rPr>
              <a:t>| PROYECTOS ELECTRÓNICOS</a:t>
            </a:r>
            <a:endParaRPr sz="1200" b="0" i="0" u="none" strike="noStrike" cap="none">
              <a:latin typeface="Arial"/>
              <a:ea typeface="Arial"/>
              <a:cs typeface="Arial"/>
              <a:sym typeface="Arial"/>
            </a:endParaRPr>
          </a:p>
        </p:txBody>
      </p:sp>
      <p:sp>
        <p:nvSpPr>
          <p:cNvPr id="370" name="Google Shape;370;p2"/>
          <p:cNvSpPr/>
          <p:nvPr/>
        </p:nvSpPr>
        <p:spPr>
          <a:xfrm>
            <a:off x="416160" y="2144520"/>
            <a:ext cx="1443600" cy="177840"/>
          </a:xfrm>
          <a:prstGeom prst="rect">
            <a:avLst/>
          </a:prstGeom>
          <a:noFill/>
          <a:ln>
            <a:noFill/>
          </a:ln>
        </p:spPr>
        <p:txBody>
          <a:bodyPr spcFirstLastPara="1" wrap="square" lIns="90000" tIns="91425" rIns="90000" bIns="91425" anchor="ctr" anchorCtr="0">
            <a:noAutofit/>
          </a:bodyPr>
          <a:lstStyle/>
          <a:p>
            <a:pPr marL="0" marR="0" lvl="0" indent="0" algn="l" rtl="0">
              <a:lnSpc>
                <a:spcPct val="100000"/>
              </a:lnSpc>
              <a:spcBef>
                <a:spcPts val="0"/>
              </a:spcBef>
              <a:spcAft>
                <a:spcPts val="0"/>
              </a:spcAft>
              <a:buNone/>
            </a:pPr>
            <a:r>
              <a:rPr lang="es-CL" sz="1500" b="1" i="0" u="none" strike="noStrike" cap="none">
                <a:solidFill>
                  <a:srgbClr val="000000"/>
                </a:solidFill>
                <a:latin typeface="Calibri"/>
                <a:ea typeface="Calibri"/>
                <a:cs typeface="Calibri"/>
                <a:sym typeface="Calibri"/>
              </a:rPr>
              <a:t>ACTIVIDAD 4</a:t>
            </a:r>
            <a:endParaRPr sz="1500" b="0" i="0" u="none" strike="noStrike" cap="none">
              <a:latin typeface="Arial"/>
              <a:ea typeface="Arial"/>
              <a:cs typeface="Arial"/>
              <a:sym typeface="Arial"/>
            </a:endParaRPr>
          </a:p>
          <a:p>
            <a:pPr marL="0" marR="0" lvl="0" indent="0" algn="l" rtl="0">
              <a:lnSpc>
                <a:spcPct val="100000"/>
              </a:lnSpc>
              <a:spcBef>
                <a:spcPts val="0"/>
              </a:spcBef>
              <a:spcAft>
                <a:spcPts val="0"/>
              </a:spcAft>
              <a:buNone/>
            </a:pPr>
            <a:endParaRPr sz="1500" b="0" i="0" u="none" strike="noStrike" cap="none">
              <a:latin typeface="Arial"/>
              <a:ea typeface="Arial"/>
              <a:cs typeface="Arial"/>
              <a:sym typeface="Arial"/>
            </a:endParaRPr>
          </a:p>
        </p:txBody>
      </p:sp>
      <p:sp>
        <p:nvSpPr>
          <p:cNvPr id="371" name="Google Shape;371;p2"/>
          <p:cNvSpPr/>
          <p:nvPr/>
        </p:nvSpPr>
        <p:spPr>
          <a:xfrm>
            <a:off x="416160" y="2218320"/>
            <a:ext cx="6106680" cy="1021680"/>
          </a:xfrm>
          <a:prstGeom prst="rect">
            <a:avLst/>
          </a:prstGeom>
          <a:noFill/>
          <a:ln>
            <a:noFill/>
          </a:ln>
        </p:spPr>
        <p:txBody>
          <a:bodyPr spcFirstLastPara="1" wrap="square" lIns="90000" tIns="45000" rIns="90000" bIns="45000" anchor="t" anchorCtr="0">
            <a:spAutoFit/>
          </a:bodyPr>
          <a:lstStyle/>
          <a:p>
            <a:pPr marL="0" marR="0" lvl="0" indent="0" algn="l" rtl="0">
              <a:lnSpc>
                <a:spcPct val="90000"/>
              </a:lnSpc>
              <a:spcBef>
                <a:spcPts val="0"/>
              </a:spcBef>
              <a:spcAft>
                <a:spcPts val="0"/>
              </a:spcAft>
              <a:buNone/>
            </a:pPr>
            <a:r>
              <a:rPr lang="es-CL" sz="3400" b="1" i="0" u="none" strike="noStrike" cap="none">
                <a:solidFill>
                  <a:srgbClr val="29754D"/>
                </a:solidFill>
                <a:latin typeface="Calibri"/>
                <a:ea typeface="Calibri"/>
                <a:cs typeface="Calibri"/>
                <a:sym typeface="Calibri"/>
              </a:rPr>
              <a:t>INTRODUCCIÓN A LA </a:t>
            </a:r>
            <a:br>
              <a:rPr lang="es-CL" sz="1800" b="0" i="0" u="none" strike="noStrike" cap="none">
                <a:latin typeface="Arial"/>
                <a:ea typeface="Arial"/>
                <a:cs typeface="Arial"/>
                <a:sym typeface="Arial"/>
              </a:rPr>
            </a:br>
            <a:r>
              <a:rPr lang="es-CL" sz="3400" b="1" i="0" u="none" strike="noStrike" cap="none">
                <a:solidFill>
                  <a:srgbClr val="29754D"/>
                </a:solidFill>
                <a:latin typeface="Calibri"/>
                <a:ea typeface="Calibri"/>
                <a:cs typeface="Calibri"/>
                <a:sym typeface="Calibri"/>
              </a:rPr>
              <a:t>DETECCIÓN DE FALLAS</a:t>
            </a:r>
            <a:endParaRPr sz="3400" b="0" i="0" u="none" strike="noStrike" cap="none">
              <a:latin typeface="Arial"/>
              <a:ea typeface="Arial"/>
              <a:cs typeface="Arial"/>
              <a:sym typeface="Arial"/>
            </a:endParaRPr>
          </a:p>
        </p:txBody>
      </p:sp>
      <p:sp>
        <p:nvSpPr>
          <p:cNvPr id="372" name="Google Shape;372;p2"/>
          <p:cNvSpPr/>
          <p:nvPr/>
        </p:nvSpPr>
        <p:spPr>
          <a:xfrm>
            <a:off x="2430360" y="3557880"/>
            <a:ext cx="4857120" cy="24552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2"/>
          <p:cNvSpPr/>
          <p:nvPr/>
        </p:nvSpPr>
        <p:spPr>
          <a:xfrm>
            <a:off x="3081240" y="3625920"/>
            <a:ext cx="183960" cy="57132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2"/>
          <p:cNvSpPr/>
          <p:nvPr/>
        </p:nvSpPr>
        <p:spPr>
          <a:xfrm>
            <a:off x="3295080" y="3634920"/>
            <a:ext cx="183960" cy="57132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2"/>
          <p:cNvSpPr/>
          <p:nvPr/>
        </p:nvSpPr>
        <p:spPr>
          <a:xfrm>
            <a:off x="3145320" y="3634920"/>
            <a:ext cx="183960" cy="57132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2"/>
          <p:cNvSpPr/>
          <p:nvPr/>
        </p:nvSpPr>
        <p:spPr>
          <a:xfrm>
            <a:off x="-393840" y="4030560"/>
            <a:ext cx="9143280" cy="2386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77" name="Google Shape;377;p2"/>
          <p:cNvPicPr preferRelativeResize="0"/>
          <p:nvPr/>
        </p:nvPicPr>
        <p:blipFill rotWithShape="1">
          <a:blip r:embed="rId4">
            <a:alphaModFix/>
          </a:blip>
          <a:srcRect/>
          <a:stretch/>
        </p:blipFill>
        <p:spPr>
          <a:xfrm>
            <a:off x="347040" y="360000"/>
            <a:ext cx="4476600" cy="75816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sp>
        <p:nvSpPr>
          <p:cNvPr id="579" name="Google Shape;579;p20"/>
          <p:cNvSpPr/>
          <p:nvPr/>
        </p:nvSpPr>
        <p:spPr>
          <a:xfrm>
            <a:off x="444600" y="2200320"/>
            <a:ext cx="8292240" cy="4517280"/>
          </a:xfrm>
          <a:prstGeom prst="roundRect">
            <a:avLst>
              <a:gd name="adj" fmla="val 3898"/>
            </a:avLst>
          </a:prstGeom>
          <a:solidFill>
            <a:schemeClr val="lt1"/>
          </a:solidFill>
          <a:ln w="9525" cap="flat" cmpd="sng">
            <a:solidFill>
              <a:schemeClr val="dk2"/>
            </a:solidFill>
            <a:prstDash val="solid"/>
            <a:round/>
            <a:headEnd type="none" w="sm" len="sm"/>
            <a:tailEnd type="none" w="sm" len="sm"/>
          </a:ln>
        </p:spPr>
        <p:txBody>
          <a:bodyPr spcFirstLastPara="1" wrap="square" lIns="90000" tIns="91425" rIns="90000" bIns="91425" anchor="ctr" anchorCtr="0">
            <a:noAutofit/>
          </a:bodyPr>
          <a:lstStyle/>
          <a:p>
            <a:pPr marL="0" marR="0" lvl="0" indent="0" algn="l" rtl="0">
              <a:lnSpc>
                <a:spcPct val="100000"/>
              </a:lnSpc>
              <a:spcBef>
                <a:spcPts val="0"/>
              </a:spcBef>
              <a:spcAft>
                <a:spcPts val="0"/>
              </a:spcAft>
              <a:buNone/>
            </a:pPr>
            <a:r>
              <a:rPr lang="es-CL" sz="1400" b="0" i="0" u="none" strike="noStrike" cap="none">
                <a:solidFill>
                  <a:srgbClr val="000000"/>
                </a:solidFill>
                <a:latin typeface="Arial"/>
                <a:ea typeface="Arial"/>
                <a:cs typeface="Arial"/>
                <a:sym typeface="Arial"/>
              </a:rPr>
              <a:t>    </a:t>
            </a:r>
            <a:endParaRPr sz="1400" b="0" i="0" u="none" strike="noStrike" cap="none">
              <a:latin typeface="Arial"/>
              <a:ea typeface="Arial"/>
              <a:cs typeface="Arial"/>
              <a:sym typeface="Arial"/>
            </a:endParaRPr>
          </a:p>
        </p:txBody>
      </p:sp>
      <p:sp>
        <p:nvSpPr>
          <p:cNvPr id="580" name="Google Shape;580;p20"/>
          <p:cNvSpPr/>
          <p:nvPr/>
        </p:nvSpPr>
        <p:spPr>
          <a:xfrm>
            <a:off x="2467440" y="3016440"/>
            <a:ext cx="183960" cy="58392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20"/>
          <p:cNvSpPr/>
          <p:nvPr/>
        </p:nvSpPr>
        <p:spPr>
          <a:xfrm>
            <a:off x="406440" y="1098720"/>
            <a:ext cx="8600400" cy="891360"/>
          </a:xfrm>
          <a:prstGeom prst="rect">
            <a:avLst/>
          </a:prstGeom>
          <a:noFill/>
          <a:ln>
            <a:noFill/>
          </a:ln>
        </p:spPr>
        <p:txBody>
          <a:bodyPr spcFirstLastPara="1" wrap="square" lIns="90000" tIns="45000" rIns="90000" bIns="45000" anchor="ctr" anchorCtr="0">
            <a:noAutofit/>
          </a:bodyPr>
          <a:lstStyle/>
          <a:p>
            <a:pPr marL="0" marR="0" lvl="0" indent="0" algn="l" rtl="0">
              <a:lnSpc>
                <a:spcPct val="90000"/>
              </a:lnSpc>
              <a:spcBef>
                <a:spcPts val="0"/>
              </a:spcBef>
              <a:spcAft>
                <a:spcPts val="0"/>
              </a:spcAft>
              <a:buNone/>
            </a:pPr>
            <a:r>
              <a:rPr lang="es-CL" sz="2600" b="1" i="0" u="none" strike="noStrike" cap="none">
                <a:solidFill>
                  <a:srgbClr val="29754D"/>
                </a:solidFill>
                <a:latin typeface="Calibri"/>
                <a:ea typeface="Calibri"/>
                <a:cs typeface="Calibri"/>
                <a:sym typeface="Calibri"/>
              </a:rPr>
              <a:t>ANÁLISIS DE FUNCIONAMIENTO DE </a:t>
            </a:r>
            <a:br>
              <a:rPr lang="es-CL" sz="1800" b="0" i="0" u="none" strike="noStrike" cap="none">
                <a:latin typeface="Arial"/>
                <a:ea typeface="Arial"/>
                <a:cs typeface="Arial"/>
                <a:sym typeface="Arial"/>
              </a:rPr>
            </a:br>
            <a:r>
              <a:rPr lang="es-CL" sz="2600" b="0" i="0" u="none" strike="noStrike" cap="none">
                <a:solidFill>
                  <a:srgbClr val="C73E32"/>
                </a:solidFill>
                <a:latin typeface="Calibri"/>
                <a:ea typeface="Calibri"/>
                <a:cs typeface="Calibri"/>
                <a:sym typeface="Calibri"/>
              </a:rPr>
              <a:t>COMPONENTES ELECTRÓNICOS </a:t>
            </a:r>
            <a:endParaRPr sz="2600" b="0" i="0" u="none" strike="noStrike" cap="none">
              <a:latin typeface="Arial"/>
              <a:ea typeface="Arial"/>
              <a:cs typeface="Arial"/>
              <a:sym typeface="Arial"/>
            </a:endParaRPr>
          </a:p>
        </p:txBody>
      </p:sp>
      <p:pic>
        <p:nvPicPr>
          <p:cNvPr id="582" name="Google Shape;582;p20" descr="The PN Junction Diode Animation GIF | Gfycat"/>
          <p:cNvPicPr preferRelativeResize="0"/>
          <p:nvPr/>
        </p:nvPicPr>
        <p:blipFill rotWithShape="1">
          <a:blip r:embed="rId3">
            <a:alphaModFix/>
          </a:blip>
          <a:srcRect/>
          <a:stretch/>
        </p:blipFill>
        <p:spPr>
          <a:xfrm>
            <a:off x="893160" y="2502000"/>
            <a:ext cx="7356960" cy="40554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86"/>
        <p:cNvGrpSpPr/>
        <p:nvPr/>
      </p:nvGrpSpPr>
      <p:grpSpPr>
        <a:xfrm>
          <a:off x="0" y="0"/>
          <a:ext cx="0" cy="0"/>
          <a:chOff x="0" y="0"/>
          <a:chExt cx="0" cy="0"/>
        </a:xfrm>
      </p:grpSpPr>
      <p:sp>
        <p:nvSpPr>
          <p:cNvPr id="587" name="Google Shape;587;p21"/>
          <p:cNvSpPr/>
          <p:nvPr/>
        </p:nvSpPr>
        <p:spPr>
          <a:xfrm>
            <a:off x="406440" y="1098720"/>
            <a:ext cx="8600400" cy="891360"/>
          </a:xfrm>
          <a:prstGeom prst="rect">
            <a:avLst/>
          </a:prstGeom>
          <a:noFill/>
          <a:ln>
            <a:noFill/>
          </a:ln>
        </p:spPr>
        <p:txBody>
          <a:bodyPr spcFirstLastPara="1" wrap="square" lIns="90000" tIns="45000" rIns="90000" bIns="45000" anchor="ctr" anchorCtr="0">
            <a:noAutofit/>
          </a:bodyPr>
          <a:lstStyle/>
          <a:p>
            <a:pPr marL="0" marR="0" lvl="0" indent="0" algn="l" rtl="0">
              <a:lnSpc>
                <a:spcPct val="90000"/>
              </a:lnSpc>
              <a:spcBef>
                <a:spcPts val="0"/>
              </a:spcBef>
              <a:spcAft>
                <a:spcPts val="0"/>
              </a:spcAft>
              <a:buNone/>
            </a:pPr>
            <a:r>
              <a:rPr lang="es-CL" sz="2600" b="1" i="0" u="none" strike="noStrike" cap="none">
                <a:solidFill>
                  <a:srgbClr val="29754D"/>
                </a:solidFill>
                <a:latin typeface="Calibri"/>
                <a:ea typeface="Calibri"/>
                <a:cs typeface="Calibri"/>
                <a:sym typeface="Calibri"/>
              </a:rPr>
              <a:t>ANÁLISIS DE FUNCIONAMIENTO DE </a:t>
            </a:r>
            <a:br>
              <a:rPr lang="es-CL" sz="1800" b="0" i="0" u="none" strike="noStrike" cap="none">
                <a:latin typeface="Arial"/>
                <a:ea typeface="Arial"/>
                <a:cs typeface="Arial"/>
                <a:sym typeface="Arial"/>
              </a:rPr>
            </a:br>
            <a:r>
              <a:rPr lang="es-CL" sz="2600" b="0" i="0" u="none" strike="noStrike" cap="none">
                <a:solidFill>
                  <a:srgbClr val="C73E32"/>
                </a:solidFill>
                <a:latin typeface="Calibri"/>
                <a:ea typeface="Calibri"/>
                <a:cs typeface="Calibri"/>
                <a:sym typeface="Calibri"/>
              </a:rPr>
              <a:t>COMPONENTES ELECTRÓNICOS </a:t>
            </a:r>
            <a:endParaRPr sz="2600" b="0" i="0" u="none" strike="noStrike" cap="none">
              <a:latin typeface="Arial"/>
              <a:ea typeface="Arial"/>
              <a:cs typeface="Arial"/>
              <a:sym typeface="Arial"/>
            </a:endParaRPr>
          </a:p>
        </p:txBody>
      </p:sp>
      <p:grpSp>
        <p:nvGrpSpPr>
          <p:cNvPr id="588" name="Google Shape;588;p21"/>
          <p:cNvGrpSpPr/>
          <p:nvPr/>
        </p:nvGrpSpPr>
        <p:grpSpPr>
          <a:xfrm>
            <a:off x="1031040" y="2200320"/>
            <a:ext cx="7657560" cy="4517280"/>
            <a:chOff x="1031040" y="2200320"/>
            <a:chExt cx="7657560" cy="4517280"/>
          </a:xfrm>
        </p:grpSpPr>
        <p:sp>
          <p:nvSpPr>
            <p:cNvPr id="589" name="Google Shape;589;p21"/>
            <p:cNvSpPr/>
            <p:nvPr/>
          </p:nvSpPr>
          <p:spPr>
            <a:xfrm>
              <a:off x="1031040" y="2200320"/>
              <a:ext cx="7657560" cy="4517280"/>
            </a:xfrm>
            <a:prstGeom prst="roundRect">
              <a:avLst>
                <a:gd name="adj" fmla="val 3898"/>
              </a:avLst>
            </a:prstGeom>
            <a:solidFill>
              <a:schemeClr val="lt1"/>
            </a:solidFill>
            <a:ln w="9525" cap="flat" cmpd="sng">
              <a:solidFill>
                <a:schemeClr val="dk2"/>
              </a:solidFill>
              <a:prstDash val="solid"/>
              <a:round/>
              <a:headEnd type="none" w="sm" len="sm"/>
              <a:tailEnd type="none" w="sm" len="sm"/>
            </a:ln>
          </p:spPr>
          <p:txBody>
            <a:bodyPr spcFirstLastPara="1" wrap="square" lIns="90000" tIns="91425" rIns="90000" bIns="91425" anchor="ctr" anchorCtr="0">
              <a:noAutofit/>
            </a:bodyPr>
            <a:lstStyle/>
            <a:p>
              <a:pPr marL="0" marR="0" lvl="0" indent="0" algn="l" rtl="0">
                <a:lnSpc>
                  <a:spcPct val="100000"/>
                </a:lnSpc>
                <a:spcBef>
                  <a:spcPts val="0"/>
                </a:spcBef>
                <a:spcAft>
                  <a:spcPts val="0"/>
                </a:spcAft>
                <a:buNone/>
              </a:pPr>
              <a:r>
                <a:rPr lang="es-CL" sz="1400" b="0" i="0" u="none" strike="noStrike" cap="none">
                  <a:solidFill>
                    <a:srgbClr val="000000"/>
                  </a:solidFill>
                  <a:latin typeface="Arial"/>
                  <a:ea typeface="Arial"/>
                  <a:cs typeface="Arial"/>
                  <a:sym typeface="Arial"/>
                </a:rPr>
                <a:t>    </a:t>
              </a:r>
              <a:endParaRPr sz="1400" b="0" i="0" u="none" strike="noStrike" cap="none">
                <a:latin typeface="Arial"/>
                <a:ea typeface="Arial"/>
                <a:cs typeface="Arial"/>
                <a:sym typeface="Arial"/>
              </a:endParaRPr>
            </a:p>
          </p:txBody>
        </p:sp>
        <p:sp>
          <p:nvSpPr>
            <p:cNvPr id="590" name="Google Shape;590;p21"/>
            <p:cNvSpPr/>
            <p:nvPr/>
          </p:nvSpPr>
          <p:spPr>
            <a:xfrm>
              <a:off x="2800080" y="3054600"/>
              <a:ext cx="183960" cy="58392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91" name="Google Shape;591;p21" descr="Semiconductores2"/>
            <p:cNvPicPr preferRelativeResize="0"/>
            <p:nvPr/>
          </p:nvPicPr>
          <p:blipFill rotWithShape="1">
            <a:blip r:embed="rId3">
              <a:alphaModFix/>
            </a:blip>
            <a:srcRect/>
            <a:stretch/>
          </p:blipFill>
          <p:spPr>
            <a:xfrm>
              <a:off x="1728000" y="2629080"/>
              <a:ext cx="6014160" cy="3841560"/>
            </a:xfrm>
            <a:prstGeom prst="rect">
              <a:avLst/>
            </a:prstGeom>
            <a:noFill/>
            <a:ln>
              <a:noFill/>
            </a:ln>
          </p:spPr>
        </p:pic>
        <p:sp>
          <p:nvSpPr>
            <p:cNvPr id="592" name="Google Shape;592;p21"/>
            <p:cNvSpPr/>
            <p:nvPr/>
          </p:nvSpPr>
          <p:spPr>
            <a:xfrm>
              <a:off x="3352680" y="6006960"/>
              <a:ext cx="3001680" cy="425160"/>
            </a:xfrm>
            <a:prstGeom prst="rect">
              <a:avLst/>
            </a:prstGeom>
            <a:solidFill>
              <a:schemeClr val="lt1"/>
            </a:solid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es-CL" sz="2200" b="1" i="0" u="none" strike="noStrike" cap="none">
                  <a:solidFill>
                    <a:srgbClr val="C73E32"/>
                  </a:solidFill>
                  <a:latin typeface="Calibri"/>
                  <a:ea typeface="Calibri"/>
                  <a:cs typeface="Calibri"/>
                  <a:sym typeface="Calibri"/>
                </a:rPr>
                <a:t>POLARIZACIÓN INVERSA</a:t>
              </a:r>
              <a:endParaRPr sz="2200" b="0" i="0" u="none" strike="noStrike" cap="none">
                <a:latin typeface="Arial"/>
                <a:ea typeface="Arial"/>
                <a:cs typeface="Arial"/>
                <a:sym typeface="Arial"/>
              </a:endParaRPr>
            </a:p>
          </p:txBody>
        </p:sp>
        <p:sp>
          <p:nvSpPr>
            <p:cNvPr id="593" name="Google Shape;593;p21"/>
            <p:cNvSpPr/>
            <p:nvPr/>
          </p:nvSpPr>
          <p:spPr>
            <a:xfrm>
              <a:off x="2148840" y="2400480"/>
              <a:ext cx="5269680" cy="1129680"/>
            </a:xfrm>
            <a:prstGeom prst="rect">
              <a:avLst/>
            </a:prstGeom>
            <a:solidFill>
              <a:schemeClr val="lt1"/>
            </a:solidFill>
            <a:ln>
              <a:noFill/>
            </a:ln>
            <a:effectLst>
              <a:outerShdw blurRad="40000" dist="2304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21"/>
            <p:cNvSpPr/>
            <p:nvPr/>
          </p:nvSpPr>
          <p:spPr>
            <a:xfrm>
              <a:off x="3843360" y="2514600"/>
              <a:ext cx="1800720" cy="394920"/>
            </a:xfrm>
            <a:prstGeom prst="rect">
              <a:avLst/>
            </a:prstGeom>
            <a:solidFill>
              <a:srgbClr val="FFFFFF"/>
            </a:solidFill>
            <a:ln>
              <a:noFill/>
            </a:ln>
          </p:spPr>
          <p:txBody>
            <a:bodyPr spcFirstLastPara="1" wrap="square" lIns="90000" tIns="45000" rIns="90000" bIns="45000" anchor="t" anchorCtr="0">
              <a:spAutoFit/>
            </a:bodyPr>
            <a:lstStyle/>
            <a:p>
              <a:pPr marL="0" marR="0" lvl="0" indent="0" algn="ctr" rtl="0">
                <a:lnSpc>
                  <a:spcPct val="100000"/>
                </a:lnSpc>
                <a:spcBef>
                  <a:spcPts val="0"/>
                </a:spcBef>
                <a:spcAft>
                  <a:spcPts val="0"/>
                </a:spcAft>
                <a:buNone/>
              </a:pPr>
              <a:r>
                <a:rPr lang="es-CL" sz="2000" b="1" i="0" u="none" strike="noStrike" cap="none">
                  <a:solidFill>
                    <a:srgbClr val="29754D"/>
                  </a:solidFill>
                  <a:latin typeface="Calibri"/>
                  <a:ea typeface="Calibri"/>
                  <a:cs typeface="Calibri"/>
                  <a:sym typeface="Calibri"/>
                </a:rPr>
                <a:t>CAPA BARRERA</a:t>
              </a:r>
              <a:endParaRPr sz="2000" b="0" i="0" u="none" strike="noStrike" cap="none">
                <a:latin typeface="Arial"/>
                <a:ea typeface="Arial"/>
                <a:cs typeface="Arial"/>
                <a:sym typeface="Arial"/>
              </a:endParaRPr>
            </a:p>
          </p:txBody>
        </p:sp>
        <p:sp>
          <p:nvSpPr>
            <p:cNvPr id="595" name="Google Shape;595;p21"/>
            <p:cNvSpPr/>
            <p:nvPr/>
          </p:nvSpPr>
          <p:spPr>
            <a:xfrm>
              <a:off x="3168000" y="2743200"/>
              <a:ext cx="575280" cy="640080"/>
            </a:xfrm>
            <a:prstGeom prst="rect">
              <a:avLst/>
            </a:prstGeom>
            <a:noFill/>
            <a:ln>
              <a:noFill/>
            </a:ln>
          </p:spPr>
          <p:txBody>
            <a:bodyPr spcFirstLastPara="1" wrap="square" lIns="90000" tIns="0" rIns="90000" bIns="0" anchor="t" anchorCtr="0">
              <a:spAutoFit/>
            </a:bodyPr>
            <a:lstStyle/>
            <a:p>
              <a:pPr marL="0" marR="0" lvl="0" indent="0" algn="l" rtl="0">
                <a:lnSpc>
                  <a:spcPct val="100000"/>
                </a:lnSpc>
                <a:spcBef>
                  <a:spcPts val="0"/>
                </a:spcBef>
                <a:spcAft>
                  <a:spcPts val="0"/>
                </a:spcAft>
                <a:buNone/>
              </a:pPr>
              <a:r>
                <a:rPr lang="es-CL" sz="4200" b="1" i="0" u="none" strike="noStrike" cap="none">
                  <a:solidFill>
                    <a:srgbClr val="000000"/>
                  </a:solidFill>
                  <a:latin typeface="EB Garamond"/>
                  <a:ea typeface="EB Garamond"/>
                  <a:cs typeface="EB Garamond"/>
                  <a:sym typeface="EB Garamond"/>
                </a:rPr>
                <a:t>N</a:t>
              </a:r>
              <a:endParaRPr sz="4200" b="0" i="0" u="none" strike="noStrike" cap="none">
                <a:latin typeface="Arial"/>
                <a:ea typeface="Arial"/>
                <a:cs typeface="Arial"/>
                <a:sym typeface="Arial"/>
              </a:endParaRPr>
            </a:p>
          </p:txBody>
        </p:sp>
        <p:sp>
          <p:nvSpPr>
            <p:cNvPr id="596" name="Google Shape;596;p21"/>
            <p:cNvSpPr/>
            <p:nvPr/>
          </p:nvSpPr>
          <p:spPr>
            <a:xfrm>
              <a:off x="5834160" y="2743200"/>
              <a:ext cx="500760" cy="640080"/>
            </a:xfrm>
            <a:prstGeom prst="rect">
              <a:avLst/>
            </a:prstGeom>
            <a:noFill/>
            <a:ln>
              <a:noFill/>
            </a:ln>
          </p:spPr>
          <p:txBody>
            <a:bodyPr spcFirstLastPara="1" wrap="square" lIns="90000" tIns="0" rIns="90000" bIns="0" anchor="t" anchorCtr="0">
              <a:spAutoFit/>
            </a:bodyPr>
            <a:lstStyle/>
            <a:p>
              <a:pPr marL="0" marR="0" lvl="0" indent="0" algn="l" rtl="0">
                <a:lnSpc>
                  <a:spcPct val="100000"/>
                </a:lnSpc>
                <a:spcBef>
                  <a:spcPts val="0"/>
                </a:spcBef>
                <a:spcAft>
                  <a:spcPts val="0"/>
                </a:spcAft>
                <a:buNone/>
              </a:pPr>
              <a:r>
                <a:rPr lang="es-CL" sz="4200" b="1" i="0" u="none" strike="noStrike" cap="none">
                  <a:solidFill>
                    <a:srgbClr val="C73E32"/>
                  </a:solidFill>
                  <a:latin typeface="EB Garamond"/>
                  <a:ea typeface="EB Garamond"/>
                  <a:cs typeface="EB Garamond"/>
                  <a:sym typeface="EB Garamond"/>
                </a:rPr>
                <a:t>P</a:t>
              </a:r>
              <a:endParaRPr sz="4200" b="0" i="0" u="none" strike="noStrike" cap="none">
                <a:latin typeface="Arial"/>
                <a:ea typeface="Arial"/>
                <a:cs typeface="Arial"/>
                <a:sym typeface="Arial"/>
              </a:endParaRPr>
            </a:p>
          </p:txBody>
        </p:sp>
        <p:sp>
          <p:nvSpPr>
            <p:cNvPr id="597" name="Google Shape;597;p21"/>
            <p:cNvSpPr/>
            <p:nvPr/>
          </p:nvSpPr>
          <p:spPr>
            <a:xfrm rot="5400000">
              <a:off x="4529520" y="2981520"/>
              <a:ext cx="397080" cy="428400"/>
            </a:xfrm>
            <a:prstGeom prst="rightArrow">
              <a:avLst>
                <a:gd name="adj1" fmla="val 50000"/>
                <a:gd name="adj2" fmla="val 50000"/>
              </a:avLst>
            </a:prstGeom>
            <a:solidFill>
              <a:srgbClr val="1CA848">
                <a:alpha val="52941"/>
              </a:srgbClr>
            </a:solidFill>
            <a:ln>
              <a:noFill/>
            </a:ln>
            <a:effectLst>
              <a:outerShdw blurRad="40000" dist="2304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01"/>
        <p:cNvGrpSpPr/>
        <p:nvPr/>
      </p:nvGrpSpPr>
      <p:grpSpPr>
        <a:xfrm>
          <a:off x="0" y="0"/>
          <a:ext cx="0" cy="0"/>
          <a:chOff x="0" y="0"/>
          <a:chExt cx="0" cy="0"/>
        </a:xfrm>
      </p:grpSpPr>
      <p:sp>
        <p:nvSpPr>
          <p:cNvPr id="602" name="Google Shape;602;p22"/>
          <p:cNvSpPr/>
          <p:nvPr/>
        </p:nvSpPr>
        <p:spPr>
          <a:xfrm>
            <a:off x="406440" y="1098720"/>
            <a:ext cx="8600400" cy="891360"/>
          </a:xfrm>
          <a:prstGeom prst="rect">
            <a:avLst/>
          </a:prstGeom>
          <a:noFill/>
          <a:ln>
            <a:noFill/>
          </a:ln>
        </p:spPr>
        <p:txBody>
          <a:bodyPr spcFirstLastPara="1" wrap="square" lIns="90000" tIns="45000" rIns="90000" bIns="45000" anchor="ctr" anchorCtr="0">
            <a:noAutofit/>
          </a:bodyPr>
          <a:lstStyle/>
          <a:p>
            <a:pPr marL="0" marR="0" lvl="0" indent="0" algn="l" rtl="0">
              <a:lnSpc>
                <a:spcPct val="90000"/>
              </a:lnSpc>
              <a:spcBef>
                <a:spcPts val="0"/>
              </a:spcBef>
              <a:spcAft>
                <a:spcPts val="0"/>
              </a:spcAft>
              <a:buNone/>
            </a:pPr>
            <a:r>
              <a:rPr lang="es-CL" sz="2600" b="1" i="0" u="none" strike="noStrike" cap="none">
                <a:solidFill>
                  <a:srgbClr val="29754D"/>
                </a:solidFill>
                <a:latin typeface="Calibri"/>
                <a:ea typeface="Calibri"/>
                <a:cs typeface="Calibri"/>
                <a:sym typeface="Calibri"/>
              </a:rPr>
              <a:t>ANÁLISIS DE FUNCIONAMIENTO DE </a:t>
            </a:r>
            <a:br>
              <a:rPr lang="es-CL" sz="1800" b="0" i="0" u="none" strike="noStrike" cap="none">
                <a:latin typeface="Arial"/>
                <a:ea typeface="Arial"/>
                <a:cs typeface="Arial"/>
                <a:sym typeface="Arial"/>
              </a:rPr>
            </a:br>
            <a:r>
              <a:rPr lang="es-CL" sz="2600" b="0" i="0" u="none" strike="noStrike" cap="none">
                <a:solidFill>
                  <a:srgbClr val="C73E32"/>
                </a:solidFill>
                <a:latin typeface="Calibri"/>
                <a:ea typeface="Calibri"/>
                <a:cs typeface="Calibri"/>
                <a:sym typeface="Calibri"/>
              </a:rPr>
              <a:t>COMPONENTES ELECTRÓNICOS </a:t>
            </a:r>
            <a:endParaRPr sz="2600" b="0" i="0" u="none" strike="noStrike" cap="none">
              <a:latin typeface="Arial"/>
              <a:ea typeface="Arial"/>
              <a:cs typeface="Arial"/>
              <a:sym typeface="Arial"/>
            </a:endParaRPr>
          </a:p>
        </p:txBody>
      </p:sp>
      <p:grpSp>
        <p:nvGrpSpPr>
          <p:cNvPr id="603" name="Google Shape;603;p22"/>
          <p:cNvGrpSpPr/>
          <p:nvPr/>
        </p:nvGrpSpPr>
        <p:grpSpPr>
          <a:xfrm>
            <a:off x="1031040" y="2200320"/>
            <a:ext cx="7657560" cy="4517280"/>
            <a:chOff x="1031040" y="2200320"/>
            <a:chExt cx="7657560" cy="4517280"/>
          </a:xfrm>
        </p:grpSpPr>
        <p:sp>
          <p:nvSpPr>
            <p:cNvPr id="604" name="Google Shape;604;p22"/>
            <p:cNvSpPr/>
            <p:nvPr/>
          </p:nvSpPr>
          <p:spPr>
            <a:xfrm>
              <a:off x="1031040" y="2200320"/>
              <a:ext cx="7657560" cy="4517280"/>
            </a:xfrm>
            <a:prstGeom prst="roundRect">
              <a:avLst>
                <a:gd name="adj" fmla="val 3898"/>
              </a:avLst>
            </a:prstGeom>
            <a:solidFill>
              <a:schemeClr val="lt1"/>
            </a:solidFill>
            <a:ln w="9525" cap="flat" cmpd="sng">
              <a:solidFill>
                <a:schemeClr val="dk2"/>
              </a:solidFill>
              <a:prstDash val="solid"/>
              <a:round/>
              <a:headEnd type="none" w="sm" len="sm"/>
              <a:tailEnd type="none" w="sm" len="sm"/>
            </a:ln>
          </p:spPr>
          <p:txBody>
            <a:bodyPr spcFirstLastPara="1" wrap="square" lIns="90000" tIns="91425" rIns="90000" bIns="91425" anchor="ctr" anchorCtr="0">
              <a:noAutofit/>
            </a:bodyPr>
            <a:lstStyle/>
            <a:p>
              <a:pPr marL="0" marR="0" lvl="0" indent="0" algn="l" rtl="0">
                <a:lnSpc>
                  <a:spcPct val="100000"/>
                </a:lnSpc>
                <a:spcBef>
                  <a:spcPts val="0"/>
                </a:spcBef>
                <a:spcAft>
                  <a:spcPts val="0"/>
                </a:spcAft>
                <a:buNone/>
              </a:pPr>
              <a:r>
                <a:rPr lang="es-CL" sz="1400" b="0" i="0" u="none" strike="noStrike" cap="none">
                  <a:solidFill>
                    <a:srgbClr val="000000"/>
                  </a:solidFill>
                  <a:latin typeface="Arial"/>
                  <a:ea typeface="Arial"/>
                  <a:cs typeface="Arial"/>
                  <a:sym typeface="Arial"/>
                </a:rPr>
                <a:t>    </a:t>
              </a:r>
              <a:endParaRPr sz="1400" b="0" i="0" u="none" strike="noStrike" cap="none">
                <a:latin typeface="Arial"/>
                <a:ea typeface="Arial"/>
                <a:cs typeface="Arial"/>
                <a:sym typeface="Arial"/>
              </a:endParaRPr>
            </a:p>
          </p:txBody>
        </p:sp>
        <p:sp>
          <p:nvSpPr>
            <p:cNvPr id="605" name="Google Shape;605;p22"/>
            <p:cNvSpPr/>
            <p:nvPr/>
          </p:nvSpPr>
          <p:spPr>
            <a:xfrm>
              <a:off x="2800080" y="3054600"/>
              <a:ext cx="183960" cy="58392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06" name="Google Shape;606;p22" descr="AMIGOS PARA SIEMPRE: Apuntes de electrónica"/>
            <p:cNvPicPr preferRelativeResize="0"/>
            <p:nvPr/>
          </p:nvPicPr>
          <p:blipFill rotWithShape="1">
            <a:blip r:embed="rId3">
              <a:alphaModFix/>
            </a:blip>
            <a:srcRect/>
            <a:stretch/>
          </p:blipFill>
          <p:spPr>
            <a:xfrm>
              <a:off x="1367280" y="2590920"/>
              <a:ext cx="6560640" cy="3834360"/>
            </a:xfrm>
            <a:prstGeom prst="rect">
              <a:avLst/>
            </a:prstGeom>
            <a:noFill/>
            <a:ln>
              <a:noFill/>
            </a:ln>
          </p:spPr>
        </p:pic>
        <p:sp>
          <p:nvSpPr>
            <p:cNvPr id="607" name="Google Shape;607;p22"/>
            <p:cNvSpPr/>
            <p:nvPr/>
          </p:nvSpPr>
          <p:spPr>
            <a:xfrm>
              <a:off x="1257120" y="4635360"/>
              <a:ext cx="560160" cy="640080"/>
            </a:xfrm>
            <a:prstGeom prst="rect">
              <a:avLst/>
            </a:prstGeom>
            <a:solidFill>
              <a:schemeClr val="lt1"/>
            </a:solidFill>
            <a:ln>
              <a:noFill/>
            </a:ln>
          </p:spPr>
          <p:txBody>
            <a:bodyPr spcFirstLastPara="1" wrap="square" lIns="90000" tIns="0" rIns="90000" bIns="0" anchor="t" anchorCtr="0">
              <a:spAutoFit/>
            </a:bodyPr>
            <a:lstStyle/>
            <a:p>
              <a:pPr marL="0" marR="0" lvl="0" indent="0" algn="l" rtl="0">
                <a:lnSpc>
                  <a:spcPct val="100000"/>
                </a:lnSpc>
                <a:spcBef>
                  <a:spcPts val="0"/>
                </a:spcBef>
                <a:spcAft>
                  <a:spcPts val="0"/>
                </a:spcAft>
                <a:buNone/>
              </a:pPr>
              <a:r>
                <a:rPr lang="es-CL" sz="4200" b="1" i="0" u="none" strike="noStrike" cap="none">
                  <a:solidFill>
                    <a:srgbClr val="000000"/>
                  </a:solidFill>
                  <a:latin typeface="EB Garamond"/>
                  <a:ea typeface="EB Garamond"/>
                  <a:cs typeface="EB Garamond"/>
                  <a:sym typeface="EB Garamond"/>
                </a:rPr>
                <a:t>V</a:t>
              </a:r>
              <a:endParaRPr sz="4200" b="0" i="0" u="none" strike="noStrike" cap="none">
                <a:latin typeface="Arial"/>
                <a:ea typeface="Arial"/>
                <a:cs typeface="Arial"/>
                <a:sym typeface="Arial"/>
              </a:endParaRPr>
            </a:p>
          </p:txBody>
        </p:sp>
        <p:sp>
          <p:nvSpPr>
            <p:cNvPr id="608" name="Google Shape;608;p22"/>
            <p:cNvSpPr/>
            <p:nvPr/>
          </p:nvSpPr>
          <p:spPr>
            <a:xfrm>
              <a:off x="4795200" y="5029200"/>
              <a:ext cx="446040" cy="456840"/>
            </a:xfrm>
            <a:prstGeom prst="rect">
              <a:avLst/>
            </a:prstGeom>
            <a:solidFill>
              <a:schemeClr val="lt1"/>
            </a:solidFill>
            <a:ln>
              <a:noFill/>
            </a:ln>
          </p:spPr>
          <p:txBody>
            <a:bodyPr spcFirstLastPara="1" wrap="square" lIns="36000" tIns="0" rIns="36000" bIns="0" anchor="t" anchorCtr="0">
              <a:spAutoFit/>
            </a:bodyPr>
            <a:lstStyle/>
            <a:p>
              <a:pPr marL="0" marR="0" lvl="0" indent="0" algn="l" rtl="0">
                <a:lnSpc>
                  <a:spcPct val="100000"/>
                </a:lnSpc>
                <a:spcBef>
                  <a:spcPts val="0"/>
                </a:spcBef>
                <a:spcAft>
                  <a:spcPts val="0"/>
                </a:spcAft>
                <a:buNone/>
              </a:pPr>
              <a:r>
                <a:rPr lang="es-CL" sz="3000" b="1" i="0" u="none" strike="noStrike" cap="none">
                  <a:solidFill>
                    <a:srgbClr val="000000"/>
                  </a:solidFill>
                  <a:latin typeface="EB Garamond"/>
                  <a:ea typeface="EB Garamond"/>
                  <a:cs typeface="EB Garamond"/>
                  <a:sym typeface="EB Garamond"/>
                </a:rPr>
                <a:t>W</a:t>
              </a:r>
              <a:endParaRPr sz="3000" b="0" i="0" u="none" strike="noStrike" cap="none">
                <a:latin typeface="Arial"/>
                <a:ea typeface="Arial"/>
                <a:cs typeface="Arial"/>
                <a:sym typeface="Arial"/>
              </a:endParaRPr>
            </a:p>
          </p:txBody>
        </p:sp>
        <p:sp>
          <p:nvSpPr>
            <p:cNvPr id="609" name="Google Shape;609;p22"/>
            <p:cNvSpPr/>
            <p:nvPr/>
          </p:nvSpPr>
          <p:spPr>
            <a:xfrm flipH="1">
              <a:off x="3697200" y="2666880"/>
              <a:ext cx="354600" cy="457200"/>
            </a:xfrm>
            <a:prstGeom prst="rect">
              <a:avLst/>
            </a:prstGeom>
            <a:solidFill>
              <a:schemeClr val="lt1"/>
            </a:solidFill>
            <a:ln>
              <a:noFill/>
            </a:ln>
          </p:spPr>
          <p:txBody>
            <a:bodyPr spcFirstLastPara="1" wrap="square" lIns="36000" tIns="0" rIns="36000" bIns="0" anchor="t" anchorCtr="0">
              <a:spAutoFit/>
            </a:bodyPr>
            <a:lstStyle/>
            <a:p>
              <a:pPr marL="0" marR="0" lvl="0" indent="0" algn="ctr" rtl="0">
                <a:lnSpc>
                  <a:spcPct val="100000"/>
                </a:lnSpc>
                <a:spcBef>
                  <a:spcPts val="0"/>
                </a:spcBef>
                <a:spcAft>
                  <a:spcPts val="0"/>
                </a:spcAft>
                <a:buNone/>
              </a:pPr>
              <a:r>
                <a:rPr lang="es-CL" sz="3000" b="1" i="0" u="none" strike="noStrike" cap="none">
                  <a:solidFill>
                    <a:srgbClr val="000000"/>
                  </a:solidFill>
                  <a:latin typeface="EB Garamond"/>
                  <a:ea typeface="EB Garamond"/>
                  <a:cs typeface="EB Garamond"/>
                  <a:sym typeface="EB Garamond"/>
                </a:rPr>
                <a:t>p</a:t>
              </a:r>
              <a:endParaRPr sz="3000" b="0" i="0" u="none" strike="noStrike" cap="none">
                <a:latin typeface="Arial"/>
                <a:ea typeface="Arial"/>
                <a:cs typeface="Arial"/>
                <a:sym typeface="Arial"/>
              </a:endParaRPr>
            </a:p>
          </p:txBody>
        </p:sp>
        <p:sp>
          <p:nvSpPr>
            <p:cNvPr id="610" name="Google Shape;610;p22"/>
            <p:cNvSpPr/>
            <p:nvPr/>
          </p:nvSpPr>
          <p:spPr>
            <a:xfrm>
              <a:off x="5819040" y="2666880"/>
              <a:ext cx="774000" cy="456840"/>
            </a:xfrm>
            <a:prstGeom prst="rect">
              <a:avLst/>
            </a:prstGeom>
            <a:solidFill>
              <a:schemeClr val="lt1"/>
            </a:solidFill>
            <a:ln>
              <a:noFill/>
            </a:ln>
          </p:spPr>
          <p:txBody>
            <a:bodyPr spcFirstLastPara="1" wrap="square" lIns="36000" tIns="0" rIns="36000" bIns="0" anchor="t" anchorCtr="0">
              <a:spAutoFit/>
            </a:bodyPr>
            <a:lstStyle/>
            <a:p>
              <a:pPr marL="0" marR="0" lvl="0" indent="0" algn="ctr" rtl="0">
                <a:lnSpc>
                  <a:spcPct val="100000"/>
                </a:lnSpc>
                <a:spcBef>
                  <a:spcPts val="0"/>
                </a:spcBef>
                <a:spcAft>
                  <a:spcPts val="0"/>
                </a:spcAft>
                <a:buNone/>
              </a:pPr>
              <a:r>
                <a:rPr lang="es-CL" sz="3000" b="1" i="0" u="none" strike="noStrike" cap="none">
                  <a:solidFill>
                    <a:srgbClr val="000000"/>
                  </a:solidFill>
                  <a:latin typeface="EB Garamond"/>
                  <a:ea typeface="EB Garamond"/>
                  <a:cs typeface="EB Garamond"/>
                  <a:sym typeface="EB Garamond"/>
                </a:rPr>
                <a:t>n</a:t>
              </a:r>
              <a:endParaRPr sz="3000" b="0" i="0" u="none" strike="noStrike" cap="none">
                <a:latin typeface="Arial"/>
                <a:ea typeface="Arial"/>
                <a:cs typeface="Arial"/>
                <a:sym typeface="Arial"/>
              </a:endParaRPr>
            </a:p>
          </p:txBody>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14"/>
        <p:cNvGrpSpPr/>
        <p:nvPr/>
      </p:nvGrpSpPr>
      <p:grpSpPr>
        <a:xfrm>
          <a:off x="0" y="0"/>
          <a:ext cx="0" cy="0"/>
          <a:chOff x="0" y="0"/>
          <a:chExt cx="0" cy="0"/>
        </a:xfrm>
      </p:grpSpPr>
      <p:sp>
        <p:nvSpPr>
          <p:cNvPr id="615" name="Google Shape;615;p23"/>
          <p:cNvSpPr/>
          <p:nvPr/>
        </p:nvSpPr>
        <p:spPr>
          <a:xfrm>
            <a:off x="406440" y="1098720"/>
            <a:ext cx="8600400" cy="891360"/>
          </a:xfrm>
          <a:prstGeom prst="rect">
            <a:avLst/>
          </a:prstGeom>
          <a:noFill/>
          <a:ln>
            <a:noFill/>
          </a:ln>
        </p:spPr>
        <p:txBody>
          <a:bodyPr spcFirstLastPara="1" wrap="square" lIns="90000" tIns="45000" rIns="90000" bIns="45000" anchor="ctr" anchorCtr="0">
            <a:noAutofit/>
          </a:bodyPr>
          <a:lstStyle/>
          <a:p>
            <a:pPr marL="0" marR="0" lvl="0" indent="0" algn="l" rtl="0">
              <a:lnSpc>
                <a:spcPct val="90000"/>
              </a:lnSpc>
              <a:spcBef>
                <a:spcPts val="0"/>
              </a:spcBef>
              <a:spcAft>
                <a:spcPts val="0"/>
              </a:spcAft>
              <a:buNone/>
            </a:pPr>
            <a:r>
              <a:rPr lang="es-CL" sz="2600" b="1" i="0" u="none" strike="noStrike" cap="none">
                <a:solidFill>
                  <a:srgbClr val="29754D"/>
                </a:solidFill>
                <a:latin typeface="Calibri"/>
                <a:ea typeface="Calibri"/>
                <a:cs typeface="Calibri"/>
                <a:sym typeface="Calibri"/>
              </a:rPr>
              <a:t>ANÁLISIS DE FUNCIONAMIENTO DE </a:t>
            </a:r>
            <a:br>
              <a:rPr lang="es-CL" sz="1800" b="0" i="0" u="none" strike="noStrike" cap="none">
                <a:latin typeface="Arial"/>
                <a:ea typeface="Arial"/>
                <a:cs typeface="Arial"/>
                <a:sym typeface="Arial"/>
              </a:rPr>
            </a:br>
            <a:r>
              <a:rPr lang="es-CL" sz="2600" b="0" i="0" u="none" strike="noStrike" cap="none">
                <a:solidFill>
                  <a:srgbClr val="C73E32"/>
                </a:solidFill>
                <a:latin typeface="Calibri"/>
                <a:ea typeface="Calibri"/>
                <a:cs typeface="Calibri"/>
                <a:sym typeface="Calibri"/>
              </a:rPr>
              <a:t>COMPONENTES ELECTRÓNICOS </a:t>
            </a:r>
            <a:endParaRPr sz="2600" b="0" i="0" u="none" strike="noStrike" cap="none">
              <a:latin typeface="Arial"/>
              <a:ea typeface="Arial"/>
              <a:cs typeface="Arial"/>
              <a:sym typeface="Arial"/>
            </a:endParaRPr>
          </a:p>
        </p:txBody>
      </p:sp>
      <p:grpSp>
        <p:nvGrpSpPr>
          <p:cNvPr id="616" name="Google Shape;616;p23"/>
          <p:cNvGrpSpPr/>
          <p:nvPr/>
        </p:nvGrpSpPr>
        <p:grpSpPr>
          <a:xfrm>
            <a:off x="631080" y="2200320"/>
            <a:ext cx="8457480" cy="4149000"/>
            <a:chOff x="631080" y="2200320"/>
            <a:chExt cx="8457480" cy="4149000"/>
          </a:xfrm>
        </p:grpSpPr>
        <p:sp>
          <p:nvSpPr>
            <p:cNvPr id="617" name="Google Shape;617;p23"/>
            <p:cNvSpPr/>
            <p:nvPr/>
          </p:nvSpPr>
          <p:spPr>
            <a:xfrm>
              <a:off x="631080" y="2200320"/>
              <a:ext cx="8457480" cy="4149000"/>
            </a:xfrm>
            <a:prstGeom prst="roundRect">
              <a:avLst>
                <a:gd name="adj" fmla="val 3898"/>
              </a:avLst>
            </a:prstGeom>
            <a:solidFill>
              <a:schemeClr val="lt1"/>
            </a:solidFill>
            <a:ln w="9525" cap="flat" cmpd="sng">
              <a:solidFill>
                <a:schemeClr val="dk2"/>
              </a:solidFill>
              <a:prstDash val="solid"/>
              <a:round/>
              <a:headEnd type="none" w="sm" len="sm"/>
              <a:tailEnd type="none" w="sm" len="sm"/>
            </a:ln>
          </p:spPr>
          <p:txBody>
            <a:bodyPr spcFirstLastPara="1" wrap="square" lIns="90000" tIns="91425" rIns="90000" bIns="91425" anchor="ctr" anchorCtr="0">
              <a:noAutofit/>
            </a:bodyPr>
            <a:lstStyle/>
            <a:p>
              <a:pPr marL="0" marR="0" lvl="0" indent="0" algn="l" rtl="0">
                <a:lnSpc>
                  <a:spcPct val="100000"/>
                </a:lnSpc>
                <a:spcBef>
                  <a:spcPts val="0"/>
                </a:spcBef>
                <a:spcAft>
                  <a:spcPts val="0"/>
                </a:spcAft>
                <a:buNone/>
              </a:pPr>
              <a:r>
                <a:rPr lang="es-CL" sz="1400" b="0" i="0" u="none" strike="noStrike" cap="none">
                  <a:solidFill>
                    <a:srgbClr val="000000"/>
                  </a:solidFill>
                  <a:latin typeface="Arial"/>
                  <a:ea typeface="Arial"/>
                  <a:cs typeface="Arial"/>
                  <a:sym typeface="Arial"/>
                </a:rPr>
                <a:t>    </a:t>
              </a:r>
              <a:endParaRPr sz="1400" b="0" i="0" u="none" strike="noStrike" cap="none">
                <a:latin typeface="Arial"/>
                <a:ea typeface="Arial"/>
                <a:cs typeface="Arial"/>
                <a:sym typeface="Arial"/>
              </a:endParaRPr>
            </a:p>
          </p:txBody>
        </p:sp>
        <p:sp>
          <p:nvSpPr>
            <p:cNvPr id="618" name="Google Shape;618;p23"/>
            <p:cNvSpPr/>
            <p:nvPr/>
          </p:nvSpPr>
          <p:spPr>
            <a:xfrm>
              <a:off x="2400120" y="3054600"/>
              <a:ext cx="183960" cy="58392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19" name="Google Shape;619;p23" descr="2 Principio de funcionamiento - Mediawiki de Fisica"/>
            <p:cNvPicPr preferRelativeResize="0"/>
            <p:nvPr/>
          </p:nvPicPr>
          <p:blipFill rotWithShape="1">
            <a:blip r:embed="rId3">
              <a:alphaModFix/>
            </a:blip>
            <a:srcRect/>
            <a:stretch/>
          </p:blipFill>
          <p:spPr>
            <a:xfrm>
              <a:off x="950760" y="2665800"/>
              <a:ext cx="4329360" cy="3243600"/>
            </a:xfrm>
            <a:prstGeom prst="rect">
              <a:avLst/>
            </a:prstGeom>
            <a:noFill/>
            <a:ln>
              <a:noFill/>
            </a:ln>
          </p:spPr>
        </p:pic>
        <p:pic>
          <p:nvPicPr>
            <p:cNvPr id="620" name="Google Shape;620;p23" descr="Cómo conectar un diodo LED - TuElectronica.es"/>
            <p:cNvPicPr preferRelativeResize="0"/>
            <p:nvPr/>
          </p:nvPicPr>
          <p:blipFill rotWithShape="1">
            <a:blip r:embed="rId4">
              <a:alphaModFix/>
            </a:blip>
            <a:srcRect r="4167"/>
            <a:stretch/>
          </p:blipFill>
          <p:spPr>
            <a:xfrm>
              <a:off x="5522760" y="3091320"/>
              <a:ext cx="3362760" cy="2189520"/>
            </a:xfrm>
            <a:prstGeom prst="rect">
              <a:avLst/>
            </a:prstGeom>
            <a:noFill/>
            <a:ln>
              <a:noFill/>
            </a:ln>
          </p:spPr>
        </p:pic>
        <p:sp>
          <p:nvSpPr>
            <p:cNvPr id="621" name="Google Shape;621;p23"/>
            <p:cNvSpPr/>
            <p:nvPr/>
          </p:nvSpPr>
          <p:spPr>
            <a:xfrm>
              <a:off x="915120" y="5658120"/>
              <a:ext cx="4458600" cy="303120"/>
            </a:xfrm>
            <a:prstGeom prst="rect">
              <a:avLst/>
            </a:prstGeom>
            <a:solidFill>
              <a:schemeClr val="lt1"/>
            </a:solid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es-CL" sz="1400" b="1" i="0" u="none" strike="noStrike" cap="none">
                  <a:solidFill>
                    <a:srgbClr val="000000"/>
                  </a:solidFill>
                  <a:latin typeface="Calibri"/>
                  <a:ea typeface="Calibri"/>
                  <a:cs typeface="Calibri"/>
                  <a:sym typeface="Calibri"/>
                </a:rPr>
                <a:t>Diodo LED – Diagrama de energía</a:t>
              </a:r>
              <a:endParaRPr sz="1400" b="0" i="0" u="none" strike="noStrike" cap="none">
                <a:latin typeface="Arial"/>
                <a:ea typeface="Arial"/>
                <a:cs typeface="Arial"/>
                <a:sym typeface="Arial"/>
              </a:endParaRPr>
            </a:p>
          </p:txBody>
        </p:sp>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25"/>
        <p:cNvGrpSpPr/>
        <p:nvPr/>
      </p:nvGrpSpPr>
      <p:grpSpPr>
        <a:xfrm>
          <a:off x="0" y="0"/>
          <a:ext cx="0" cy="0"/>
          <a:chOff x="0" y="0"/>
          <a:chExt cx="0" cy="0"/>
        </a:xfrm>
      </p:grpSpPr>
      <p:sp>
        <p:nvSpPr>
          <p:cNvPr id="626" name="Google Shape;626;p24"/>
          <p:cNvSpPr/>
          <p:nvPr/>
        </p:nvSpPr>
        <p:spPr>
          <a:xfrm>
            <a:off x="406440" y="1098720"/>
            <a:ext cx="8600400" cy="891360"/>
          </a:xfrm>
          <a:prstGeom prst="rect">
            <a:avLst/>
          </a:prstGeom>
          <a:noFill/>
          <a:ln>
            <a:noFill/>
          </a:ln>
        </p:spPr>
        <p:txBody>
          <a:bodyPr spcFirstLastPara="1" wrap="square" lIns="90000" tIns="45000" rIns="90000" bIns="45000" anchor="ctr" anchorCtr="0">
            <a:noAutofit/>
          </a:bodyPr>
          <a:lstStyle/>
          <a:p>
            <a:pPr marL="0" marR="0" lvl="0" indent="0" algn="l" rtl="0">
              <a:lnSpc>
                <a:spcPct val="90000"/>
              </a:lnSpc>
              <a:spcBef>
                <a:spcPts val="0"/>
              </a:spcBef>
              <a:spcAft>
                <a:spcPts val="0"/>
              </a:spcAft>
              <a:buNone/>
            </a:pPr>
            <a:r>
              <a:rPr lang="es-CL" sz="2600" b="1" i="0" u="none" strike="noStrike" cap="none">
                <a:solidFill>
                  <a:srgbClr val="29754D"/>
                </a:solidFill>
                <a:latin typeface="Calibri"/>
                <a:ea typeface="Calibri"/>
                <a:cs typeface="Calibri"/>
                <a:sym typeface="Calibri"/>
              </a:rPr>
              <a:t>ANÁLISIS DE FUNCIONAMIENTO DE </a:t>
            </a:r>
            <a:br>
              <a:rPr lang="es-CL" sz="1800" b="0" i="0" u="none" strike="noStrike" cap="none">
                <a:latin typeface="Arial"/>
                <a:ea typeface="Arial"/>
                <a:cs typeface="Arial"/>
                <a:sym typeface="Arial"/>
              </a:rPr>
            </a:br>
            <a:r>
              <a:rPr lang="es-CL" sz="2600" b="0" i="0" u="none" strike="noStrike" cap="none">
                <a:solidFill>
                  <a:srgbClr val="C73E32"/>
                </a:solidFill>
                <a:latin typeface="Calibri"/>
                <a:ea typeface="Calibri"/>
                <a:cs typeface="Calibri"/>
                <a:sym typeface="Calibri"/>
              </a:rPr>
              <a:t>COMPONENTES ELECTRÓNICOS </a:t>
            </a:r>
            <a:endParaRPr sz="2600" b="0" i="0" u="none" strike="noStrike" cap="none">
              <a:latin typeface="Arial"/>
              <a:ea typeface="Arial"/>
              <a:cs typeface="Arial"/>
              <a:sym typeface="Arial"/>
            </a:endParaRPr>
          </a:p>
        </p:txBody>
      </p:sp>
      <p:sp>
        <p:nvSpPr>
          <p:cNvPr id="627" name="Google Shape;627;p24"/>
          <p:cNvSpPr/>
          <p:nvPr/>
        </p:nvSpPr>
        <p:spPr>
          <a:xfrm>
            <a:off x="483120" y="2213280"/>
            <a:ext cx="4710240" cy="442872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es-CL" sz="1600" b="1" i="0" u="none" strike="noStrike" cap="none">
                <a:solidFill>
                  <a:srgbClr val="C73E32"/>
                </a:solidFill>
                <a:latin typeface="Calibri"/>
                <a:ea typeface="Calibri"/>
                <a:cs typeface="Calibri"/>
                <a:sym typeface="Calibri"/>
              </a:rPr>
              <a:t>Voltaje umbral: </a:t>
            </a:r>
            <a:r>
              <a:rPr lang="es-CL" sz="1600" b="0" i="0" u="none" strike="noStrike" cap="none">
                <a:solidFill>
                  <a:srgbClr val="000000"/>
                </a:solidFill>
                <a:latin typeface="Calibri"/>
                <a:ea typeface="Calibri"/>
                <a:cs typeface="Calibri"/>
                <a:sym typeface="Calibri"/>
              </a:rPr>
              <a:t>barrera de potencial de polarización directa, para pequeños aumentos de tensión se genera un gran aumento de intensidad. </a:t>
            </a:r>
            <a:endParaRPr sz="1600" b="0" i="0" u="none" strike="noStrike" cap="none">
              <a:latin typeface="Arial"/>
              <a:ea typeface="Arial"/>
              <a:cs typeface="Arial"/>
              <a:sym typeface="Arial"/>
            </a:endParaRPr>
          </a:p>
          <a:p>
            <a:pPr marL="0" marR="0" lvl="0" indent="0" algn="l" rtl="0">
              <a:lnSpc>
                <a:spcPct val="100000"/>
              </a:lnSpc>
              <a:spcBef>
                <a:spcPts val="700"/>
              </a:spcBef>
              <a:spcAft>
                <a:spcPts val="0"/>
              </a:spcAft>
              <a:buNone/>
            </a:pPr>
            <a:r>
              <a:rPr lang="es-CL" sz="1600" b="1" i="0" u="none" strike="noStrike" cap="none">
                <a:solidFill>
                  <a:srgbClr val="29754D"/>
                </a:solidFill>
                <a:latin typeface="Calibri"/>
                <a:ea typeface="Calibri"/>
                <a:cs typeface="Calibri"/>
                <a:sym typeface="Calibri"/>
              </a:rPr>
              <a:t>Corriente máxima: </a:t>
            </a:r>
            <a:r>
              <a:rPr lang="es-CL" sz="1600" b="0" i="0" u="none" strike="noStrike" cap="none">
                <a:solidFill>
                  <a:srgbClr val="000000"/>
                </a:solidFill>
                <a:latin typeface="Calibri"/>
                <a:ea typeface="Calibri"/>
                <a:cs typeface="Calibri"/>
                <a:sym typeface="Calibri"/>
              </a:rPr>
              <a:t>es la capacidad mayor de corriente que puede soportar el diodo, sin fundirse. </a:t>
            </a:r>
            <a:endParaRPr sz="1600" b="0" i="0" u="none" strike="noStrike" cap="none">
              <a:latin typeface="Arial"/>
              <a:ea typeface="Arial"/>
              <a:cs typeface="Arial"/>
              <a:sym typeface="Arial"/>
            </a:endParaRPr>
          </a:p>
          <a:p>
            <a:pPr marL="0" marR="0" lvl="0" indent="0" algn="l" rtl="0">
              <a:lnSpc>
                <a:spcPct val="100000"/>
              </a:lnSpc>
              <a:spcBef>
                <a:spcPts val="700"/>
              </a:spcBef>
              <a:spcAft>
                <a:spcPts val="0"/>
              </a:spcAft>
              <a:buNone/>
            </a:pPr>
            <a:r>
              <a:rPr lang="es-CL" sz="1600" b="1" i="0" u="none" strike="noStrike" cap="none">
                <a:solidFill>
                  <a:srgbClr val="C73E32"/>
                </a:solidFill>
                <a:latin typeface="Calibri"/>
                <a:ea typeface="Calibri"/>
                <a:cs typeface="Calibri"/>
                <a:sym typeface="Calibri"/>
              </a:rPr>
              <a:t>Corriente inversa: </a:t>
            </a:r>
            <a:r>
              <a:rPr lang="es-CL" sz="1600" b="0" i="0" u="none" strike="noStrike" cap="none">
                <a:solidFill>
                  <a:srgbClr val="000000"/>
                </a:solidFill>
                <a:latin typeface="Calibri"/>
                <a:ea typeface="Calibri"/>
                <a:cs typeface="Calibri"/>
                <a:sym typeface="Calibri"/>
              </a:rPr>
              <a:t>corriente que se establece al polarizar inversamente el diodo debido a la formación de huecos-electrón. </a:t>
            </a:r>
            <a:endParaRPr sz="1600" b="0" i="0" u="none" strike="noStrike" cap="none">
              <a:latin typeface="Arial"/>
              <a:ea typeface="Arial"/>
              <a:cs typeface="Arial"/>
              <a:sym typeface="Arial"/>
            </a:endParaRPr>
          </a:p>
          <a:p>
            <a:pPr marL="0" marR="0" lvl="0" indent="0" algn="l" rtl="0">
              <a:lnSpc>
                <a:spcPct val="100000"/>
              </a:lnSpc>
              <a:spcBef>
                <a:spcPts val="700"/>
              </a:spcBef>
              <a:spcAft>
                <a:spcPts val="0"/>
              </a:spcAft>
              <a:buNone/>
            </a:pPr>
            <a:r>
              <a:rPr lang="es-CL" sz="1600" b="1" i="0" u="none" strike="noStrike" cap="none">
                <a:solidFill>
                  <a:srgbClr val="29754D"/>
                </a:solidFill>
                <a:latin typeface="Calibri"/>
                <a:ea typeface="Calibri"/>
                <a:cs typeface="Calibri"/>
                <a:sym typeface="Calibri"/>
              </a:rPr>
              <a:t>Corriente de fuga: </a:t>
            </a:r>
            <a:r>
              <a:rPr lang="es-CL" sz="1600" b="0" i="0" u="none" strike="noStrike" cap="none">
                <a:solidFill>
                  <a:srgbClr val="000000"/>
                </a:solidFill>
                <a:latin typeface="Calibri"/>
                <a:ea typeface="Calibri"/>
                <a:cs typeface="Calibri"/>
                <a:sym typeface="Calibri"/>
              </a:rPr>
              <a:t>corriente que circula en polarización inversa.</a:t>
            </a:r>
            <a:endParaRPr sz="1600" b="0" i="0" u="none" strike="noStrike" cap="none">
              <a:latin typeface="Arial"/>
              <a:ea typeface="Arial"/>
              <a:cs typeface="Arial"/>
              <a:sym typeface="Arial"/>
            </a:endParaRPr>
          </a:p>
          <a:p>
            <a:pPr marL="0" marR="0" lvl="0" indent="0" algn="l" rtl="0">
              <a:lnSpc>
                <a:spcPct val="100000"/>
              </a:lnSpc>
              <a:spcBef>
                <a:spcPts val="700"/>
              </a:spcBef>
              <a:spcAft>
                <a:spcPts val="0"/>
              </a:spcAft>
              <a:buNone/>
            </a:pPr>
            <a:r>
              <a:rPr lang="es-CL" sz="1600" b="1" i="0" u="none" strike="noStrike" cap="none">
                <a:solidFill>
                  <a:srgbClr val="C73E32"/>
                </a:solidFill>
                <a:latin typeface="Calibri"/>
                <a:ea typeface="Calibri"/>
                <a:cs typeface="Calibri"/>
                <a:sym typeface="Calibri"/>
              </a:rPr>
              <a:t>Corriente de avalancha: </a:t>
            </a:r>
            <a:r>
              <a:rPr lang="es-CL" sz="1600" b="0" i="0" u="none" strike="noStrike" cap="none">
                <a:solidFill>
                  <a:srgbClr val="000000"/>
                </a:solidFill>
                <a:latin typeface="Calibri"/>
                <a:ea typeface="Calibri"/>
                <a:cs typeface="Calibri"/>
                <a:sym typeface="Calibri"/>
              </a:rPr>
              <a:t>esto se produce cuando se aumenta el voltaje en la polarización inversa, comúnmente  con voltajes mayores a 6v. </a:t>
            </a:r>
            <a:endParaRPr sz="1600" b="0" i="0" u="none" strike="noStrike" cap="none">
              <a:latin typeface="Arial"/>
              <a:ea typeface="Arial"/>
              <a:cs typeface="Arial"/>
              <a:sym typeface="Arial"/>
            </a:endParaRPr>
          </a:p>
          <a:p>
            <a:pPr marL="0" marR="0" lvl="0" indent="0" algn="l" rtl="0">
              <a:lnSpc>
                <a:spcPct val="100000"/>
              </a:lnSpc>
              <a:spcBef>
                <a:spcPts val="700"/>
              </a:spcBef>
              <a:spcAft>
                <a:spcPts val="0"/>
              </a:spcAft>
              <a:buNone/>
            </a:pPr>
            <a:r>
              <a:rPr lang="es-CL" sz="1600" b="1" i="0" u="none" strike="noStrike" cap="none">
                <a:solidFill>
                  <a:srgbClr val="29754D"/>
                </a:solidFill>
                <a:latin typeface="Calibri"/>
                <a:ea typeface="Calibri"/>
                <a:cs typeface="Calibri"/>
                <a:sym typeface="Calibri"/>
              </a:rPr>
              <a:t>Voltaje de ruptura: </a:t>
            </a:r>
            <a:r>
              <a:rPr lang="es-CL" sz="1600" b="0" i="0" u="none" strike="noStrike" cap="none">
                <a:solidFill>
                  <a:srgbClr val="000000"/>
                </a:solidFill>
                <a:latin typeface="Calibri"/>
                <a:ea typeface="Calibri"/>
                <a:cs typeface="Calibri"/>
                <a:sym typeface="Calibri"/>
              </a:rPr>
              <a:t>voltaje máximo que puede soportar el diodo conectado en polarización inversa antes del efecto avalancha.</a:t>
            </a:r>
            <a:endParaRPr sz="1600" b="0" i="0" u="none" strike="noStrike" cap="none">
              <a:latin typeface="Arial"/>
              <a:ea typeface="Arial"/>
              <a:cs typeface="Arial"/>
              <a:sym typeface="Arial"/>
            </a:endParaRPr>
          </a:p>
        </p:txBody>
      </p:sp>
      <p:sp>
        <p:nvSpPr>
          <p:cNvPr id="628" name="Google Shape;628;p24"/>
          <p:cNvSpPr/>
          <p:nvPr/>
        </p:nvSpPr>
        <p:spPr>
          <a:xfrm>
            <a:off x="5194440" y="2336760"/>
            <a:ext cx="3872880" cy="4380840"/>
          </a:xfrm>
          <a:prstGeom prst="roundRect">
            <a:avLst>
              <a:gd name="adj" fmla="val 3898"/>
            </a:avLst>
          </a:prstGeom>
          <a:solidFill>
            <a:schemeClr val="lt1"/>
          </a:solidFill>
          <a:ln w="9525" cap="flat" cmpd="sng">
            <a:solidFill>
              <a:schemeClr val="dk2"/>
            </a:solidFill>
            <a:prstDash val="solid"/>
            <a:round/>
            <a:headEnd type="none" w="sm" len="sm"/>
            <a:tailEnd type="none" w="sm" len="sm"/>
          </a:ln>
        </p:spPr>
        <p:txBody>
          <a:bodyPr spcFirstLastPara="1" wrap="square" lIns="90000" tIns="91425" rIns="90000" bIns="91425" anchor="ctr" anchorCtr="0">
            <a:noAutofit/>
          </a:bodyPr>
          <a:lstStyle/>
          <a:p>
            <a:pPr marL="0" marR="0" lvl="0" indent="0" algn="l" rtl="0">
              <a:lnSpc>
                <a:spcPct val="100000"/>
              </a:lnSpc>
              <a:spcBef>
                <a:spcPts val="0"/>
              </a:spcBef>
              <a:spcAft>
                <a:spcPts val="0"/>
              </a:spcAft>
              <a:buNone/>
            </a:pPr>
            <a:r>
              <a:rPr lang="es-CL" sz="1400" b="0" i="0" u="none" strike="noStrike" cap="none">
                <a:solidFill>
                  <a:srgbClr val="000000"/>
                </a:solidFill>
                <a:latin typeface="Arial"/>
                <a:ea typeface="Arial"/>
                <a:cs typeface="Arial"/>
                <a:sym typeface="Arial"/>
              </a:rPr>
              <a:t>    </a:t>
            </a:r>
            <a:endParaRPr sz="1400" b="0" i="0" u="none" strike="noStrike" cap="none">
              <a:latin typeface="Arial"/>
              <a:ea typeface="Arial"/>
              <a:cs typeface="Arial"/>
              <a:sym typeface="Arial"/>
            </a:endParaRPr>
          </a:p>
        </p:txBody>
      </p:sp>
      <p:pic>
        <p:nvPicPr>
          <p:cNvPr id="629" name="Google Shape;629;p24" descr="Qué es Un Diodo Ideal?"/>
          <p:cNvPicPr preferRelativeResize="0"/>
          <p:nvPr/>
        </p:nvPicPr>
        <p:blipFill rotWithShape="1">
          <a:blip r:embed="rId3">
            <a:alphaModFix/>
          </a:blip>
          <a:srcRect l="5146"/>
          <a:stretch/>
        </p:blipFill>
        <p:spPr>
          <a:xfrm>
            <a:off x="5334120" y="2605320"/>
            <a:ext cx="3594600" cy="395496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33"/>
        <p:cNvGrpSpPr/>
        <p:nvPr/>
      </p:nvGrpSpPr>
      <p:grpSpPr>
        <a:xfrm>
          <a:off x="0" y="0"/>
          <a:ext cx="0" cy="0"/>
          <a:chOff x="0" y="0"/>
          <a:chExt cx="0" cy="0"/>
        </a:xfrm>
      </p:grpSpPr>
      <p:sp>
        <p:nvSpPr>
          <p:cNvPr id="634" name="Google Shape;634;p25"/>
          <p:cNvSpPr/>
          <p:nvPr/>
        </p:nvSpPr>
        <p:spPr>
          <a:xfrm>
            <a:off x="406440" y="1098720"/>
            <a:ext cx="8600400" cy="891360"/>
          </a:xfrm>
          <a:prstGeom prst="rect">
            <a:avLst/>
          </a:prstGeom>
          <a:noFill/>
          <a:ln>
            <a:noFill/>
          </a:ln>
        </p:spPr>
        <p:txBody>
          <a:bodyPr spcFirstLastPara="1" wrap="square" lIns="90000" tIns="45000" rIns="90000" bIns="45000" anchor="ctr" anchorCtr="0">
            <a:noAutofit/>
          </a:bodyPr>
          <a:lstStyle/>
          <a:p>
            <a:pPr marL="0" marR="0" lvl="0" indent="0" algn="l" rtl="0">
              <a:lnSpc>
                <a:spcPct val="90000"/>
              </a:lnSpc>
              <a:spcBef>
                <a:spcPts val="0"/>
              </a:spcBef>
              <a:spcAft>
                <a:spcPts val="0"/>
              </a:spcAft>
              <a:buNone/>
            </a:pPr>
            <a:r>
              <a:rPr lang="es-CL" sz="2600" b="1" i="0" u="none" strike="noStrike" cap="none">
                <a:solidFill>
                  <a:srgbClr val="29754D"/>
                </a:solidFill>
                <a:latin typeface="Calibri"/>
                <a:ea typeface="Calibri"/>
                <a:cs typeface="Calibri"/>
                <a:sym typeface="Calibri"/>
              </a:rPr>
              <a:t>ANÁLISIS DE FUNCIONAMIENTO DE </a:t>
            </a:r>
            <a:br>
              <a:rPr lang="es-CL" sz="1800" b="0" i="0" u="none" strike="noStrike" cap="none">
                <a:latin typeface="Arial"/>
                <a:ea typeface="Arial"/>
                <a:cs typeface="Arial"/>
                <a:sym typeface="Arial"/>
              </a:rPr>
            </a:br>
            <a:r>
              <a:rPr lang="es-CL" sz="2600" b="0" i="0" u="none" strike="noStrike" cap="none">
                <a:solidFill>
                  <a:srgbClr val="C73E32"/>
                </a:solidFill>
                <a:latin typeface="Calibri"/>
                <a:ea typeface="Calibri"/>
                <a:cs typeface="Calibri"/>
                <a:sym typeface="Calibri"/>
              </a:rPr>
              <a:t>COMPONENTES ELECTRÓNICOS </a:t>
            </a:r>
            <a:endParaRPr sz="2600" b="0" i="0" u="none" strike="noStrike" cap="none">
              <a:latin typeface="Arial"/>
              <a:ea typeface="Arial"/>
              <a:cs typeface="Arial"/>
              <a:sym typeface="Arial"/>
            </a:endParaRPr>
          </a:p>
        </p:txBody>
      </p:sp>
      <p:sp>
        <p:nvSpPr>
          <p:cNvPr id="635" name="Google Shape;635;p25"/>
          <p:cNvSpPr/>
          <p:nvPr/>
        </p:nvSpPr>
        <p:spPr>
          <a:xfrm>
            <a:off x="483120" y="2505240"/>
            <a:ext cx="4710240" cy="1841760"/>
          </a:xfrm>
          <a:prstGeom prst="rect">
            <a:avLst/>
          </a:prstGeom>
          <a:noFill/>
          <a:ln>
            <a:noFill/>
          </a:ln>
        </p:spPr>
        <p:txBody>
          <a:bodyPr spcFirstLastPara="1" wrap="square" lIns="90000" tIns="45000" rIns="90000" bIns="45000" anchor="t" anchorCtr="0">
            <a:spAutoFit/>
          </a:bodyPr>
          <a:lstStyle/>
          <a:p>
            <a:pPr marL="0" marR="0" lvl="0" indent="0" algn="l" rtl="0">
              <a:lnSpc>
                <a:spcPct val="90000"/>
              </a:lnSpc>
              <a:spcBef>
                <a:spcPts val="0"/>
              </a:spcBef>
              <a:spcAft>
                <a:spcPts val="0"/>
              </a:spcAft>
              <a:buNone/>
            </a:pPr>
            <a:r>
              <a:rPr lang="es-CL" sz="1800" b="1" i="0" u="none" strike="noStrike" cap="none">
                <a:solidFill>
                  <a:srgbClr val="000000"/>
                </a:solidFill>
                <a:latin typeface="Calibri"/>
                <a:ea typeface="Calibri"/>
                <a:cs typeface="Calibri"/>
                <a:sym typeface="Calibri"/>
              </a:rPr>
              <a:t>Dentro de las aplicaciones del diodo podemos encontrar lo siguiente:</a:t>
            </a:r>
            <a:endParaRPr sz="1800" b="0" i="0" u="none" strike="noStrike" cap="none">
              <a:latin typeface="Arial"/>
              <a:ea typeface="Arial"/>
              <a:cs typeface="Arial"/>
              <a:sym typeface="Arial"/>
            </a:endParaRPr>
          </a:p>
          <a:p>
            <a:pPr marL="0" marR="0" lvl="0" indent="0" algn="l" rtl="0">
              <a:lnSpc>
                <a:spcPct val="50000"/>
              </a:lnSpc>
              <a:spcBef>
                <a:spcPts val="0"/>
              </a:spcBef>
              <a:spcAft>
                <a:spcPts val="0"/>
              </a:spcAft>
              <a:buNone/>
            </a:pPr>
            <a:endParaRPr sz="1800" b="0" i="0" u="none" strike="noStrike" cap="none">
              <a:latin typeface="Arial"/>
              <a:ea typeface="Arial"/>
              <a:cs typeface="Arial"/>
              <a:sym typeface="Arial"/>
            </a:endParaRPr>
          </a:p>
          <a:p>
            <a:pPr marL="140400" marR="0" lvl="0" indent="-139680" algn="l" rtl="0">
              <a:lnSpc>
                <a:spcPct val="90000"/>
              </a:lnSpc>
              <a:spcBef>
                <a:spcPts val="1001"/>
              </a:spcBef>
              <a:spcAft>
                <a:spcPts val="0"/>
              </a:spcAft>
              <a:buClr>
                <a:srgbClr val="000000"/>
              </a:buClr>
              <a:buSzPts val="1800"/>
              <a:buFont typeface="Arial"/>
              <a:buChar char="•"/>
            </a:pPr>
            <a:r>
              <a:rPr lang="es-CL" sz="1800" b="0" i="0" u="none" strike="noStrike" cap="none">
                <a:solidFill>
                  <a:srgbClr val="000000"/>
                </a:solidFill>
                <a:latin typeface="Calibri"/>
                <a:ea typeface="Calibri"/>
                <a:cs typeface="Calibri"/>
                <a:sym typeface="Calibri"/>
              </a:rPr>
              <a:t>Protección de circuitos en polarización inversa</a:t>
            </a:r>
            <a:endParaRPr sz="1800" b="0" i="0" u="none" strike="noStrike" cap="none">
              <a:latin typeface="Arial"/>
              <a:ea typeface="Arial"/>
              <a:cs typeface="Arial"/>
              <a:sym typeface="Arial"/>
            </a:endParaRPr>
          </a:p>
          <a:p>
            <a:pPr marL="140400" marR="0" lvl="0" indent="-139680" algn="l" rtl="0">
              <a:lnSpc>
                <a:spcPct val="90000"/>
              </a:lnSpc>
              <a:spcBef>
                <a:spcPts val="1001"/>
              </a:spcBef>
              <a:spcAft>
                <a:spcPts val="0"/>
              </a:spcAft>
              <a:buClr>
                <a:srgbClr val="000000"/>
              </a:buClr>
              <a:buSzPts val="1800"/>
              <a:buFont typeface="Arial"/>
              <a:buChar char="•"/>
            </a:pPr>
            <a:r>
              <a:rPr lang="es-CL" sz="1800" b="0" i="0" u="none" strike="noStrike" cap="none">
                <a:solidFill>
                  <a:srgbClr val="000000"/>
                </a:solidFill>
                <a:latin typeface="Calibri"/>
                <a:ea typeface="Calibri"/>
                <a:cs typeface="Calibri"/>
                <a:sym typeface="Calibri"/>
              </a:rPr>
              <a:t>Rectificador de media onda</a:t>
            </a:r>
            <a:endParaRPr sz="1800" b="0" i="0" u="none" strike="noStrike" cap="none">
              <a:latin typeface="Arial"/>
              <a:ea typeface="Arial"/>
              <a:cs typeface="Arial"/>
              <a:sym typeface="Arial"/>
            </a:endParaRPr>
          </a:p>
          <a:p>
            <a:pPr marL="140400" marR="0" lvl="0" indent="-139680" algn="l" rtl="0">
              <a:lnSpc>
                <a:spcPct val="90000"/>
              </a:lnSpc>
              <a:spcBef>
                <a:spcPts val="1001"/>
              </a:spcBef>
              <a:spcAft>
                <a:spcPts val="0"/>
              </a:spcAft>
              <a:buClr>
                <a:srgbClr val="000000"/>
              </a:buClr>
              <a:buSzPts val="1800"/>
              <a:buFont typeface="Arial"/>
              <a:buChar char="•"/>
            </a:pPr>
            <a:r>
              <a:rPr lang="es-CL" sz="1800" b="0" i="0" u="none" strike="noStrike" cap="none">
                <a:solidFill>
                  <a:srgbClr val="000000"/>
                </a:solidFill>
                <a:latin typeface="Calibri"/>
                <a:ea typeface="Calibri"/>
                <a:cs typeface="Calibri"/>
                <a:sym typeface="Calibri"/>
              </a:rPr>
              <a:t>Rectificador de onda completa</a:t>
            </a:r>
            <a:endParaRPr sz="1800" b="0" i="0" u="none" strike="noStrike" cap="none">
              <a:latin typeface="Arial"/>
              <a:ea typeface="Arial"/>
              <a:cs typeface="Arial"/>
              <a:sym typeface="Arial"/>
            </a:endParaRPr>
          </a:p>
        </p:txBody>
      </p:sp>
      <p:sp>
        <p:nvSpPr>
          <p:cNvPr id="636" name="Google Shape;636;p25"/>
          <p:cNvSpPr/>
          <p:nvPr/>
        </p:nvSpPr>
        <p:spPr>
          <a:xfrm>
            <a:off x="5194440" y="2451240"/>
            <a:ext cx="3872880" cy="3453840"/>
          </a:xfrm>
          <a:prstGeom prst="roundRect">
            <a:avLst>
              <a:gd name="adj" fmla="val 3898"/>
            </a:avLst>
          </a:prstGeom>
          <a:solidFill>
            <a:schemeClr val="lt1"/>
          </a:solidFill>
          <a:ln w="9525" cap="flat" cmpd="sng">
            <a:solidFill>
              <a:schemeClr val="dk2"/>
            </a:solidFill>
            <a:prstDash val="solid"/>
            <a:round/>
            <a:headEnd type="none" w="sm" len="sm"/>
            <a:tailEnd type="none" w="sm" len="sm"/>
          </a:ln>
        </p:spPr>
        <p:txBody>
          <a:bodyPr spcFirstLastPara="1" wrap="square" lIns="90000" tIns="91425" rIns="90000" bIns="91425" anchor="ctr" anchorCtr="0">
            <a:noAutofit/>
          </a:bodyPr>
          <a:lstStyle/>
          <a:p>
            <a:pPr marL="0" marR="0" lvl="0" indent="0" algn="l" rtl="0">
              <a:lnSpc>
                <a:spcPct val="100000"/>
              </a:lnSpc>
              <a:spcBef>
                <a:spcPts val="0"/>
              </a:spcBef>
              <a:spcAft>
                <a:spcPts val="0"/>
              </a:spcAft>
              <a:buNone/>
            </a:pPr>
            <a:r>
              <a:rPr lang="es-CL" sz="1400" b="0" i="0" u="none" strike="noStrike" cap="none">
                <a:solidFill>
                  <a:srgbClr val="000000"/>
                </a:solidFill>
                <a:latin typeface="Arial"/>
                <a:ea typeface="Arial"/>
                <a:cs typeface="Arial"/>
                <a:sym typeface="Arial"/>
              </a:rPr>
              <a:t>    </a:t>
            </a:r>
            <a:endParaRPr sz="1400" b="0" i="0" u="none" strike="noStrike" cap="none">
              <a:latin typeface="Arial"/>
              <a:ea typeface="Arial"/>
              <a:cs typeface="Arial"/>
              <a:sym typeface="Arial"/>
            </a:endParaRPr>
          </a:p>
        </p:txBody>
      </p:sp>
      <p:pic>
        <p:nvPicPr>
          <p:cNvPr id="637" name="Google Shape;637;p25" descr="AYUDA: ruido eléctrico en entradas digitales? (SOLUCIONADO)"/>
          <p:cNvPicPr preferRelativeResize="0"/>
          <p:nvPr/>
        </p:nvPicPr>
        <p:blipFill rotWithShape="1">
          <a:blip r:embed="rId3">
            <a:alphaModFix/>
          </a:blip>
          <a:srcRect/>
          <a:stretch/>
        </p:blipFill>
        <p:spPr>
          <a:xfrm>
            <a:off x="5488200" y="2730600"/>
            <a:ext cx="3441960" cy="1770120"/>
          </a:xfrm>
          <a:prstGeom prst="rect">
            <a:avLst/>
          </a:prstGeom>
          <a:noFill/>
          <a:ln>
            <a:noFill/>
          </a:ln>
        </p:spPr>
      </p:pic>
      <p:sp>
        <p:nvSpPr>
          <p:cNvPr id="638" name="Google Shape;638;p25"/>
          <p:cNvSpPr/>
          <p:nvPr/>
        </p:nvSpPr>
        <p:spPr>
          <a:xfrm rot="10800000" flipH="1">
            <a:off x="5999040" y="3869280"/>
            <a:ext cx="662040" cy="1236240"/>
          </a:xfrm>
          <a:custGeom>
            <a:avLst/>
            <a:gdLst/>
            <a:ahLst/>
            <a:cxnLst/>
            <a:rect l="l" t="t" r="r" b="b"/>
            <a:pathLst>
              <a:path w="21600" h="21600" extrusionOk="0">
                <a:moveTo>
                  <a:pt x="0" y="0"/>
                </a:moveTo>
                <a:lnTo>
                  <a:pt x="21600" y="21600"/>
                </a:lnTo>
              </a:path>
            </a:pathLst>
          </a:custGeom>
          <a:noFill/>
          <a:ln w="9525" cap="flat" cmpd="sng">
            <a:solidFill>
              <a:srgbClr val="FF0000"/>
            </a:solidFill>
            <a:prstDash val="solid"/>
            <a:miter lim="8000"/>
            <a:headEnd type="none" w="sm" len="sm"/>
            <a:tailEnd type="triangle" w="med" len="med"/>
          </a:ln>
        </p:spPr>
      </p:sp>
      <p:sp>
        <p:nvSpPr>
          <p:cNvPr id="639" name="Google Shape;639;p25"/>
          <p:cNvSpPr/>
          <p:nvPr/>
        </p:nvSpPr>
        <p:spPr>
          <a:xfrm>
            <a:off x="5556960" y="5110920"/>
            <a:ext cx="1330920" cy="33372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es-CL" sz="1600" b="1" i="0" u="none" strike="noStrike" cap="none">
                <a:solidFill>
                  <a:srgbClr val="000000"/>
                </a:solidFill>
                <a:latin typeface="Calibri"/>
                <a:ea typeface="Calibri"/>
                <a:cs typeface="Calibri"/>
                <a:sym typeface="Calibri"/>
              </a:rPr>
              <a:t>Protección</a:t>
            </a:r>
            <a:endParaRPr sz="1600" b="0" i="0" u="none" strike="noStrike" cap="none">
              <a:latin typeface="Arial"/>
              <a:ea typeface="Arial"/>
              <a:cs typeface="Arial"/>
              <a:sym typeface="Arial"/>
            </a:endParaRPr>
          </a:p>
        </p:txBody>
      </p:sp>
      <p:sp>
        <p:nvSpPr>
          <p:cNvPr id="640" name="Google Shape;640;p25"/>
          <p:cNvSpPr/>
          <p:nvPr/>
        </p:nvSpPr>
        <p:spPr>
          <a:xfrm>
            <a:off x="5518800" y="2685240"/>
            <a:ext cx="2633760" cy="364680"/>
          </a:xfrm>
          <a:prstGeom prst="rect">
            <a:avLst/>
          </a:prstGeom>
          <a:solidFill>
            <a:srgbClr val="FFFFFF"/>
          </a:solid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es-CL" sz="1800" b="1" i="0" u="none" strike="noStrike" cap="none">
                <a:solidFill>
                  <a:srgbClr val="29754D"/>
                </a:solidFill>
                <a:latin typeface="Calibri"/>
                <a:ea typeface="Calibri"/>
                <a:cs typeface="Calibri"/>
                <a:sym typeface="Calibri"/>
              </a:rPr>
              <a:t>CIRCUITO DE CONTROL</a:t>
            </a:r>
            <a:endParaRPr sz="1800" b="0" i="0" u="none" strike="noStrike" cap="none">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44"/>
        <p:cNvGrpSpPr/>
        <p:nvPr/>
      </p:nvGrpSpPr>
      <p:grpSpPr>
        <a:xfrm>
          <a:off x="0" y="0"/>
          <a:ext cx="0" cy="0"/>
          <a:chOff x="0" y="0"/>
          <a:chExt cx="0" cy="0"/>
        </a:xfrm>
      </p:grpSpPr>
      <p:sp>
        <p:nvSpPr>
          <p:cNvPr id="645" name="Google Shape;645;p26"/>
          <p:cNvSpPr/>
          <p:nvPr/>
        </p:nvSpPr>
        <p:spPr>
          <a:xfrm>
            <a:off x="431640" y="1098720"/>
            <a:ext cx="8600400" cy="891360"/>
          </a:xfrm>
          <a:prstGeom prst="rect">
            <a:avLst/>
          </a:prstGeom>
          <a:noFill/>
          <a:ln>
            <a:noFill/>
          </a:ln>
        </p:spPr>
        <p:txBody>
          <a:bodyPr spcFirstLastPara="1" wrap="square" lIns="90000" tIns="45000" rIns="90000" bIns="45000" anchor="ctr" anchorCtr="0">
            <a:noAutofit/>
          </a:bodyPr>
          <a:lstStyle/>
          <a:p>
            <a:pPr marL="0" marR="0" lvl="0" indent="0" algn="l" rtl="0">
              <a:lnSpc>
                <a:spcPct val="90000"/>
              </a:lnSpc>
              <a:spcBef>
                <a:spcPts val="0"/>
              </a:spcBef>
              <a:spcAft>
                <a:spcPts val="0"/>
              </a:spcAft>
              <a:buNone/>
            </a:pPr>
            <a:r>
              <a:rPr lang="es-CL" sz="2600" b="1" i="0" u="none" strike="noStrike" cap="none">
                <a:solidFill>
                  <a:srgbClr val="29754D"/>
                </a:solidFill>
                <a:latin typeface="Calibri"/>
                <a:ea typeface="Calibri"/>
                <a:cs typeface="Calibri"/>
                <a:sym typeface="Calibri"/>
              </a:rPr>
              <a:t>ANÁLISIS DE FUNCIONAMIENTO DE </a:t>
            </a:r>
            <a:br>
              <a:rPr lang="es-CL" sz="1800" b="0" i="0" u="none" strike="noStrike" cap="none">
                <a:latin typeface="Arial"/>
                <a:ea typeface="Arial"/>
                <a:cs typeface="Arial"/>
                <a:sym typeface="Arial"/>
              </a:rPr>
            </a:br>
            <a:r>
              <a:rPr lang="es-CL" sz="2600" b="0" i="0" u="none" strike="noStrike" cap="none">
                <a:solidFill>
                  <a:srgbClr val="C73E32"/>
                </a:solidFill>
                <a:latin typeface="Calibri"/>
                <a:ea typeface="Calibri"/>
                <a:cs typeface="Calibri"/>
                <a:sym typeface="Calibri"/>
              </a:rPr>
              <a:t>COMPONENTES ELECTRÓNICOS </a:t>
            </a:r>
            <a:endParaRPr sz="2600" b="0" i="0" u="none" strike="noStrike" cap="none">
              <a:latin typeface="Arial"/>
              <a:ea typeface="Arial"/>
              <a:cs typeface="Arial"/>
              <a:sym typeface="Arial"/>
            </a:endParaRPr>
          </a:p>
        </p:txBody>
      </p:sp>
      <p:grpSp>
        <p:nvGrpSpPr>
          <p:cNvPr id="646" name="Google Shape;646;p26"/>
          <p:cNvGrpSpPr/>
          <p:nvPr/>
        </p:nvGrpSpPr>
        <p:grpSpPr>
          <a:xfrm>
            <a:off x="650160" y="2257560"/>
            <a:ext cx="8419320" cy="3964680"/>
            <a:chOff x="650160" y="2257560"/>
            <a:chExt cx="8419320" cy="3964680"/>
          </a:xfrm>
        </p:grpSpPr>
        <p:sp>
          <p:nvSpPr>
            <p:cNvPr id="647" name="Google Shape;647;p26"/>
            <p:cNvSpPr/>
            <p:nvPr/>
          </p:nvSpPr>
          <p:spPr>
            <a:xfrm>
              <a:off x="764280" y="3187800"/>
              <a:ext cx="8305200" cy="3034440"/>
            </a:xfrm>
            <a:prstGeom prst="roundRect">
              <a:avLst>
                <a:gd name="adj" fmla="val 3898"/>
              </a:avLst>
            </a:prstGeom>
            <a:solidFill>
              <a:schemeClr val="lt1"/>
            </a:solidFill>
            <a:ln w="9525" cap="flat" cmpd="sng">
              <a:solidFill>
                <a:schemeClr val="dk2"/>
              </a:solidFill>
              <a:prstDash val="solid"/>
              <a:round/>
              <a:headEnd type="none" w="sm" len="sm"/>
              <a:tailEnd type="none" w="sm" len="sm"/>
            </a:ln>
          </p:spPr>
          <p:txBody>
            <a:bodyPr spcFirstLastPara="1" wrap="square" lIns="90000" tIns="91425" rIns="90000" bIns="91425" anchor="ctr" anchorCtr="0">
              <a:noAutofit/>
            </a:bodyPr>
            <a:lstStyle/>
            <a:p>
              <a:pPr marL="0" marR="0" lvl="0" indent="0" algn="l" rtl="0">
                <a:lnSpc>
                  <a:spcPct val="100000"/>
                </a:lnSpc>
                <a:spcBef>
                  <a:spcPts val="0"/>
                </a:spcBef>
                <a:spcAft>
                  <a:spcPts val="0"/>
                </a:spcAft>
                <a:buNone/>
              </a:pPr>
              <a:r>
                <a:rPr lang="es-CL" sz="1400" b="0" i="0" u="none" strike="noStrike" cap="none">
                  <a:solidFill>
                    <a:srgbClr val="000000"/>
                  </a:solidFill>
                  <a:latin typeface="Arial"/>
                  <a:ea typeface="Arial"/>
                  <a:cs typeface="Arial"/>
                  <a:sym typeface="Arial"/>
                </a:rPr>
                <a:t>    </a:t>
              </a:r>
              <a:endParaRPr sz="1400" b="0" i="0" u="none" strike="noStrike" cap="none">
                <a:latin typeface="Arial"/>
                <a:ea typeface="Arial"/>
                <a:cs typeface="Arial"/>
                <a:sym typeface="Arial"/>
              </a:endParaRPr>
            </a:p>
          </p:txBody>
        </p:sp>
        <p:pic>
          <p:nvPicPr>
            <p:cNvPr id="648" name="Google Shape;648;p26"/>
            <p:cNvPicPr preferRelativeResize="0"/>
            <p:nvPr/>
          </p:nvPicPr>
          <p:blipFill rotWithShape="1">
            <a:blip r:embed="rId3">
              <a:alphaModFix/>
            </a:blip>
            <a:srcRect b="9354"/>
            <a:stretch/>
          </p:blipFill>
          <p:spPr>
            <a:xfrm>
              <a:off x="891360" y="3301920"/>
              <a:ext cx="7987320" cy="2831760"/>
            </a:xfrm>
            <a:prstGeom prst="rect">
              <a:avLst/>
            </a:prstGeom>
            <a:noFill/>
            <a:ln>
              <a:noFill/>
            </a:ln>
          </p:spPr>
        </p:pic>
        <p:sp>
          <p:nvSpPr>
            <p:cNvPr id="649" name="Google Shape;649;p26"/>
            <p:cNvSpPr/>
            <p:nvPr/>
          </p:nvSpPr>
          <p:spPr>
            <a:xfrm>
              <a:off x="650160" y="2257560"/>
              <a:ext cx="7530480" cy="1324800"/>
            </a:xfrm>
            <a:prstGeom prst="rect">
              <a:avLst/>
            </a:prstGeom>
            <a:noFill/>
            <a:ln>
              <a:noFill/>
            </a:ln>
          </p:spPr>
          <p:txBody>
            <a:bodyPr spcFirstLastPara="1" wrap="square" lIns="90000" tIns="45000" rIns="90000" bIns="45000" anchor="t" anchorCtr="0">
              <a:normAutofit/>
            </a:bodyPr>
            <a:lstStyle/>
            <a:p>
              <a:pPr marL="0" marR="0" lvl="0" indent="0" algn="l" rtl="0">
                <a:lnSpc>
                  <a:spcPct val="90000"/>
                </a:lnSpc>
                <a:spcBef>
                  <a:spcPts val="0"/>
                </a:spcBef>
                <a:spcAft>
                  <a:spcPts val="0"/>
                </a:spcAft>
                <a:buNone/>
              </a:pPr>
              <a:r>
                <a:rPr lang="es-CL" sz="1800" b="1" i="0" u="none" strike="noStrike" cap="none">
                  <a:solidFill>
                    <a:srgbClr val="000000"/>
                  </a:solidFill>
                  <a:latin typeface="Calibri"/>
                  <a:ea typeface="Calibri"/>
                  <a:cs typeface="Calibri"/>
                  <a:sym typeface="Calibri"/>
                </a:rPr>
                <a:t>Rectificadores de media onda: </a:t>
              </a:r>
              <a:r>
                <a:rPr lang="es-CL" sz="1800" b="0" i="0" u="none" strike="noStrike" cap="none">
                  <a:solidFill>
                    <a:srgbClr val="000000"/>
                  </a:solidFill>
                  <a:latin typeface="Calibri"/>
                  <a:ea typeface="Calibri"/>
                  <a:cs typeface="Calibri"/>
                  <a:sym typeface="Calibri"/>
                </a:rPr>
                <a:t>se utiliza para eliminar la parte negativa que compone  a una señal de corriente alterna de entrada, para obtener una salida en corriente continua. </a:t>
              </a:r>
              <a:endParaRPr sz="1800" b="0" i="0" u="none" strike="noStrike" cap="none">
                <a:latin typeface="Arial"/>
                <a:ea typeface="Arial"/>
                <a:cs typeface="Arial"/>
                <a:sym typeface="Arial"/>
              </a:endParaRPr>
            </a:p>
            <a:p>
              <a:pPr marL="0" marR="0" lvl="0" indent="0" algn="l" rtl="0">
                <a:lnSpc>
                  <a:spcPct val="90000"/>
                </a:lnSpc>
                <a:spcBef>
                  <a:spcPts val="1001"/>
                </a:spcBef>
                <a:spcAft>
                  <a:spcPts val="0"/>
                </a:spcAft>
                <a:buNone/>
              </a:pPr>
              <a:endParaRPr sz="1800" b="0" i="0" u="none" strike="noStrike" cap="none">
                <a:latin typeface="Arial"/>
                <a:ea typeface="Arial"/>
                <a:cs typeface="Arial"/>
                <a:sym typeface="Arial"/>
              </a:endParaRPr>
            </a:p>
          </p:txBody>
        </p:sp>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53"/>
        <p:cNvGrpSpPr/>
        <p:nvPr/>
      </p:nvGrpSpPr>
      <p:grpSpPr>
        <a:xfrm>
          <a:off x="0" y="0"/>
          <a:ext cx="0" cy="0"/>
          <a:chOff x="0" y="0"/>
          <a:chExt cx="0" cy="0"/>
        </a:xfrm>
      </p:grpSpPr>
      <p:sp>
        <p:nvSpPr>
          <p:cNvPr id="654" name="Google Shape;654;p27"/>
          <p:cNvSpPr/>
          <p:nvPr/>
        </p:nvSpPr>
        <p:spPr>
          <a:xfrm>
            <a:off x="431640" y="1098720"/>
            <a:ext cx="8600400" cy="891360"/>
          </a:xfrm>
          <a:prstGeom prst="rect">
            <a:avLst/>
          </a:prstGeom>
          <a:noFill/>
          <a:ln>
            <a:noFill/>
          </a:ln>
        </p:spPr>
        <p:txBody>
          <a:bodyPr spcFirstLastPara="1" wrap="square" lIns="90000" tIns="45000" rIns="90000" bIns="45000" anchor="ctr" anchorCtr="0">
            <a:noAutofit/>
          </a:bodyPr>
          <a:lstStyle/>
          <a:p>
            <a:pPr marL="0" marR="0" lvl="0" indent="0" algn="l" rtl="0">
              <a:lnSpc>
                <a:spcPct val="90000"/>
              </a:lnSpc>
              <a:spcBef>
                <a:spcPts val="0"/>
              </a:spcBef>
              <a:spcAft>
                <a:spcPts val="0"/>
              </a:spcAft>
              <a:buNone/>
            </a:pPr>
            <a:r>
              <a:rPr lang="es-CL" sz="2600" b="1" i="0" u="none" strike="noStrike" cap="none">
                <a:solidFill>
                  <a:srgbClr val="29754D"/>
                </a:solidFill>
                <a:latin typeface="Calibri"/>
                <a:ea typeface="Calibri"/>
                <a:cs typeface="Calibri"/>
                <a:sym typeface="Calibri"/>
              </a:rPr>
              <a:t>ANÁLISIS DE FUNCIONAMIENTO DE </a:t>
            </a:r>
            <a:br>
              <a:rPr lang="es-CL" sz="1800" b="0" i="0" u="none" strike="noStrike" cap="none">
                <a:latin typeface="Arial"/>
                <a:ea typeface="Arial"/>
                <a:cs typeface="Arial"/>
                <a:sym typeface="Arial"/>
              </a:rPr>
            </a:br>
            <a:r>
              <a:rPr lang="es-CL" sz="2600" b="0" i="0" u="none" strike="noStrike" cap="none">
                <a:solidFill>
                  <a:srgbClr val="C73E32"/>
                </a:solidFill>
                <a:latin typeface="Calibri"/>
                <a:ea typeface="Calibri"/>
                <a:cs typeface="Calibri"/>
                <a:sym typeface="Calibri"/>
              </a:rPr>
              <a:t>COMPONENTES ELECTRÓNICOS </a:t>
            </a:r>
            <a:endParaRPr sz="2600" b="0" i="0" u="none" strike="noStrike" cap="none">
              <a:latin typeface="Arial"/>
              <a:ea typeface="Arial"/>
              <a:cs typeface="Arial"/>
              <a:sym typeface="Arial"/>
            </a:endParaRPr>
          </a:p>
        </p:txBody>
      </p:sp>
      <p:sp>
        <p:nvSpPr>
          <p:cNvPr id="655" name="Google Shape;655;p27"/>
          <p:cNvSpPr/>
          <p:nvPr/>
        </p:nvSpPr>
        <p:spPr>
          <a:xfrm>
            <a:off x="457200" y="2295360"/>
            <a:ext cx="3021840" cy="1324800"/>
          </a:xfrm>
          <a:prstGeom prst="rect">
            <a:avLst/>
          </a:prstGeom>
          <a:noFill/>
          <a:ln>
            <a:noFill/>
          </a:ln>
        </p:spPr>
        <p:txBody>
          <a:bodyPr spcFirstLastPara="1" wrap="square" lIns="90000" tIns="45000" rIns="90000" bIns="45000" anchor="t" anchorCtr="0">
            <a:noAutofit/>
          </a:bodyPr>
          <a:lstStyle/>
          <a:p>
            <a:pPr marL="0" marR="0" lvl="0" indent="0" algn="l" rtl="0">
              <a:lnSpc>
                <a:spcPct val="90000"/>
              </a:lnSpc>
              <a:spcBef>
                <a:spcPts val="0"/>
              </a:spcBef>
              <a:spcAft>
                <a:spcPts val="0"/>
              </a:spcAft>
              <a:buNone/>
            </a:pPr>
            <a:r>
              <a:rPr lang="es-CL" sz="1800" b="1" i="0" u="none" strike="noStrike" cap="none">
                <a:solidFill>
                  <a:srgbClr val="000000"/>
                </a:solidFill>
                <a:latin typeface="Calibri"/>
                <a:ea typeface="Calibri"/>
                <a:cs typeface="Calibri"/>
                <a:sym typeface="Calibri"/>
              </a:rPr>
              <a:t>Rectificador de onda completa: </a:t>
            </a:r>
            <a:r>
              <a:rPr lang="es-CL" sz="1800" b="0" i="0" u="none" strike="noStrike" cap="none">
                <a:solidFill>
                  <a:srgbClr val="000000"/>
                </a:solidFill>
                <a:latin typeface="Calibri"/>
                <a:ea typeface="Calibri"/>
                <a:cs typeface="Calibri"/>
                <a:sym typeface="Calibri"/>
              </a:rPr>
              <a:t>convierte una señal de corriente alterna de entrada en una señal de salida en corriente continua de salida pulsante. </a:t>
            </a:r>
            <a:endParaRPr sz="1800" b="0" i="0" u="none" strike="noStrike" cap="none">
              <a:latin typeface="Arial"/>
              <a:ea typeface="Arial"/>
              <a:cs typeface="Arial"/>
              <a:sym typeface="Arial"/>
            </a:endParaRPr>
          </a:p>
          <a:p>
            <a:pPr marL="0" marR="0" lvl="0" indent="0" algn="l" rtl="0">
              <a:lnSpc>
                <a:spcPct val="90000"/>
              </a:lnSpc>
              <a:spcBef>
                <a:spcPts val="1001"/>
              </a:spcBef>
              <a:spcAft>
                <a:spcPts val="0"/>
              </a:spcAft>
              <a:buNone/>
            </a:pPr>
            <a:r>
              <a:rPr lang="es-CL" sz="1800" b="0" i="0" u="none" strike="noStrike" cap="none">
                <a:solidFill>
                  <a:srgbClr val="000000"/>
                </a:solidFill>
                <a:latin typeface="Calibri"/>
                <a:ea typeface="Calibri"/>
                <a:cs typeface="Calibri"/>
                <a:sym typeface="Calibri"/>
              </a:rPr>
              <a:t>La particularidad de este circuito es que convierte la parte negativa de la onda de entrada en una señal positiva. </a:t>
            </a:r>
            <a:endParaRPr sz="1800" b="0" i="0" u="none" strike="noStrike" cap="none">
              <a:latin typeface="Arial"/>
              <a:ea typeface="Arial"/>
              <a:cs typeface="Arial"/>
              <a:sym typeface="Arial"/>
            </a:endParaRPr>
          </a:p>
          <a:p>
            <a:pPr marL="0" marR="0" lvl="0" indent="0" algn="l" rtl="0">
              <a:lnSpc>
                <a:spcPct val="90000"/>
              </a:lnSpc>
              <a:spcBef>
                <a:spcPts val="1001"/>
              </a:spcBef>
              <a:spcAft>
                <a:spcPts val="0"/>
              </a:spcAft>
              <a:buNone/>
            </a:pPr>
            <a:r>
              <a:rPr lang="es-CL" sz="1800" b="0" i="0" u="none" strike="noStrike" cap="none">
                <a:solidFill>
                  <a:srgbClr val="000000"/>
                </a:solidFill>
                <a:latin typeface="Calibri"/>
                <a:ea typeface="Calibri"/>
                <a:cs typeface="Calibri"/>
                <a:sym typeface="Calibri"/>
              </a:rPr>
              <a:t>Para la creación de este circuito es posible crear un sistema con dos diodos o un circuito con 4 diodos.</a:t>
            </a:r>
            <a:endParaRPr sz="1800" b="0" i="0" u="none" strike="noStrike" cap="none">
              <a:latin typeface="Arial"/>
              <a:ea typeface="Arial"/>
              <a:cs typeface="Arial"/>
              <a:sym typeface="Arial"/>
            </a:endParaRPr>
          </a:p>
          <a:p>
            <a:pPr marL="0" marR="0" lvl="0" indent="0" algn="l" rtl="0">
              <a:lnSpc>
                <a:spcPct val="90000"/>
              </a:lnSpc>
              <a:spcBef>
                <a:spcPts val="1001"/>
              </a:spcBef>
              <a:spcAft>
                <a:spcPts val="0"/>
              </a:spcAft>
              <a:buNone/>
            </a:pPr>
            <a:endParaRPr sz="1800" b="0" i="0" u="none" strike="noStrike" cap="none">
              <a:latin typeface="Arial"/>
              <a:ea typeface="Arial"/>
              <a:cs typeface="Arial"/>
              <a:sym typeface="Arial"/>
            </a:endParaRPr>
          </a:p>
        </p:txBody>
      </p:sp>
      <p:grpSp>
        <p:nvGrpSpPr>
          <p:cNvPr id="656" name="Google Shape;656;p27"/>
          <p:cNvGrpSpPr/>
          <p:nvPr/>
        </p:nvGrpSpPr>
        <p:grpSpPr>
          <a:xfrm>
            <a:off x="3595680" y="2311560"/>
            <a:ext cx="5776200" cy="3691440"/>
            <a:chOff x="3595680" y="2311560"/>
            <a:chExt cx="5776200" cy="3691440"/>
          </a:xfrm>
        </p:grpSpPr>
        <p:sp>
          <p:nvSpPr>
            <p:cNvPr id="657" name="Google Shape;657;p27"/>
            <p:cNvSpPr/>
            <p:nvPr/>
          </p:nvSpPr>
          <p:spPr>
            <a:xfrm>
              <a:off x="3595680" y="2311560"/>
              <a:ext cx="5776200" cy="3691440"/>
            </a:xfrm>
            <a:prstGeom prst="roundRect">
              <a:avLst>
                <a:gd name="adj" fmla="val 3898"/>
              </a:avLst>
            </a:prstGeom>
            <a:solidFill>
              <a:schemeClr val="lt1"/>
            </a:solidFill>
            <a:ln w="9525" cap="flat" cmpd="sng">
              <a:solidFill>
                <a:schemeClr val="dk2"/>
              </a:solidFill>
              <a:prstDash val="solid"/>
              <a:round/>
              <a:headEnd type="none" w="sm" len="sm"/>
              <a:tailEnd type="none" w="sm" len="sm"/>
            </a:ln>
          </p:spPr>
          <p:txBody>
            <a:bodyPr spcFirstLastPara="1" wrap="square" lIns="90000" tIns="91425" rIns="90000" bIns="91425" anchor="ctr" anchorCtr="0">
              <a:noAutofit/>
            </a:bodyPr>
            <a:lstStyle/>
            <a:p>
              <a:pPr marL="0" marR="0" lvl="0" indent="0" algn="l" rtl="0">
                <a:lnSpc>
                  <a:spcPct val="100000"/>
                </a:lnSpc>
                <a:spcBef>
                  <a:spcPts val="0"/>
                </a:spcBef>
                <a:spcAft>
                  <a:spcPts val="0"/>
                </a:spcAft>
                <a:buNone/>
              </a:pPr>
              <a:r>
                <a:rPr lang="es-CL" sz="1400" b="0" i="0" u="none" strike="noStrike" cap="none">
                  <a:solidFill>
                    <a:srgbClr val="000000"/>
                  </a:solidFill>
                  <a:latin typeface="Arial"/>
                  <a:ea typeface="Arial"/>
                  <a:cs typeface="Arial"/>
                  <a:sym typeface="Arial"/>
                </a:rPr>
                <a:t>    </a:t>
              </a:r>
              <a:endParaRPr sz="1400" b="0" i="0" u="none" strike="noStrike" cap="none">
                <a:latin typeface="Arial"/>
                <a:ea typeface="Arial"/>
                <a:cs typeface="Arial"/>
                <a:sym typeface="Arial"/>
              </a:endParaRPr>
            </a:p>
          </p:txBody>
        </p:sp>
        <p:pic>
          <p:nvPicPr>
            <p:cNvPr id="658" name="Google Shape;658;p27" descr="3.2.1-Rectificadores de onda completa. a) Rectificador con... | Download  Scientific Diagram"/>
            <p:cNvPicPr preferRelativeResize="0"/>
            <p:nvPr/>
          </p:nvPicPr>
          <p:blipFill rotWithShape="1">
            <a:blip r:embed="rId3">
              <a:alphaModFix/>
            </a:blip>
            <a:srcRect/>
            <a:stretch/>
          </p:blipFill>
          <p:spPr>
            <a:xfrm>
              <a:off x="3709080" y="2427840"/>
              <a:ext cx="5549400" cy="3466440"/>
            </a:xfrm>
            <a:prstGeom prst="rect">
              <a:avLst/>
            </a:prstGeom>
            <a:noFill/>
            <a:ln>
              <a:noFill/>
            </a:ln>
          </p:spPr>
        </p:pic>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62"/>
        <p:cNvGrpSpPr/>
        <p:nvPr/>
      </p:nvGrpSpPr>
      <p:grpSpPr>
        <a:xfrm>
          <a:off x="0" y="0"/>
          <a:ext cx="0" cy="0"/>
          <a:chOff x="0" y="0"/>
          <a:chExt cx="0" cy="0"/>
        </a:xfrm>
      </p:grpSpPr>
      <p:sp>
        <p:nvSpPr>
          <p:cNvPr id="663" name="Google Shape;663;p28"/>
          <p:cNvSpPr/>
          <p:nvPr/>
        </p:nvSpPr>
        <p:spPr>
          <a:xfrm>
            <a:off x="431640" y="1098720"/>
            <a:ext cx="8600400" cy="891360"/>
          </a:xfrm>
          <a:prstGeom prst="rect">
            <a:avLst/>
          </a:prstGeom>
          <a:noFill/>
          <a:ln>
            <a:noFill/>
          </a:ln>
        </p:spPr>
        <p:txBody>
          <a:bodyPr spcFirstLastPara="1" wrap="square" lIns="90000" tIns="45000" rIns="90000" bIns="45000" anchor="ctr" anchorCtr="0">
            <a:noAutofit/>
          </a:bodyPr>
          <a:lstStyle/>
          <a:p>
            <a:pPr marL="0" marR="0" lvl="0" indent="0" algn="l" rtl="0">
              <a:lnSpc>
                <a:spcPct val="90000"/>
              </a:lnSpc>
              <a:spcBef>
                <a:spcPts val="0"/>
              </a:spcBef>
              <a:spcAft>
                <a:spcPts val="0"/>
              </a:spcAft>
              <a:buNone/>
            </a:pPr>
            <a:r>
              <a:rPr lang="es-CL" sz="2600" b="1" i="0" u="none" strike="noStrike" cap="none">
                <a:solidFill>
                  <a:srgbClr val="29754D"/>
                </a:solidFill>
                <a:latin typeface="Calibri"/>
                <a:ea typeface="Calibri"/>
                <a:cs typeface="Calibri"/>
                <a:sym typeface="Calibri"/>
              </a:rPr>
              <a:t>ANÁLISIS DE FUNCIONAMIENTO DE </a:t>
            </a:r>
            <a:br>
              <a:rPr lang="es-CL" sz="1800" b="0" i="0" u="none" strike="noStrike" cap="none">
                <a:latin typeface="Arial"/>
                <a:ea typeface="Arial"/>
                <a:cs typeface="Arial"/>
                <a:sym typeface="Arial"/>
              </a:rPr>
            </a:br>
            <a:r>
              <a:rPr lang="es-CL" sz="2600" b="0" i="0" u="none" strike="noStrike" cap="none">
                <a:solidFill>
                  <a:srgbClr val="C73E32"/>
                </a:solidFill>
                <a:latin typeface="Calibri"/>
                <a:ea typeface="Calibri"/>
                <a:cs typeface="Calibri"/>
                <a:sym typeface="Calibri"/>
              </a:rPr>
              <a:t>COMPONENTES ELECTRÓNICOS </a:t>
            </a:r>
            <a:endParaRPr sz="2600" b="0" i="0" u="none" strike="noStrike" cap="none">
              <a:latin typeface="Arial"/>
              <a:ea typeface="Arial"/>
              <a:cs typeface="Arial"/>
              <a:sym typeface="Arial"/>
            </a:endParaRPr>
          </a:p>
        </p:txBody>
      </p:sp>
      <p:sp>
        <p:nvSpPr>
          <p:cNvPr id="664" name="Google Shape;664;p28"/>
          <p:cNvSpPr/>
          <p:nvPr/>
        </p:nvSpPr>
        <p:spPr>
          <a:xfrm>
            <a:off x="457200" y="2206800"/>
            <a:ext cx="3301200" cy="4307760"/>
          </a:xfrm>
          <a:prstGeom prst="rect">
            <a:avLst/>
          </a:prstGeom>
          <a:noFill/>
          <a:ln>
            <a:noFill/>
          </a:ln>
        </p:spPr>
        <p:txBody>
          <a:bodyPr spcFirstLastPara="1" wrap="square" lIns="90000" tIns="45000" rIns="90000" bIns="45000" anchor="t" anchorCtr="0">
            <a:noAutofit/>
          </a:bodyPr>
          <a:lstStyle/>
          <a:p>
            <a:pPr marL="0" marR="0" lvl="0" indent="0" algn="l" rtl="0">
              <a:lnSpc>
                <a:spcPct val="90000"/>
              </a:lnSpc>
              <a:spcBef>
                <a:spcPts val="0"/>
              </a:spcBef>
              <a:spcAft>
                <a:spcPts val="0"/>
              </a:spcAft>
              <a:buNone/>
            </a:pPr>
            <a:r>
              <a:rPr lang="es-CL" sz="1700" b="1" i="0" u="none" strike="noStrike" cap="none">
                <a:solidFill>
                  <a:srgbClr val="000000"/>
                </a:solidFill>
                <a:latin typeface="Calibri"/>
                <a:ea typeface="Calibri"/>
                <a:cs typeface="Calibri"/>
                <a:sym typeface="Calibri"/>
              </a:rPr>
              <a:t>Resistencias eléctricas:  </a:t>
            </a:r>
            <a:r>
              <a:rPr lang="es-CL" sz="1700" b="0" i="0" u="none" strike="noStrike" cap="none">
                <a:solidFill>
                  <a:srgbClr val="000000"/>
                </a:solidFill>
                <a:latin typeface="Calibri"/>
                <a:ea typeface="Calibri"/>
                <a:cs typeface="Calibri"/>
                <a:sym typeface="Calibri"/>
              </a:rPr>
              <a:t>En un componente electrónico que fue diseñado para limitar la corriente en un punto determinado de un circuito, también se emplean en aplicaciones industriales para la generación de energía calórica </a:t>
            </a:r>
            <a:endParaRPr sz="1700" b="0" i="0" u="none" strike="noStrike" cap="none">
              <a:latin typeface="Arial"/>
              <a:ea typeface="Arial"/>
              <a:cs typeface="Arial"/>
              <a:sym typeface="Arial"/>
            </a:endParaRPr>
          </a:p>
          <a:p>
            <a:pPr marL="0" marR="0" lvl="0" indent="0" algn="l" rtl="0">
              <a:lnSpc>
                <a:spcPct val="90000"/>
              </a:lnSpc>
              <a:spcBef>
                <a:spcPts val="1001"/>
              </a:spcBef>
              <a:spcAft>
                <a:spcPts val="0"/>
              </a:spcAft>
              <a:buNone/>
            </a:pPr>
            <a:r>
              <a:rPr lang="es-CL" sz="1700" b="0" i="0" u="none" strike="noStrike" cap="none">
                <a:solidFill>
                  <a:srgbClr val="000000"/>
                </a:solidFill>
                <a:latin typeface="Calibri"/>
                <a:ea typeface="Calibri"/>
                <a:cs typeface="Calibri"/>
                <a:sym typeface="Calibri"/>
              </a:rPr>
              <a:t>La corriente que puede soportar una resistencia, está delimitada por la máxima potencia que puede disipar su estructura, los valores para ser seleccionadas son de </a:t>
            </a:r>
            <a:br>
              <a:rPr lang="es-CL" sz="1800" b="0" i="0" u="none" strike="noStrike" cap="none">
                <a:latin typeface="Arial"/>
                <a:ea typeface="Arial"/>
                <a:cs typeface="Arial"/>
                <a:sym typeface="Arial"/>
              </a:rPr>
            </a:br>
            <a:r>
              <a:rPr lang="es-CL" sz="1700" b="0" i="0" u="none" strike="noStrike" cap="none">
                <a:solidFill>
                  <a:srgbClr val="000000"/>
                </a:solidFill>
                <a:latin typeface="Calibri"/>
                <a:ea typeface="Calibri"/>
                <a:cs typeface="Calibri"/>
                <a:sym typeface="Calibri"/>
              </a:rPr>
              <a:t>¼ de watt y  ½ watt. </a:t>
            </a:r>
            <a:endParaRPr sz="1700" b="0" i="0" u="none" strike="noStrike" cap="none">
              <a:latin typeface="Arial"/>
              <a:ea typeface="Arial"/>
              <a:cs typeface="Arial"/>
              <a:sym typeface="Arial"/>
            </a:endParaRPr>
          </a:p>
          <a:p>
            <a:pPr marL="0" marR="0" lvl="0" indent="0" algn="l" rtl="0">
              <a:lnSpc>
                <a:spcPct val="90000"/>
              </a:lnSpc>
              <a:spcBef>
                <a:spcPts val="1001"/>
              </a:spcBef>
              <a:spcAft>
                <a:spcPts val="0"/>
              </a:spcAft>
              <a:buNone/>
            </a:pPr>
            <a:r>
              <a:rPr lang="es-CL" sz="1700" b="0" i="0" u="none" strike="noStrike" cap="none">
                <a:solidFill>
                  <a:srgbClr val="000000"/>
                </a:solidFill>
                <a:latin typeface="Calibri"/>
                <a:ea typeface="Calibri"/>
                <a:cs typeface="Calibri"/>
                <a:sym typeface="Calibri"/>
              </a:rPr>
              <a:t>Las resistencias utilizadas para los circuitos electrónicos requieren de un código de colores, con tres valores representativos al menos.</a:t>
            </a:r>
            <a:endParaRPr sz="1700" b="0" i="0" u="none" strike="noStrike" cap="none">
              <a:latin typeface="Arial"/>
              <a:ea typeface="Arial"/>
              <a:cs typeface="Arial"/>
              <a:sym typeface="Arial"/>
            </a:endParaRPr>
          </a:p>
          <a:p>
            <a:pPr marL="0" marR="0" lvl="0" indent="0" algn="l" rtl="0">
              <a:lnSpc>
                <a:spcPct val="90000"/>
              </a:lnSpc>
              <a:spcBef>
                <a:spcPts val="1001"/>
              </a:spcBef>
              <a:spcAft>
                <a:spcPts val="0"/>
              </a:spcAft>
              <a:buNone/>
            </a:pPr>
            <a:endParaRPr sz="1700" b="0" i="0" u="none" strike="noStrike" cap="none">
              <a:latin typeface="Arial"/>
              <a:ea typeface="Arial"/>
              <a:cs typeface="Arial"/>
              <a:sym typeface="Arial"/>
            </a:endParaRPr>
          </a:p>
        </p:txBody>
      </p:sp>
      <p:grpSp>
        <p:nvGrpSpPr>
          <p:cNvPr id="665" name="Google Shape;665;p28"/>
          <p:cNvGrpSpPr/>
          <p:nvPr/>
        </p:nvGrpSpPr>
        <p:grpSpPr>
          <a:xfrm>
            <a:off x="3936960" y="2158920"/>
            <a:ext cx="5371560" cy="4644000"/>
            <a:chOff x="3936960" y="2158920"/>
            <a:chExt cx="5371560" cy="4644000"/>
          </a:xfrm>
        </p:grpSpPr>
        <p:sp>
          <p:nvSpPr>
            <p:cNvPr id="666" name="Google Shape;666;p28"/>
            <p:cNvSpPr/>
            <p:nvPr/>
          </p:nvSpPr>
          <p:spPr>
            <a:xfrm>
              <a:off x="3936960" y="2158920"/>
              <a:ext cx="5371560" cy="4644000"/>
            </a:xfrm>
            <a:prstGeom prst="roundRect">
              <a:avLst>
                <a:gd name="adj" fmla="val 3898"/>
              </a:avLst>
            </a:prstGeom>
            <a:solidFill>
              <a:schemeClr val="lt1"/>
            </a:solidFill>
            <a:ln w="9525" cap="flat" cmpd="sng">
              <a:solidFill>
                <a:schemeClr val="dk2"/>
              </a:solidFill>
              <a:prstDash val="solid"/>
              <a:round/>
              <a:headEnd type="none" w="sm" len="sm"/>
              <a:tailEnd type="none" w="sm" len="sm"/>
            </a:ln>
          </p:spPr>
          <p:txBody>
            <a:bodyPr spcFirstLastPara="1" wrap="square" lIns="90000" tIns="91425" rIns="90000" bIns="91425" anchor="ctr" anchorCtr="0">
              <a:noAutofit/>
            </a:bodyPr>
            <a:lstStyle/>
            <a:p>
              <a:pPr marL="0" marR="0" lvl="0" indent="0" algn="l" rtl="0">
                <a:lnSpc>
                  <a:spcPct val="100000"/>
                </a:lnSpc>
                <a:spcBef>
                  <a:spcPts val="0"/>
                </a:spcBef>
                <a:spcAft>
                  <a:spcPts val="0"/>
                </a:spcAft>
                <a:buNone/>
              </a:pPr>
              <a:r>
                <a:rPr lang="es-CL" sz="1400" b="0" i="0" u="none" strike="noStrike" cap="none">
                  <a:solidFill>
                    <a:srgbClr val="000000"/>
                  </a:solidFill>
                  <a:latin typeface="Arial"/>
                  <a:ea typeface="Arial"/>
                  <a:cs typeface="Arial"/>
                  <a:sym typeface="Arial"/>
                </a:rPr>
                <a:t>    </a:t>
              </a:r>
              <a:endParaRPr sz="1400" b="0" i="0" u="none" strike="noStrike" cap="none">
                <a:latin typeface="Arial"/>
                <a:ea typeface="Arial"/>
                <a:cs typeface="Arial"/>
                <a:sym typeface="Arial"/>
              </a:endParaRPr>
            </a:p>
          </p:txBody>
        </p:sp>
        <p:sp>
          <p:nvSpPr>
            <p:cNvPr id="667" name="Google Shape;667;p28"/>
            <p:cNvSpPr/>
            <p:nvPr/>
          </p:nvSpPr>
          <p:spPr>
            <a:xfrm>
              <a:off x="4089240" y="2362320"/>
              <a:ext cx="5015880" cy="380160"/>
            </a:xfrm>
            <a:prstGeom prst="rect">
              <a:avLst/>
            </a:prstGeom>
            <a:solidFill>
              <a:srgbClr val="AAE0C1"/>
            </a:solidFill>
            <a:ln w="9525" cap="flat" cmpd="sng">
              <a:solidFill>
                <a:schemeClr val="dk1"/>
              </a:solidFill>
              <a:prstDash val="solid"/>
              <a:round/>
              <a:headEnd type="none" w="sm" len="sm"/>
              <a:tailEnd type="none" w="sm" len="sm"/>
            </a:ln>
            <a:effectLst>
              <a:outerShdw blurRad="40000" dist="2304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68" name="Google Shape;668;p28" descr="Código de Colores Para Resistencias Eléctricas"/>
            <p:cNvPicPr preferRelativeResize="0"/>
            <p:nvPr/>
          </p:nvPicPr>
          <p:blipFill rotWithShape="1">
            <a:blip r:embed="rId3">
              <a:alphaModFix/>
            </a:blip>
            <a:srcRect t="11748"/>
            <a:stretch/>
          </p:blipFill>
          <p:spPr>
            <a:xfrm>
              <a:off x="4096800" y="2743200"/>
              <a:ext cx="5038920" cy="3839400"/>
            </a:xfrm>
            <a:prstGeom prst="rect">
              <a:avLst/>
            </a:prstGeom>
            <a:noFill/>
            <a:ln>
              <a:noFill/>
            </a:ln>
          </p:spPr>
        </p:pic>
        <p:sp>
          <p:nvSpPr>
            <p:cNvPr id="669" name="Google Shape;669;p28"/>
            <p:cNvSpPr/>
            <p:nvPr/>
          </p:nvSpPr>
          <p:spPr>
            <a:xfrm>
              <a:off x="4132440" y="2400480"/>
              <a:ext cx="4985640" cy="33336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es-CL" sz="1600" b="1" i="0" u="none" strike="noStrike" cap="none">
                  <a:solidFill>
                    <a:srgbClr val="000000"/>
                  </a:solidFill>
                  <a:latin typeface="Calibri"/>
                  <a:ea typeface="Calibri"/>
                  <a:cs typeface="Calibri"/>
                  <a:sym typeface="Calibri"/>
                </a:rPr>
                <a:t>CÓDIGO DE COLORES PARA RESISTENCIAS CON 4 BANDAS</a:t>
              </a:r>
              <a:endParaRPr sz="1600" b="0" i="0" u="none" strike="noStrike" cap="none">
                <a:latin typeface="Arial"/>
                <a:ea typeface="Arial"/>
                <a:cs typeface="Arial"/>
                <a:sym typeface="Arial"/>
              </a:endParaRPr>
            </a:p>
          </p:txBody>
        </p:sp>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73"/>
        <p:cNvGrpSpPr/>
        <p:nvPr/>
      </p:nvGrpSpPr>
      <p:grpSpPr>
        <a:xfrm>
          <a:off x="0" y="0"/>
          <a:ext cx="0" cy="0"/>
          <a:chOff x="0" y="0"/>
          <a:chExt cx="0" cy="0"/>
        </a:xfrm>
      </p:grpSpPr>
      <p:sp>
        <p:nvSpPr>
          <p:cNvPr id="674" name="Google Shape;674;p29"/>
          <p:cNvSpPr/>
          <p:nvPr/>
        </p:nvSpPr>
        <p:spPr>
          <a:xfrm>
            <a:off x="552600" y="2400480"/>
            <a:ext cx="7600320" cy="4088520"/>
          </a:xfrm>
          <a:prstGeom prst="roundRect">
            <a:avLst>
              <a:gd name="adj" fmla="val 3898"/>
            </a:avLst>
          </a:prstGeom>
          <a:solidFill>
            <a:schemeClr val="lt1"/>
          </a:solidFill>
          <a:ln w="9525" cap="flat" cmpd="sng">
            <a:solidFill>
              <a:schemeClr val="dk2"/>
            </a:solidFill>
            <a:prstDash val="solid"/>
            <a:round/>
            <a:headEnd type="none" w="sm" len="sm"/>
            <a:tailEnd type="none" w="sm" len="sm"/>
          </a:ln>
        </p:spPr>
        <p:txBody>
          <a:bodyPr spcFirstLastPara="1" wrap="square" lIns="90000" tIns="91425" rIns="90000" bIns="91425" anchor="ctr" anchorCtr="0">
            <a:noAutofit/>
          </a:bodyPr>
          <a:lstStyle/>
          <a:p>
            <a:pPr marL="0" marR="0" lvl="0" indent="0" algn="l" rtl="0">
              <a:lnSpc>
                <a:spcPct val="100000"/>
              </a:lnSpc>
              <a:spcBef>
                <a:spcPts val="0"/>
              </a:spcBef>
              <a:spcAft>
                <a:spcPts val="0"/>
              </a:spcAft>
              <a:buNone/>
            </a:pPr>
            <a:r>
              <a:rPr lang="es-CL" sz="1400" b="0" i="0" u="none" strike="noStrike" cap="none">
                <a:solidFill>
                  <a:srgbClr val="000000"/>
                </a:solidFill>
                <a:latin typeface="Arial"/>
                <a:ea typeface="Arial"/>
                <a:cs typeface="Arial"/>
                <a:sym typeface="Arial"/>
              </a:rPr>
              <a:t>    </a:t>
            </a:r>
            <a:endParaRPr sz="1400" b="0" i="0" u="none" strike="noStrike" cap="none">
              <a:latin typeface="Arial"/>
              <a:ea typeface="Arial"/>
              <a:cs typeface="Arial"/>
              <a:sym typeface="Arial"/>
            </a:endParaRPr>
          </a:p>
        </p:txBody>
      </p:sp>
      <p:pic>
        <p:nvPicPr>
          <p:cNvPr id="675" name="Google Shape;675;p29" descr="Niña-Casco.png"/>
          <p:cNvPicPr preferRelativeResize="0"/>
          <p:nvPr/>
        </p:nvPicPr>
        <p:blipFill rotWithShape="1">
          <a:blip r:embed="rId3">
            <a:alphaModFix/>
          </a:blip>
          <a:srcRect b="6358"/>
          <a:stretch/>
        </p:blipFill>
        <p:spPr>
          <a:xfrm>
            <a:off x="6318360" y="2629080"/>
            <a:ext cx="1905120" cy="3859560"/>
          </a:xfrm>
          <a:prstGeom prst="rect">
            <a:avLst/>
          </a:prstGeom>
          <a:noFill/>
          <a:ln>
            <a:noFill/>
          </a:ln>
        </p:spPr>
      </p:pic>
      <p:sp>
        <p:nvSpPr>
          <p:cNvPr id="676" name="Google Shape;676;p29"/>
          <p:cNvSpPr/>
          <p:nvPr/>
        </p:nvSpPr>
        <p:spPr>
          <a:xfrm>
            <a:off x="431640" y="1098720"/>
            <a:ext cx="8600400" cy="891360"/>
          </a:xfrm>
          <a:prstGeom prst="rect">
            <a:avLst/>
          </a:prstGeom>
          <a:noFill/>
          <a:ln>
            <a:noFill/>
          </a:ln>
        </p:spPr>
        <p:txBody>
          <a:bodyPr spcFirstLastPara="1" wrap="square" lIns="90000" tIns="45000" rIns="90000" bIns="45000" anchor="ctr" anchorCtr="0">
            <a:noAutofit/>
          </a:bodyPr>
          <a:lstStyle/>
          <a:p>
            <a:pPr marL="0" marR="0" lvl="0" indent="0" algn="l" rtl="0">
              <a:lnSpc>
                <a:spcPct val="90000"/>
              </a:lnSpc>
              <a:spcBef>
                <a:spcPts val="0"/>
              </a:spcBef>
              <a:spcAft>
                <a:spcPts val="0"/>
              </a:spcAft>
              <a:buNone/>
            </a:pPr>
            <a:r>
              <a:rPr lang="es-CL" sz="2600" b="1" i="0" u="none" strike="noStrike" cap="none">
                <a:solidFill>
                  <a:srgbClr val="29754D"/>
                </a:solidFill>
                <a:latin typeface="Calibri"/>
                <a:ea typeface="Calibri"/>
                <a:cs typeface="Calibri"/>
                <a:sym typeface="Calibri"/>
              </a:rPr>
              <a:t>ANÁLISIS DE FUNCIONAMIENTO DE </a:t>
            </a:r>
            <a:br>
              <a:rPr lang="es-CL" sz="1800" b="0" i="0" u="none" strike="noStrike" cap="none">
                <a:latin typeface="Arial"/>
                <a:ea typeface="Arial"/>
                <a:cs typeface="Arial"/>
                <a:sym typeface="Arial"/>
              </a:rPr>
            </a:br>
            <a:r>
              <a:rPr lang="es-CL" sz="2600" b="0" i="0" u="none" strike="noStrike" cap="none">
                <a:solidFill>
                  <a:srgbClr val="C73E32"/>
                </a:solidFill>
                <a:latin typeface="Calibri"/>
                <a:ea typeface="Calibri"/>
                <a:cs typeface="Calibri"/>
                <a:sym typeface="Calibri"/>
              </a:rPr>
              <a:t>COMPONENTES ELECTRÓNICOS </a:t>
            </a:r>
            <a:endParaRPr sz="2600" b="0" i="0" u="none" strike="noStrike" cap="none">
              <a:latin typeface="Arial"/>
              <a:ea typeface="Arial"/>
              <a:cs typeface="Arial"/>
              <a:sym typeface="Arial"/>
            </a:endParaRPr>
          </a:p>
        </p:txBody>
      </p:sp>
      <p:sp>
        <p:nvSpPr>
          <p:cNvPr id="677" name="Google Shape;677;p29"/>
          <p:cNvSpPr/>
          <p:nvPr/>
        </p:nvSpPr>
        <p:spPr>
          <a:xfrm>
            <a:off x="812880" y="2917800"/>
            <a:ext cx="5015880" cy="4350600"/>
          </a:xfrm>
          <a:prstGeom prst="rect">
            <a:avLst/>
          </a:prstGeom>
          <a:noFill/>
          <a:ln>
            <a:noFill/>
          </a:ln>
        </p:spPr>
        <p:txBody>
          <a:bodyPr spcFirstLastPara="1" wrap="square" lIns="90000" tIns="45000" rIns="90000" bIns="45000" anchor="t" anchorCtr="0">
            <a:normAutofit/>
          </a:bodyPr>
          <a:lstStyle/>
          <a:p>
            <a:pPr marL="0" marR="0" lvl="0" indent="0" algn="l" rtl="0">
              <a:lnSpc>
                <a:spcPct val="90000"/>
              </a:lnSpc>
              <a:spcBef>
                <a:spcPts val="0"/>
              </a:spcBef>
              <a:spcAft>
                <a:spcPts val="0"/>
              </a:spcAft>
              <a:buNone/>
            </a:pPr>
            <a:r>
              <a:rPr lang="es-CL" sz="1800" b="1" i="0" u="none" strike="noStrike" cap="none">
                <a:solidFill>
                  <a:srgbClr val="000000"/>
                </a:solidFill>
                <a:latin typeface="Calibri"/>
                <a:ea typeface="Calibri"/>
                <a:cs typeface="Calibri"/>
                <a:sym typeface="Calibri"/>
              </a:rPr>
              <a:t>Condensadores: </a:t>
            </a:r>
            <a:endParaRPr sz="1800" b="0" i="0" u="none" strike="noStrike" cap="none">
              <a:latin typeface="Arial"/>
              <a:ea typeface="Arial"/>
              <a:cs typeface="Arial"/>
              <a:sym typeface="Arial"/>
            </a:endParaRPr>
          </a:p>
          <a:p>
            <a:pPr marL="0" marR="0" lvl="0" indent="0" algn="l" rtl="0">
              <a:lnSpc>
                <a:spcPct val="90000"/>
              </a:lnSpc>
              <a:spcBef>
                <a:spcPts val="700"/>
              </a:spcBef>
              <a:spcAft>
                <a:spcPts val="0"/>
              </a:spcAft>
              <a:buNone/>
            </a:pPr>
            <a:r>
              <a:rPr lang="es-CL" sz="1800" b="0" i="0" u="none" strike="noStrike" cap="none">
                <a:solidFill>
                  <a:srgbClr val="000000"/>
                </a:solidFill>
                <a:latin typeface="Calibri"/>
                <a:ea typeface="Calibri"/>
                <a:cs typeface="Calibri"/>
                <a:sym typeface="Calibri"/>
              </a:rPr>
              <a:t>En clases anteriores ya hablamos  de las características del capacitor en esta oportunidad, aprenderemos sobre algunas de sus aplicaciones.</a:t>
            </a:r>
            <a:endParaRPr sz="1800" b="0" i="0" u="none" strike="noStrike" cap="none">
              <a:latin typeface="Arial"/>
              <a:ea typeface="Arial"/>
              <a:cs typeface="Arial"/>
              <a:sym typeface="Arial"/>
            </a:endParaRPr>
          </a:p>
          <a:p>
            <a:pPr marL="0" marR="0" lvl="0" indent="0" algn="l" rtl="0">
              <a:lnSpc>
                <a:spcPct val="50000"/>
              </a:lnSpc>
              <a:spcBef>
                <a:spcPts val="700"/>
              </a:spcBef>
              <a:spcAft>
                <a:spcPts val="0"/>
              </a:spcAft>
              <a:buNone/>
            </a:pPr>
            <a:r>
              <a:rPr lang="es-CL" sz="1800" b="0" i="0" u="none" strike="noStrike" cap="none">
                <a:solidFill>
                  <a:srgbClr val="000000"/>
                </a:solidFill>
                <a:latin typeface="Calibri"/>
                <a:ea typeface="Calibri"/>
                <a:cs typeface="Calibri"/>
                <a:sym typeface="Calibri"/>
              </a:rPr>
              <a:t> </a:t>
            </a:r>
            <a:endParaRPr sz="1800" b="0" i="0" u="none" strike="noStrike" cap="none">
              <a:latin typeface="Arial"/>
              <a:ea typeface="Arial"/>
              <a:cs typeface="Arial"/>
              <a:sym typeface="Arial"/>
            </a:endParaRPr>
          </a:p>
          <a:p>
            <a:pPr marL="0" marR="0" lvl="0" indent="0" algn="l" rtl="0">
              <a:lnSpc>
                <a:spcPct val="90000"/>
              </a:lnSpc>
              <a:spcBef>
                <a:spcPts val="700"/>
              </a:spcBef>
              <a:spcAft>
                <a:spcPts val="0"/>
              </a:spcAft>
              <a:buNone/>
            </a:pPr>
            <a:r>
              <a:rPr lang="es-CL" sz="1800" b="0" i="0" u="none" strike="noStrike" cap="none">
                <a:solidFill>
                  <a:srgbClr val="C73E32"/>
                </a:solidFill>
                <a:latin typeface="Calibri"/>
                <a:ea typeface="Calibri"/>
                <a:cs typeface="Calibri"/>
                <a:sym typeface="Calibri"/>
              </a:rPr>
              <a:t>Se utilizan como: </a:t>
            </a:r>
            <a:endParaRPr sz="1800" b="0" i="0" u="none" strike="noStrike" cap="none">
              <a:latin typeface="Arial"/>
              <a:ea typeface="Arial"/>
              <a:cs typeface="Arial"/>
              <a:sym typeface="Arial"/>
            </a:endParaRPr>
          </a:p>
          <a:p>
            <a:pPr marL="176400" marR="0" lvl="0" indent="-175680" algn="l" rtl="0">
              <a:lnSpc>
                <a:spcPct val="90000"/>
              </a:lnSpc>
              <a:spcBef>
                <a:spcPts val="700"/>
              </a:spcBef>
              <a:spcAft>
                <a:spcPts val="0"/>
              </a:spcAft>
              <a:buClr>
                <a:srgbClr val="000000"/>
              </a:buClr>
              <a:buSzPts val="1800"/>
              <a:buFont typeface="Arial"/>
              <a:buChar char="•"/>
            </a:pPr>
            <a:r>
              <a:rPr lang="es-CL" sz="1800" b="1" i="0" u="none" strike="noStrike" cap="none">
                <a:solidFill>
                  <a:srgbClr val="000000"/>
                </a:solidFill>
                <a:latin typeface="Calibri"/>
                <a:ea typeface="Calibri"/>
                <a:cs typeface="Calibri"/>
                <a:sym typeface="Calibri"/>
              </a:rPr>
              <a:t>Baterías para algunos circuitos, debido a sus características de almacenamiento de energía. </a:t>
            </a:r>
            <a:endParaRPr sz="1800" b="0" i="0" u="none" strike="noStrike" cap="none">
              <a:latin typeface="Arial"/>
              <a:ea typeface="Arial"/>
              <a:cs typeface="Arial"/>
              <a:sym typeface="Arial"/>
            </a:endParaRPr>
          </a:p>
          <a:p>
            <a:pPr marL="176400" marR="0" lvl="0" indent="-175680" algn="l" rtl="0">
              <a:lnSpc>
                <a:spcPct val="90000"/>
              </a:lnSpc>
              <a:spcBef>
                <a:spcPts val="700"/>
              </a:spcBef>
              <a:spcAft>
                <a:spcPts val="0"/>
              </a:spcAft>
              <a:buClr>
                <a:srgbClr val="000000"/>
              </a:buClr>
              <a:buSzPts val="1800"/>
              <a:buFont typeface="Arial"/>
              <a:buChar char="•"/>
            </a:pPr>
            <a:r>
              <a:rPr lang="es-CL" sz="1800" b="1" i="0" u="none" strike="noStrike" cap="none">
                <a:solidFill>
                  <a:srgbClr val="000000"/>
                </a:solidFill>
                <a:latin typeface="Calibri"/>
                <a:ea typeface="Calibri"/>
                <a:cs typeface="Calibri"/>
                <a:sym typeface="Calibri"/>
              </a:rPr>
              <a:t>Filtros </a:t>
            </a:r>
            <a:endParaRPr sz="1800" b="0" i="0" u="none" strike="noStrike" cap="none">
              <a:latin typeface="Arial"/>
              <a:ea typeface="Arial"/>
              <a:cs typeface="Arial"/>
              <a:sym typeface="Arial"/>
            </a:endParaRPr>
          </a:p>
          <a:p>
            <a:pPr marL="176400" marR="0" lvl="0" indent="-175680" algn="l" rtl="0">
              <a:lnSpc>
                <a:spcPct val="90000"/>
              </a:lnSpc>
              <a:spcBef>
                <a:spcPts val="700"/>
              </a:spcBef>
              <a:spcAft>
                <a:spcPts val="0"/>
              </a:spcAft>
              <a:buClr>
                <a:srgbClr val="000000"/>
              </a:buClr>
              <a:buSzPts val="1800"/>
              <a:buFont typeface="Arial"/>
              <a:buChar char="•"/>
            </a:pPr>
            <a:r>
              <a:rPr lang="es-CL" sz="1800" b="1" i="0" u="none" strike="noStrike" cap="none">
                <a:solidFill>
                  <a:srgbClr val="000000"/>
                </a:solidFill>
                <a:latin typeface="Calibri"/>
                <a:ea typeface="Calibri"/>
                <a:cs typeface="Calibri"/>
                <a:sym typeface="Calibri"/>
              </a:rPr>
              <a:t>Adaptadores de impedancia</a:t>
            </a:r>
            <a:endParaRPr sz="1800" b="0" i="0" u="none" strike="noStrike" cap="none">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Google Shape;382;p3"/>
          <p:cNvSpPr/>
          <p:nvPr/>
        </p:nvSpPr>
        <p:spPr>
          <a:xfrm>
            <a:off x="4766400" y="2346480"/>
            <a:ext cx="2979720" cy="3816360"/>
          </a:xfrm>
          <a:prstGeom prst="roundRect">
            <a:avLst>
              <a:gd name="adj" fmla="val 5451"/>
            </a:avLst>
          </a:prstGeom>
          <a:solidFill>
            <a:schemeClr val="lt1"/>
          </a:solidFill>
          <a:ln w="9525" cap="flat" cmpd="sng">
            <a:solidFill>
              <a:schemeClr val="dk2"/>
            </a:solidFill>
            <a:prstDash val="solid"/>
            <a:round/>
            <a:headEnd type="none" w="sm" len="sm"/>
            <a:tailEnd type="none" w="sm" len="sm"/>
          </a:ln>
        </p:spPr>
        <p:txBody>
          <a:bodyPr spcFirstLastPara="1" wrap="square" lIns="90000" tIns="91425" rIns="90000" bIns="91425" anchor="ctr" anchorCtr="0">
            <a:noAutofit/>
          </a:bodyPr>
          <a:lstStyle/>
          <a:p>
            <a:pPr marL="0" marR="0" lvl="0" indent="0" algn="l" rtl="0">
              <a:lnSpc>
                <a:spcPct val="100000"/>
              </a:lnSpc>
              <a:spcBef>
                <a:spcPts val="0"/>
              </a:spcBef>
              <a:spcAft>
                <a:spcPts val="0"/>
              </a:spcAft>
              <a:buNone/>
            </a:pPr>
            <a:r>
              <a:rPr lang="es-CL" sz="1400" b="0" i="0" u="none" strike="noStrike" cap="none">
                <a:solidFill>
                  <a:srgbClr val="000000"/>
                </a:solidFill>
                <a:latin typeface="Arial"/>
                <a:ea typeface="Arial"/>
                <a:cs typeface="Arial"/>
                <a:sym typeface="Arial"/>
              </a:rPr>
              <a:t>    </a:t>
            </a:r>
            <a:endParaRPr sz="1400" b="0" i="0" u="none" strike="noStrike" cap="none">
              <a:latin typeface="Arial"/>
              <a:ea typeface="Arial"/>
              <a:cs typeface="Arial"/>
              <a:sym typeface="Arial"/>
            </a:endParaRPr>
          </a:p>
        </p:txBody>
      </p:sp>
      <p:sp>
        <p:nvSpPr>
          <p:cNvPr id="383" name="Google Shape;383;p3"/>
          <p:cNvSpPr/>
          <p:nvPr/>
        </p:nvSpPr>
        <p:spPr>
          <a:xfrm>
            <a:off x="1649520" y="2346480"/>
            <a:ext cx="2979720" cy="3816360"/>
          </a:xfrm>
          <a:prstGeom prst="roundRect">
            <a:avLst>
              <a:gd name="adj" fmla="val 5451"/>
            </a:avLst>
          </a:prstGeom>
          <a:solidFill>
            <a:schemeClr val="lt1"/>
          </a:solidFill>
          <a:ln w="9525" cap="flat" cmpd="sng">
            <a:solidFill>
              <a:schemeClr val="dk2"/>
            </a:solidFill>
            <a:prstDash val="solid"/>
            <a:round/>
            <a:headEnd type="none" w="sm" len="sm"/>
            <a:tailEnd type="none" w="sm" len="sm"/>
          </a:ln>
        </p:spPr>
        <p:txBody>
          <a:bodyPr spcFirstLastPara="1" wrap="square" lIns="90000" tIns="91425" rIns="90000" bIns="91425" anchor="ctr" anchorCtr="0">
            <a:noAutofit/>
          </a:bodyPr>
          <a:lstStyle/>
          <a:p>
            <a:pPr marL="0" marR="0" lvl="0" indent="0" algn="l" rtl="0">
              <a:lnSpc>
                <a:spcPct val="100000"/>
              </a:lnSpc>
              <a:spcBef>
                <a:spcPts val="0"/>
              </a:spcBef>
              <a:spcAft>
                <a:spcPts val="0"/>
              </a:spcAft>
              <a:buNone/>
            </a:pPr>
            <a:r>
              <a:rPr lang="es-CL" sz="1400" b="0" i="0" u="none" strike="noStrike" cap="none">
                <a:solidFill>
                  <a:srgbClr val="000000"/>
                </a:solidFill>
                <a:latin typeface="Arial"/>
                <a:ea typeface="Arial"/>
                <a:cs typeface="Arial"/>
                <a:sym typeface="Arial"/>
              </a:rPr>
              <a:t>    </a:t>
            </a:r>
            <a:endParaRPr sz="1400" b="0" i="0" u="none" strike="noStrike" cap="none">
              <a:latin typeface="Arial"/>
              <a:ea typeface="Arial"/>
              <a:cs typeface="Arial"/>
              <a:sym typeface="Arial"/>
            </a:endParaRPr>
          </a:p>
        </p:txBody>
      </p:sp>
      <p:pic>
        <p:nvPicPr>
          <p:cNvPr id="384" name="Google Shape;384;p3"/>
          <p:cNvPicPr preferRelativeResize="0"/>
          <p:nvPr/>
        </p:nvPicPr>
        <p:blipFill rotWithShape="1">
          <a:blip r:embed="rId3">
            <a:alphaModFix/>
          </a:blip>
          <a:srcRect/>
          <a:stretch/>
        </p:blipFill>
        <p:spPr>
          <a:xfrm>
            <a:off x="2757240" y="1981080"/>
            <a:ext cx="764280" cy="728640"/>
          </a:xfrm>
          <a:prstGeom prst="rect">
            <a:avLst/>
          </a:prstGeom>
          <a:noFill/>
          <a:ln>
            <a:noFill/>
          </a:ln>
        </p:spPr>
      </p:pic>
      <p:pic>
        <p:nvPicPr>
          <p:cNvPr id="385" name="Google Shape;385;p3"/>
          <p:cNvPicPr preferRelativeResize="0"/>
          <p:nvPr/>
        </p:nvPicPr>
        <p:blipFill rotWithShape="1">
          <a:blip r:embed="rId4">
            <a:alphaModFix/>
          </a:blip>
          <a:srcRect/>
          <a:stretch/>
        </p:blipFill>
        <p:spPr>
          <a:xfrm>
            <a:off x="5655960" y="2258280"/>
            <a:ext cx="3222360" cy="3034440"/>
          </a:xfrm>
          <a:prstGeom prst="rect">
            <a:avLst/>
          </a:prstGeom>
          <a:noFill/>
          <a:ln>
            <a:noFill/>
          </a:ln>
        </p:spPr>
      </p:pic>
      <p:sp>
        <p:nvSpPr>
          <p:cNvPr id="386" name="Google Shape;386;p3"/>
          <p:cNvSpPr/>
          <p:nvPr/>
        </p:nvSpPr>
        <p:spPr>
          <a:xfrm>
            <a:off x="4896360" y="3507480"/>
            <a:ext cx="2392920" cy="1340280"/>
          </a:xfrm>
          <a:prstGeom prst="rect">
            <a:avLst/>
          </a:prstGeom>
          <a:noFill/>
          <a:ln>
            <a:noFill/>
          </a:ln>
        </p:spPr>
        <p:txBody>
          <a:bodyPr spcFirstLastPara="1" wrap="square" lIns="90000" tIns="91425" rIns="90000" bIns="91425" anchor="t" anchorCtr="0">
            <a:noAutofit/>
          </a:bodyPr>
          <a:lstStyle/>
          <a:p>
            <a:pPr marL="0" marR="0" lvl="0" indent="0" algn="l" rtl="0">
              <a:lnSpc>
                <a:spcPct val="100000"/>
              </a:lnSpc>
              <a:spcBef>
                <a:spcPts val="0"/>
              </a:spcBef>
              <a:spcAft>
                <a:spcPts val="0"/>
              </a:spcAft>
              <a:buNone/>
            </a:pPr>
            <a:r>
              <a:rPr lang="es-CL" sz="1600" b="0" i="0" u="none" strike="noStrike" cap="none">
                <a:solidFill>
                  <a:srgbClr val="000000"/>
                </a:solidFill>
                <a:latin typeface="Calibri"/>
                <a:ea typeface="Calibri"/>
                <a:cs typeface="Calibri"/>
                <a:sym typeface="Calibri"/>
              </a:rPr>
              <a:t>Analiza funcionamiento de equipos electrónicos y diagnostica fallas según manuales, considerando las normas de seguridad establecidas.</a:t>
            </a:r>
            <a:endParaRPr sz="1600" b="0" i="0" u="none" strike="noStrike" cap="none">
              <a:latin typeface="Arial"/>
              <a:ea typeface="Arial"/>
              <a:cs typeface="Arial"/>
              <a:sym typeface="Arial"/>
            </a:endParaRPr>
          </a:p>
        </p:txBody>
      </p:sp>
      <p:sp>
        <p:nvSpPr>
          <p:cNvPr id="387" name="Google Shape;387;p3"/>
          <p:cNvSpPr/>
          <p:nvPr/>
        </p:nvSpPr>
        <p:spPr>
          <a:xfrm>
            <a:off x="5057640" y="2934360"/>
            <a:ext cx="2396160" cy="408960"/>
          </a:xfrm>
          <a:prstGeom prst="rect">
            <a:avLst/>
          </a:prstGeom>
          <a:noFill/>
          <a:ln>
            <a:noFill/>
          </a:ln>
        </p:spPr>
        <p:txBody>
          <a:bodyPr spcFirstLastPara="1" wrap="square" lIns="90000" tIns="91425" rIns="90000" bIns="91425" anchor="ctr" anchorCtr="0">
            <a:noAutofit/>
          </a:bodyPr>
          <a:lstStyle/>
          <a:p>
            <a:pPr marL="0" marR="0" lvl="0" indent="0" algn="ctr" rtl="0">
              <a:lnSpc>
                <a:spcPct val="90000"/>
              </a:lnSpc>
              <a:spcBef>
                <a:spcPts val="0"/>
              </a:spcBef>
              <a:spcAft>
                <a:spcPts val="0"/>
              </a:spcAft>
              <a:buNone/>
            </a:pPr>
            <a:r>
              <a:rPr lang="es-CL" sz="1800" b="1" i="0" u="none" strike="noStrike" cap="none">
                <a:solidFill>
                  <a:srgbClr val="29754D"/>
                </a:solidFill>
                <a:latin typeface="Calibri"/>
                <a:ea typeface="Calibri"/>
                <a:cs typeface="Calibri"/>
                <a:sym typeface="Calibri"/>
              </a:rPr>
              <a:t>APRENDIZAJE ESPERADO</a:t>
            </a:r>
            <a:endParaRPr sz="1800" b="0" i="0" u="none" strike="noStrike" cap="none">
              <a:latin typeface="Arial"/>
              <a:ea typeface="Arial"/>
              <a:cs typeface="Arial"/>
              <a:sym typeface="Arial"/>
            </a:endParaRPr>
          </a:p>
        </p:txBody>
      </p:sp>
      <p:pic>
        <p:nvPicPr>
          <p:cNvPr id="388" name="Google Shape;388;p3"/>
          <p:cNvPicPr preferRelativeResize="0"/>
          <p:nvPr/>
        </p:nvPicPr>
        <p:blipFill rotWithShape="1">
          <a:blip r:embed="rId5">
            <a:alphaModFix/>
          </a:blip>
          <a:srcRect/>
          <a:stretch/>
        </p:blipFill>
        <p:spPr>
          <a:xfrm flipH="1">
            <a:off x="-339840" y="2669040"/>
            <a:ext cx="3053160" cy="4190040"/>
          </a:xfrm>
          <a:prstGeom prst="rect">
            <a:avLst/>
          </a:prstGeom>
          <a:noFill/>
          <a:ln>
            <a:noFill/>
          </a:ln>
        </p:spPr>
      </p:pic>
      <p:sp>
        <p:nvSpPr>
          <p:cNvPr id="389" name="Google Shape;389;p3"/>
          <p:cNvSpPr/>
          <p:nvPr/>
        </p:nvSpPr>
        <p:spPr>
          <a:xfrm>
            <a:off x="1755720" y="2934360"/>
            <a:ext cx="2767680" cy="408960"/>
          </a:xfrm>
          <a:prstGeom prst="rect">
            <a:avLst/>
          </a:prstGeom>
          <a:noFill/>
          <a:ln>
            <a:noFill/>
          </a:ln>
        </p:spPr>
        <p:txBody>
          <a:bodyPr spcFirstLastPara="1" wrap="square" lIns="90000" tIns="91425" rIns="90000" bIns="91425" anchor="ctr" anchorCtr="0">
            <a:noAutofit/>
          </a:bodyPr>
          <a:lstStyle/>
          <a:p>
            <a:pPr marL="0" marR="0" lvl="0" indent="0" algn="ctr" rtl="0">
              <a:lnSpc>
                <a:spcPct val="90000"/>
              </a:lnSpc>
              <a:spcBef>
                <a:spcPts val="0"/>
              </a:spcBef>
              <a:spcAft>
                <a:spcPts val="0"/>
              </a:spcAft>
              <a:buNone/>
            </a:pPr>
            <a:r>
              <a:rPr lang="es-CL" sz="1800" b="1" i="0" u="none" strike="noStrike" cap="none">
                <a:solidFill>
                  <a:srgbClr val="29754D"/>
                </a:solidFill>
                <a:latin typeface="Calibri"/>
                <a:ea typeface="Calibri"/>
                <a:cs typeface="Calibri"/>
                <a:sym typeface="Calibri"/>
              </a:rPr>
              <a:t>METODOLOGÍA SELECCIONADA</a:t>
            </a:r>
            <a:endParaRPr sz="1800" b="0" i="0" u="none" strike="noStrike" cap="none">
              <a:latin typeface="Arial"/>
              <a:ea typeface="Arial"/>
              <a:cs typeface="Arial"/>
              <a:sym typeface="Arial"/>
            </a:endParaRPr>
          </a:p>
        </p:txBody>
      </p:sp>
      <p:sp>
        <p:nvSpPr>
          <p:cNvPr id="390" name="Google Shape;390;p3"/>
          <p:cNvSpPr/>
          <p:nvPr/>
        </p:nvSpPr>
        <p:spPr>
          <a:xfrm>
            <a:off x="1764000" y="3507480"/>
            <a:ext cx="2714040" cy="471240"/>
          </a:xfrm>
          <a:prstGeom prst="rect">
            <a:avLst/>
          </a:prstGeom>
          <a:noFill/>
          <a:ln>
            <a:noFill/>
          </a:ln>
        </p:spPr>
        <p:txBody>
          <a:bodyPr spcFirstLastPara="1" wrap="square" lIns="90000" tIns="91425" rIns="90000" bIns="91425" anchor="t" anchorCtr="0">
            <a:noAutofit/>
          </a:bodyPr>
          <a:lstStyle/>
          <a:p>
            <a:pPr marL="457200" marR="0" lvl="0" indent="-405720" algn="ctr" rtl="0">
              <a:lnSpc>
                <a:spcPct val="80000"/>
              </a:lnSpc>
              <a:spcBef>
                <a:spcPts val="0"/>
              </a:spcBef>
              <a:spcAft>
                <a:spcPts val="0"/>
              </a:spcAft>
              <a:buNone/>
            </a:pPr>
            <a:r>
              <a:rPr lang="es-CL" sz="1600" b="0" i="0" u="none" strike="noStrike" cap="none">
                <a:solidFill>
                  <a:srgbClr val="000000"/>
                </a:solidFill>
                <a:latin typeface="Calibri"/>
                <a:ea typeface="Calibri"/>
                <a:cs typeface="Calibri"/>
                <a:sym typeface="Calibri"/>
              </a:rPr>
              <a:t>Texto Guía</a:t>
            </a:r>
            <a:endParaRPr sz="1600" b="0" i="0" u="none" strike="noStrike" cap="none">
              <a:latin typeface="Arial"/>
              <a:ea typeface="Arial"/>
              <a:cs typeface="Arial"/>
              <a:sym typeface="Arial"/>
            </a:endParaRPr>
          </a:p>
          <a:p>
            <a:pPr marL="457200" marR="0" lvl="0" indent="-405720" algn="ctr" rtl="0">
              <a:lnSpc>
                <a:spcPct val="100000"/>
              </a:lnSpc>
              <a:spcBef>
                <a:spcPts val="0"/>
              </a:spcBef>
              <a:spcAft>
                <a:spcPts val="0"/>
              </a:spcAft>
              <a:buNone/>
            </a:pPr>
            <a:br>
              <a:rPr lang="es-CL" sz="1800" b="0" i="0" u="none" strike="noStrike" cap="none">
                <a:latin typeface="Arial"/>
                <a:ea typeface="Arial"/>
                <a:cs typeface="Arial"/>
                <a:sym typeface="Arial"/>
              </a:rPr>
            </a:br>
            <a:endParaRPr sz="1600" b="0" i="0" u="none" strike="noStrike" cap="none">
              <a:latin typeface="Arial"/>
              <a:ea typeface="Arial"/>
              <a:cs typeface="Arial"/>
              <a:sym typeface="Arial"/>
            </a:endParaRPr>
          </a:p>
        </p:txBody>
      </p:sp>
      <p:pic>
        <p:nvPicPr>
          <p:cNvPr id="391" name="Google Shape;391;p3"/>
          <p:cNvPicPr preferRelativeResize="0"/>
          <p:nvPr/>
        </p:nvPicPr>
        <p:blipFill rotWithShape="1">
          <a:blip r:embed="rId6">
            <a:alphaModFix/>
          </a:blip>
          <a:srcRect/>
          <a:stretch/>
        </p:blipFill>
        <p:spPr>
          <a:xfrm>
            <a:off x="5873400" y="1981080"/>
            <a:ext cx="765720" cy="730080"/>
          </a:xfrm>
          <a:prstGeom prst="rect">
            <a:avLst/>
          </a:prstGeom>
          <a:noFill/>
          <a:ln>
            <a:noFill/>
          </a:ln>
        </p:spPr>
      </p:pic>
      <p:sp>
        <p:nvSpPr>
          <p:cNvPr id="392" name="Google Shape;392;p3"/>
          <p:cNvSpPr/>
          <p:nvPr/>
        </p:nvSpPr>
        <p:spPr>
          <a:xfrm>
            <a:off x="452160" y="1378080"/>
            <a:ext cx="8949960" cy="318960"/>
          </a:xfrm>
          <a:prstGeom prst="rect">
            <a:avLst/>
          </a:prstGeom>
          <a:noFill/>
          <a:ln>
            <a:noFill/>
          </a:ln>
        </p:spPr>
        <p:txBody>
          <a:bodyPr spcFirstLastPara="1" wrap="square" lIns="90000" tIns="91425" rIns="90000" bIns="91425" anchor="ctr" anchorCtr="0">
            <a:noAutofit/>
          </a:bodyPr>
          <a:lstStyle/>
          <a:p>
            <a:pPr marL="0" marR="0" lvl="0" indent="0" algn="l" rtl="0">
              <a:lnSpc>
                <a:spcPct val="90000"/>
              </a:lnSpc>
              <a:spcBef>
                <a:spcPts val="0"/>
              </a:spcBef>
              <a:spcAft>
                <a:spcPts val="0"/>
              </a:spcAft>
              <a:buNone/>
            </a:pPr>
            <a:r>
              <a:rPr lang="es-CL" sz="2700" b="1" i="0" u="none" strike="noStrike" cap="none">
                <a:solidFill>
                  <a:srgbClr val="29754D"/>
                </a:solidFill>
                <a:latin typeface="Calibri"/>
                <a:ea typeface="Calibri"/>
                <a:cs typeface="Calibri"/>
                <a:sym typeface="Calibri"/>
              </a:rPr>
              <a:t>INTRODUCCIÓN A LOS </a:t>
            </a:r>
            <a:r>
              <a:rPr lang="es-CL" sz="2700" b="0" i="0" u="none" strike="noStrike" cap="none">
                <a:solidFill>
                  <a:srgbClr val="C73E32"/>
                </a:solidFill>
                <a:latin typeface="Calibri"/>
                <a:ea typeface="Calibri"/>
                <a:cs typeface="Calibri"/>
                <a:sym typeface="Calibri"/>
              </a:rPr>
              <a:t>PROYECTOS ELECTRÓNICOS</a:t>
            </a:r>
            <a:endParaRPr sz="2700" b="0" i="0" u="none" strike="noStrike" cap="none">
              <a:latin typeface="Arial"/>
              <a:ea typeface="Arial"/>
              <a:cs typeface="Arial"/>
              <a:sym typeface="Arial"/>
            </a:endParaRPr>
          </a:p>
        </p:txBody>
      </p:sp>
      <p:sp>
        <p:nvSpPr>
          <p:cNvPr id="393" name="Google Shape;393;p3"/>
          <p:cNvSpPr/>
          <p:nvPr/>
        </p:nvSpPr>
        <p:spPr>
          <a:xfrm>
            <a:off x="7250400" y="1937880"/>
            <a:ext cx="6585120" cy="60516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81"/>
        <p:cNvGrpSpPr/>
        <p:nvPr/>
      </p:nvGrpSpPr>
      <p:grpSpPr>
        <a:xfrm>
          <a:off x="0" y="0"/>
          <a:ext cx="0" cy="0"/>
          <a:chOff x="0" y="0"/>
          <a:chExt cx="0" cy="0"/>
        </a:xfrm>
      </p:grpSpPr>
      <p:sp>
        <p:nvSpPr>
          <p:cNvPr id="682" name="Google Shape;682;p30"/>
          <p:cNvSpPr/>
          <p:nvPr/>
        </p:nvSpPr>
        <p:spPr>
          <a:xfrm>
            <a:off x="431640" y="1098720"/>
            <a:ext cx="8600400" cy="891360"/>
          </a:xfrm>
          <a:prstGeom prst="rect">
            <a:avLst/>
          </a:prstGeom>
          <a:noFill/>
          <a:ln>
            <a:noFill/>
          </a:ln>
        </p:spPr>
        <p:txBody>
          <a:bodyPr spcFirstLastPara="1" wrap="square" lIns="90000" tIns="45000" rIns="90000" bIns="45000" anchor="ctr" anchorCtr="0">
            <a:noAutofit/>
          </a:bodyPr>
          <a:lstStyle/>
          <a:p>
            <a:pPr marL="0" marR="0" lvl="0" indent="0" algn="l" rtl="0">
              <a:lnSpc>
                <a:spcPct val="90000"/>
              </a:lnSpc>
              <a:spcBef>
                <a:spcPts val="0"/>
              </a:spcBef>
              <a:spcAft>
                <a:spcPts val="0"/>
              </a:spcAft>
              <a:buNone/>
            </a:pPr>
            <a:r>
              <a:rPr lang="es-CL" sz="2600" b="1" i="0" u="none" strike="noStrike" cap="none">
                <a:solidFill>
                  <a:srgbClr val="29754D"/>
                </a:solidFill>
                <a:latin typeface="Calibri"/>
                <a:ea typeface="Calibri"/>
                <a:cs typeface="Calibri"/>
                <a:sym typeface="Calibri"/>
              </a:rPr>
              <a:t>ANÁLISIS DE FUNCIONAMIENTO DE </a:t>
            </a:r>
            <a:br>
              <a:rPr lang="es-CL" sz="1800" b="0" i="0" u="none" strike="noStrike" cap="none">
                <a:latin typeface="Arial"/>
                <a:ea typeface="Arial"/>
                <a:cs typeface="Arial"/>
                <a:sym typeface="Arial"/>
              </a:rPr>
            </a:br>
            <a:r>
              <a:rPr lang="es-CL" sz="2600" b="0" i="0" u="none" strike="noStrike" cap="none">
                <a:solidFill>
                  <a:srgbClr val="C73E32"/>
                </a:solidFill>
                <a:latin typeface="Calibri"/>
                <a:ea typeface="Calibri"/>
                <a:cs typeface="Calibri"/>
                <a:sym typeface="Calibri"/>
              </a:rPr>
              <a:t>COMPONENTES ELECTRÓNICOS </a:t>
            </a:r>
            <a:endParaRPr sz="2600" b="0" i="0" u="none" strike="noStrike" cap="none">
              <a:latin typeface="Arial"/>
              <a:ea typeface="Arial"/>
              <a:cs typeface="Arial"/>
              <a:sym typeface="Arial"/>
            </a:endParaRPr>
          </a:p>
        </p:txBody>
      </p:sp>
      <p:sp>
        <p:nvSpPr>
          <p:cNvPr id="683" name="Google Shape;683;p30"/>
          <p:cNvSpPr/>
          <p:nvPr/>
        </p:nvSpPr>
        <p:spPr>
          <a:xfrm>
            <a:off x="552600" y="2120760"/>
            <a:ext cx="8578080" cy="4368240"/>
          </a:xfrm>
          <a:prstGeom prst="roundRect">
            <a:avLst>
              <a:gd name="adj" fmla="val 3898"/>
            </a:avLst>
          </a:prstGeom>
          <a:solidFill>
            <a:schemeClr val="lt1"/>
          </a:solidFill>
          <a:ln w="9525" cap="flat" cmpd="sng">
            <a:solidFill>
              <a:schemeClr val="dk2"/>
            </a:solidFill>
            <a:prstDash val="solid"/>
            <a:round/>
            <a:headEnd type="none" w="sm" len="sm"/>
            <a:tailEnd type="none" w="sm" len="sm"/>
          </a:ln>
        </p:spPr>
        <p:txBody>
          <a:bodyPr spcFirstLastPara="1" wrap="square" lIns="90000" tIns="91425" rIns="90000" bIns="91425" anchor="ctr" anchorCtr="0">
            <a:noAutofit/>
          </a:bodyPr>
          <a:lstStyle/>
          <a:p>
            <a:pPr marL="0" marR="0" lvl="0" indent="0" algn="l" rtl="0">
              <a:lnSpc>
                <a:spcPct val="100000"/>
              </a:lnSpc>
              <a:spcBef>
                <a:spcPts val="0"/>
              </a:spcBef>
              <a:spcAft>
                <a:spcPts val="0"/>
              </a:spcAft>
              <a:buNone/>
            </a:pPr>
            <a:r>
              <a:rPr lang="es-CL" sz="1400" b="0" i="0" u="none" strike="noStrike" cap="none">
                <a:solidFill>
                  <a:srgbClr val="000000"/>
                </a:solidFill>
                <a:latin typeface="Arial"/>
                <a:ea typeface="Arial"/>
                <a:cs typeface="Arial"/>
                <a:sym typeface="Arial"/>
              </a:rPr>
              <a:t>    </a:t>
            </a:r>
            <a:endParaRPr sz="1400" b="0" i="0" u="none" strike="noStrike" cap="none">
              <a:latin typeface="Arial"/>
              <a:ea typeface="Arial"/>
              <a:cs typeface="Arial"/>
              <a:sym typeface="Arial"/>
            </a:endParaRPr>
          </a:p>
        </p:txBody>
      </p:sp>
      <p:pic>
        <p:nvPicPr>
          <p:cNvPr id="684" name="Google Shape;684;p30" descr="Rectificadores y Filtros"/>
          <p:cNvPicPr preferRelativeResize="0"/>
          <p:nvPr/>
        </p:nvPicPr>
        <p:blipFill rotWithShape="1">
          <a:blip r:embed="rId3">
            <a:alphaModFix/>
          </a:blip>
          <a:srcRect/>
          <a:stretch/>
        </p:blipFill>
        <p:spPr>
          <a:xfrm>
            <a:off x="6295320" y="2438640"/>
            <a:ext cx="2542320" cy="3876840"/>
          </a:xfrm>
          <a:prstGeom prst="rect">
            <a:avLst/>
          </a:prstGeom>
          <a:noFill/>
          <a:ln>
            <a:noFill/>
          </a:ln>
        </p:spPr>
      </p:pic>
      <p:pic>
        <p:nvPicPr>
          <p:cNvPr id="685" name="Google Shape;685;p30" descr="Crossover Networks for Loudspeakers"/>
          <p:cNvPicPr preferRelativeResize="0"/>
          <p:nvPr/>
        </p:nvPicPr>
        <p:blipFill rotWithShape="1">
          <a:blip r:embed="rId4">
            <a:alphaModFix/>
          </a:blip>
          <a:srcRect l="2020"/>
          <a:stretch/>
        </p:blipFill>
        <p:spPr>
          <a:xfrm>
            <a:off x="673200" y="2565720"/>
            <a:ext cx="5548320" cy="332892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89"/>
        <p:cNvGrpSpPr/>
        <p:nvPr/>
      </p:nvGrpSpPr>
      <p:grpSpPr>
        <a:xfrm>
          <a:off x="0" y="0"/>
          <a:ext cx="0" cy="0"/>
          <a:chOff x="0" y="0"/>
          <a:chExt cx="0" cy="0"/>
        </a:xfrm>
      </p:grpSpPr>
      <p:sp>
        <p:nvSpPr>
          <p:cNvPr id="690" name="Google Shape;690;p31"/>
          <p:cNvSpPr/>
          <p:nvPr/>
        </p:nvSpPr>
        <p:spPr>
          <a:xfrm>
            <a:off x="431640" y="1098720"/>
            <a:ext cx="8600400" cy="891360"/>
          </a:xfrm>
          <a:prstGeom prst="rect">
            <a:avLst/>
          </a:prstGeom>
          <a:noFill/>
          <a:ln>
            <a:noFill/>
          </a:ln>
        </p:spPr>
        <p:txBody>
          <a:bodyPr spcFirstLastPara="1" wrap="square" lIns="90000" tIns="45000" rIns="90000" bIns="45000" anchor="ctr" anchorCtr="0">
            <a:noAutofit/>
          </a:bodyPr>
          <a:lstStyle/>
          <a:p>
            <a:pPr marL="0" marR="0" lvl="0" indent="0" algn="l" rtl="0">
              <a:lnSpc>
                <a:spcPct val="90000"/>
              </a:lnSpc>
              <a:spcBef>
                <a:spcPts val="0"/>
              </a:spcBef>
              <a:spcAft>
                <a:spcPts val="0"/>
              </a:spcAft>
              <a:buNone/>
            </a:pPr>
            <a:r>
              <a:rPr lang="es-CL" sz="2600" b="1" i="0" u="none" strike="noStrike" cap="none">
                <a:solidFill>
                  <a:srgbClr val="29754D"/>
                </a:solidFill>
                <a:latin typeface="Calibri"/>
                <a:ea typeface="Calibri"/>
                <a:cs typeface="Calibri"/>
                <a:sym typeface="Calibri"/>
              </a:rPr>
              <a:t>ANÁLISIS DE FUNCIONAMIENTO DE </a:t>
            </a:r>
            <a:br>
              <a:rPr lang="es-CL" sz="1800" b="0" i="0" u="none" strike="noStrike" cap="none">
                <a:latin typeface="Arial"/>
                <a:ea typeface="Arial"/>
                <a:cs typeface="Arial"/>
                <a:sym typeface="Arial"/>
              </a:rPr>
            </a:br>
            <a:r>
              <a:rPr lang="es-CL" sz="2600" b="0" i="0" u="none" strike="noStrike" cap="none">
                <a:solidFill>
                  <a:srgbClr val="C73E32"/>
                </a:solidFill>
                <a:latin typeface="Calibri"/>
                <a:ea typeface="Calibri"/>
                <a:cs typeface="Calibri"/>
                <a:sym typeface="Calibri"/>
              </a:rPr>
              <a:t>COMPONENTES ELECTRÓNICOS </a:t>
            </a:r>
            <a:endParaRPr sz="2600" b="0" i="0" u="none" strike="noStrike" cap="none">
              <a:latin typeface="Arial"/>
              <a:ea typeface="Arial"/>
              <a:cs typeface="Arial"/>
              <a:sym typeface="Arial"/>
            </a:endParaRPr>
          </a:p>
        </p:txBody>
      </p:sp>
      <p:grpSp>
        <p:nvGrpSpPr>
          <p:cNvPr id="691" name="Google Shape;691;p31"/>
          <p:cNvGrpSpPr/>
          <p:nvPr/>
        </p:nvGrpSpPr>
        <p:grpSpPr>
          <a:xfrm>
            <a:off x="1809000" y="2120760"/>
            <a:ext cx="6101640" cy="4368240"/>
            <a:chOff x="1809000" y="2120760"/>
            <a:chExt cx="6101640" cy="4368240"/>
          </a:xfrm>
        </p:grpSpPr>
        <p:sp>
          <p:nvSpPr>
            <p:cNvPr id="692" name="Google Shape;692;p31"/>
            <p:cNvSpPr/>
            <p:nvPr/>
          </p:nvSpPr>
          <p:spPr>
            <a:xfrm>
              <a:off x="1809000" y="2120760"/>
              <a:ext cx="6101640" cy="4368240"/>
            </a:xfrm>
            <a:prstGeom prst="roundRect">
              <a:avLst>
                <a:gd name="adj" fmla="val 3898"/>
              </a:avLst>
            </a:prstGeom>
            <a:solidFill>
              <a:schemeClr val="lt1"/>
            </a:solidFill>
            <a:ln w="9525" cap="flat" cmpd="sng">
              <a:solidFill>
                <a:schemeClr val="dk2"/>
              </a:solidFill>
              <a:prstDash val="solid"/>
              <a:round/>
              <a:headEnd type="none" w="sm" len="sm"/>
              <a:tailEnd type="none" w="sm" len="sm"/>
            </a:ln>
          </p:spPr>
          <p:txBody>
            <a:bodyPr spcFirstLastPara="1" wrap="square" lIns="90000" tIns="91425" rIns="90000" bIns="91425" anchor="ctr" anchorCtr="0">
              <a:noAutofit/>
            </a:bodyPr>
            <a:lstStyle/>
            <a:p>
              <a:pPr marL="0" marR="0" lvl="0" indent="0" algn="l" rtl="0">
                <a:lnSpc>
                  <a:spcPct val="100000"/>
                </a:lnSpc>
                <a:spcBef>
                  <a:spcPts val="0"/>
                </a:spcBef>
                <a:spcAft>
                  <a:spcPts val="0"/>
                </a:spcAft>
                <a:buNone/>
              </a:pPr>
              <a:r>
                <a:rPr lang="es-CL" sz="1400" b="0" i="0" u="none" strike="noStrike" cap="none">
                  <a:solidFill>
                    <a:srgbClr val="000000"/>
                  </a:solidFill>
                  <a:latin typeface="Arial"/>
                  <a:ea typeface="Arial"/>
                  <a:cs typeface="Arial"/>
                  <a:sym typeface="Arial"/>
                </a:rPr>
                <a:t>    </a:t>
              </a:r>
              <a:endParaRPr sz="1400" b="0" i="0" u="none" strike="noStrike" cap="none">
                <a:latin typeface="Arial"/>
                <a:ea typeface="Arial"/>
                <a:cs typeface="Arial"/>
                <a:sym typeface="Arial"/>
              </a:endParaRPr>
            </a:p>
          </p:txBody>
        </p:sp>
        <p:pic>
          <p:nvPicPr>
            <p:cNvPr id="693" name="Google Shape;693;p31" descr="Fuentes Lineales: DIAGRAMA DE BLOQUES"/>
            <p:cNvPicPr preferRelativeResize="0"/>
            <p:nvPr/>
          </p:nvPicPr>
          <p:blipFill rotWithShape="1">
            <a:blip r:embed="rId3">
              <a:alphaModFix/>
            </a:blip>
            <a:srcRect/>
            <a:stretch/>
          </p:blipFill>
          <p:spPr>
            <a:xfrm>
              <a:off x="2402640" y="2458080"/>
              <a:ext cx="4558680" cy="3840120"/>
            </a:xfrm>
            <a:prstGeom prst="rect">
              <a:avLst/>
            </a:prstGeom>
            <a:noFill/>
            <a:ln>
              <a:noFill/>
            </a:ln>
          </p:spPr>
        </p:pic>
      </p:gr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97"/>
        <p:cNvGrpSpPr/>
        <p:nvPr/>
      </p:nvGrpSpPr>
      <p:grpSpPr>
        <a:xfrm>
          <a:off x="0" y="0"/>
          <a:ext cx="0" cy="0"/>
          <a:chOff x="0" y="0"/>
          <a:chExt cx="0" cy="0"/>
        </a:xfrm>
      </p:grpSpPr>
      <p:sp>
        <p:nvSpPr>
          <p:cNvPr id="698" name="Google Shape;698;p32"/>
          <p:cNvSpPr/>
          <p:nvPr/>
        </p:nvSpPr>
        <p:spPr>
          <a:xfrm>
            <a:off x="431640" y="1098720"/>
            <a:ext cx="8600400" cy="891360"/>
          </a:xfrm>
          <a:prstGeom prst="rect">
            <a:avLst/>
          </a:prstGeom>
          <a:noFill/>
          <a:ln>
            <a:noFill/>
          </a:ln>
        </p:spPr>
        <p:txBody>
          <a:bodyPr spcFirstLastPara="1" wrap="square" lIns="90000" tIns="45000" rIns="90000" bIns="45000" anchor="ctr" anchorCtr="0">
            <a:noAutofit/>
          </a:bodyPr>
          <a:lstStyle/>
          <a:p>
            <a:pPr marL="0" marR="0" lvl="0" indent="0" algn="l" rtl="0">
              <a:lnSpc>
                <a:spcPct val="90000"/>
              </a:lnSpc>
              <a:spcBef>
                <a:spcPts val="0"/>
              </a:spcBef>
              <a:spcAft>
                <a:spcPts val="0"/>
              </a:spcAft>
              <a:buNone/>
            </a:pPr>
            <a:r>
              <a:rPr lang="es-CL" sz="2600" b="1" i="0" u="none" strike="noStrike" cap="none">
                <a:solidFill>
                  <a:srgbClr val="29754D"/>
                </a:solidFill>
                <a:latin typeface="Calibri"/>
                <a:ea typeface="Calibri"/>
                <a:cs typeface="Calibri"/>
                <a:sym typeface="Calibri"/>
              </a:rPr>
              <a:t>ANÁLISIS DE FUNCIONAMIENTO DE </a:t>
            </a:r>
            <a:br>
              <a:rPr lang="es-CL" sz="1800" b="0" i="0" u="none" strike="noStrike" cap="none">
                <a:latin typeface="Arial"/>
                <a:ea typeface="Arial"/>
                <a:cs typeface="Arial"/>
                <a:sym typeface="Arial"/>
              </a:rPr>
            </a:br>
            <a:r>
              <a:rPr lang="es-CL" sz="2600" b="0" i="0" u="none" strike="noStrike" cap="none">
                <a:solidFill>
                  <a:srgbClr val="C73E32"/>
                </a:solidFill>
                <a:latin typeface="Calibri"/>
                <a:ea typeface="Calibri"/>
                <a:cs typeface="Calibri"/>
                <a:sym typeface="Calibri"/>
              </a:rPr>
              <a:t>COMPONENTES ELECTRÓNICOS </a:t>
            </a:r>
            <a:endParaRPr sz="2600" b="0" i="0" u="none" strike="noStrike" cap="none">
              <a:latin typeface="Arial"/>
              <a:ea typeface="Arial"/>
              <a:cs typeface="Arial"/>
              <a:sym typeface="Arial"/>
            </a:endParaRPr>
          </a:p>
        </p:txBody>
      </p:sp>
      <p:sp>
        <p:nvSpPr>
          <p:cNvPr id="699" name="Google Shape;699;p32"/>
          <p:cNvSpPr/>
          <p:nvPr/>
        </p:nvSpPr>
        <p:spPr>
          <a:xfrm>
            <a:off x="457200" y="2257560"/>
            <a:ext cx="4368240" cy="4307760"/>
          </a:xfrm>
          <a:prstGeom prst="rect">
            <a:avLst/>
          </a:prstGeom>
          <a:noFill/>
          <a:ln>
            <a:noFill/>
          </a:ln>
        </p:spPr>
        <p:txBody>
          <a:bodyPr spcFirstLastPara="1" wrap="square" lIns="90000" tIns="45000" rIns="90000" bIns="45000" anchor="t" anchorCtr="0">
            <a:noAutofit/>
          </a:bodyPr>
          <a:lstStyle/>
          <a:p>
            <a:pPr marL="0" marR="0" lvl="0" indent="0" algn="l" rtl="0">
              <a:lnSpc>
                <a:spcPct val="90000"/>
              </a:lnSpc>
              <a:spcBef>
                <a:spcPts val="0"/>
              </a:spcBef>
              <a:spcAft>
                <a:spcPts val="0"/>
              </a:spcAft>
              <a:buNone/>
            </a:pPr>
            <a:r>
              <a:rPr lang="es-CL" sz="1800" b="1" i="0" u="none" strike="noStrike" cap="none">
                <a:solidFill>
                  <a:srgbClr val="000000"/>
                </a:solidFill>
                <a:latin typeface="Calibri"/>
                <a:ea typeface="Calibri"/>
                <a:cs typeface="Calibri"/>
                <a:sym typeface="Calibri"/>
              </a:rPr>
              <a:t>Inductores: </a:t>
            </a:r>
            <a:r>
              <a:rPr lang="es-CL" sz="1800" b="0" i="0" u="none" strike="noStrike" cap="none">
                <a:solidFill>
                  <a:srgbClr val="000000"/>
                </a:solidFill>
                <a:latin typeface="Calibri"/>
                <a:ea typeface="Calibri"/>
                <a:cs typeface="Calibri"/>
                <a:sym typeface="Calibri"/>
              </a:rPr>
              <a:t>es un elemento pasivo de un circuito eléctrico, que puede almacenar energía en forma de campo magnético, esto se produce por la autoinducción. </a:t>
            </a:r>
            <a:endParaRPr sz="1800" b="0" i="0" u="none" strike="noStrike" cap="none">
              <a:latin typeface="Arial"/>
              <a:ea typeface="Arial"/>
              <a:cs typeface="Arial"/>
              <a:sym typeface="Arial"/>
            </a:endParaRPr>
          </a:p>
          <a:p>
            <a:pPr marL="0" marR="0" lvl="0" indent="0" algn="l" rtl="0">
              <a:lnSpc>
                <a:spcPct val="90000"/>
              </a:lnSpc>
              <a:spcBef>
                <a:spcPts val="1001"/>
              </a:spcBef>
              <a:spcAft>
                <a:spcPts val="0"/>
              </a:spcAft>
              <a:buNone/>
            </a:pPr>
            <a:r>
              <a:rPr lang="es-CL" sz="1800" b="0" i="0" u="none" strike="noStrike" cap="none">
                <a:solidFill>
                  <a:srgbClr val="000000"/>
                </a:solidFill>
                <a:latin typeface="Calibri"/>
                <a:ea typeface="Calibri"/>
                <a:cs typeface="Calibri"/>
                <a:sym typeface="Calibri"/>
              </a:rPr>
              <a:t>En su forma constructiva una bobina o inductor, está construida de un material conductor típicamente cobre. Tienen un núcleo férrico que permite incrementar su inductancia. </a:t>
            </a:r>
            <a:endParaRPr sz="1800" b="0" i="0" u="none" strike="noStrike" cap="none">
              <a:latin typeface="Arial"/>
              <a:ea typeface="Arial"/>
              <a:cs typeface="Arial"/>
              <a:sym typeface="Arial"/>
            </a:endParaRPr>
          </a:p>
          <a:p>
            <a:pPr marL="0" marR="0" lvl="0" indent="0" algn="l" rtl="0">
              <a:lnSpc>
                <a:spcPct val="90000"/>
              </a:lnSpc>
              <a:spcBef>
                <a:spcPts val="1001"/>
              </a:spcBef>
              <a:spcAft>
                <a:spcPts val="0"/>
              </a:spcAft>
              <a:buNone/>
            </a:pPr>
            <a:r>
              <a:rPr lang="es-CL" sz="1800" b="0" i="0" u="none" strike="noStrike" cap="none">
                <a:solidFill>
                  <a:srgbClr val="000000"/>
                </a:solidFill>
                <a:latin typeface="Calibri"/>
                <a:ea typeface="Calibri"/>
                <a:cs typeface="Calibri"/>
                <a:sym typeface="Calibri"/>
              </a:rPr>
              <a:t>Es posible que sean parte de circuitos integrados, y sean parte de elementos más complejos como microprocesadores </a:t>
            </a:r>
            <a:endParaRPr sz="1800" b="0" i="0" u="none" strike="noStrike" cap="none">
              <a:latin typeface="Arial"/>
              <a:ea typeface="Arial"/>
              <a:cs typeface="Arial"/>
              <a:sym typeface="Arial"/>
            </a:endParaRPr>
          </a:p>
          <a:p>
            <a:pPr marL="0" marR="0" lvl="0" indent="0" algn="l" rtl="0">
              <a:lnSpc>
                <a:spcPct val="90000"/>
              </a:lnSpc>
              <a:spcBef>
                <a:spcPts val="1001"/>
              </a:spcBef>
              <a:spcAft>
                <a:spcPts val="0"/>
              </a:spcAft>
              <a:buNone/>
            </a:pPr>
            <a:endParaRPr sz="1800" b="0" i="0" u="none" strike="noStrike" cap="none">
              <a:latin typeface="Arial"/>
              <a:ea typeface="Arial"/>
              <a:cs typeface="Arial"/>
              <a:sym typeface="Arial"/>
            </a:endParaRPr>
          </a:p>
        </p:txBody>
      </p:sp>
      <p:sp>
        <p:nvSpPr>
          <p:cNvPr id="700" name="Google Shape;700;p32"/>
          <p:cNvSpPr/>
          <p:nvPr/>
        </p:nvSpPr>
        <p:spPr>
          <a:xfrm>
            <a:off x="5029200" y="2158920"/>
            <a:ext cx="4279320" cy="4380840"/>
          </a:xfrm>
          <a:prstGeom prst="roundRect">
            <a:avLst>
              <a:gd name="adj" fmla="val 3898"/>
            </a:avLst>
          </a:prstGeom>
          <a:solidFill>
            <a:schemeClr val="lt1"/>
          </a:solidFill>
          <a:ln w="9525" cap="flat" cmpd="sng">
            <a:solidFill>
              <a:schemeClr val="dk2"/>
            </a:solidFill>
            <a:prstDash val="solid"/>
            <a:round/>
            <a:headEnd type="none" w="sm" len="sm"/>
            <a:tailEnd type="none" w="sm" len="sm"/>
          </a:ln>
        </p:spPr>
        <p:txBody>
          <a:bodyPr spcFirstLastPara="1" wrap="square" lIns="90000" tIns="91425" rIns="90000" bIns="91425" anchor="ctr" anchorCtr="0">
            <a:noAutofit/>
          </a:bodyPr>
          <a:lstStyle/>
          <a:p>
            <a:pPr marL="0" marR="0" lvl="0" indent="0" algn="l" rtl="0">
              <a:lnSpc>
                <a:spcPct val="100000"/>
              </a:lnSpc>
              <a:spcBef>
                <a:spcPts val="0"/>
              </a:spcBef>
              <a:spcAft>
                <a:spcPts val="0"/>
              </a:spcAft>
              <a:buNone/>
            </a:pPr>
            <a:r>
              <a:rPr lang="es-CL" sz="1400" b="0" i="0" u="none" strike="noStrike" cap="none">
                <a:solidFill>
                  <a:srgbClr val="000000"/>
                </a:solidFill>
                <a:latin typeface="Arial"/>
                <a:ea typeface="Arial"/>
                <a:cs typeface="Arial"/>
                <a:sym typeface="Arial"/>
              </a:rPr>
              <a:t>    </a:t>
            </a:r>
            <a:endParaRPr sz="1400" b="0" i="0" u="none" strike="noStrike" cap="none">
              <a:latin typeface="Arial"/>
              <a:ea typeface="Arial"/>
              <a:cs typeface="Arial"/>
              <a:sym typeface="Arial"/>
            </a:endParaRPr>
          </a:p>
        </p:txBody>
      </p:sp>
      <p:pic>
        <p:nvPicPr>
          <p:cNvPr id="701" name="Google Shape;701;p32" descr="inductor.png"/>
          <p:cNvPicPr preferRelativeResize="0"/>
          <p:nvPr/>
        </p:nvPicPr>
        <p:blipFill rotWithShape="1">
          <a:blip r:embed="rId3">
            <a:alphaModFix/>
          </a:blip>
          <a:srcRect/>
          <a:stretch/>
        </p:blipFill>
        <p:spPr>
          <a:xfrm>
            <a:off x="5295960" y="2438280"/>
            <a:ext cx="3809160" cy="380916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705"/>
        <p:cNvGrpSpPr/>
        <p:nvPr/>
      </p:nvGrpSpPr>
      <p:grpSpPr>
        <a:xfrm>
          <a:off x="0" y="0"/>
          <a:ext cx="0" cy="0"/>
          <a:chOff x="0" y="0"/>
          <a:chExt cx="0" cy="0"/>
        </a:xfrm>
      </p:grpSpPr>
      <p:sp>
        <p:nvSpPr>
          <p:cNvPr id="706" name="Google Shape;706;p33"/>
          <p:cNvSpPr/>
          <p:nvPr/>
        </p:nvSpPr>
        <p:spPr>
          <a:xfrm>
            <a:off x="431640" y="1098720"/>
            <a:ext cx="8600400" cy="891360"/>
          </a:xfrm>
          <a:prstGeom prst="rect">
            <a:avLst/>
          </a:prstGeom>
          <a:noFill/>
          <a:ln>
            <a:noFill/>
          </a:ln>
        </p:spPr>
        <p:txBody>
          <a:bodyPr spcFirstLastPara="1" wrap="square" lIns="90000" tIns="45000" rIns="90000" bIns="45000" anchor="ctr" anchorCtr="0">
            <a:noAutofit/>
          </a:bodyPr>
          <a:lstStyle/>
          <a:p>
            <a:pPr marL="0" marR="0" lvl="0" indent="0" algn="l" rtl="0">
              <a:lnSpc>
                <a:spcPct val="90000"/>
              </a:lnSpc>
              <a:spcBef>
                <a:spcPts val="0"/>
              </a:spcBef>
              <a:spcAft>
                <a:spcPts val="0"/>
              </a:spcAft>
              <a:buNone/>
            </a:pPr>
            <a:r>
              <a:rPr lang="es-CL" sz="2600" b="1" i="0" u="none" strike="noStrike" cap="none">
                <a:solidFill>
                  <a:srgbClr val="29754D"/>
                </a:solidFill>
                <a:latin typeface="Calibri"/>
                <a:ea typeface="Calibri"/>
                <a:cs typeface="Calibri"/>
                <a:sym typeface="Calibri"/>
              </a:rPr>
              <a:t>ANÁLISIS DE FUNCIONAMIENTO DE </a:t>
            </a:r>
            <a:br>
              <a:rPr lang="es-CL" sz="1800" b="0" i="0" u="none" strike="noStrike" cap="none">
                <a:latin typeface="Arial"/>
                <a:ea typeface="Arial"/>
                <a:cs typeface="Arial"/>
                <a:sym typeface="Arial"/>
              </a:rPr>
            </a:br>
            <a:r>
              <a:rPr lang="es-CL" sz="2600" b="0" i="0" u="none" strike="noStrike" cap="none">
                <a:solidFill>
                  <a:srgbClr val="C73E32"/>
                </a:solidFill>
                <a:latin typeface="Calibri"/>
                <a:ea typeface="Calibri"/>
                <a:cs typeface="Calibri"/>
                <a:sym typeface="Calibri"/>
              </a:rPr>
              <a:t>COMPONENTES ELECTRÓNICOS </a:t>
            </a:r>
            <a:endParaRPr sz="2600" b="0" i="0" u="none" strike="noStrike" cap="none">
              <a:latin typeface="Arial"/>
              <a:ea typeface="Arial"/>
              <a:cs typeface="Arial"/>
              <a:sym typeface="Arial"/>
            </a:endParaRPr>
          </a:p>
        </p:txBody>
      </p:sp>
      <p:sp>
        <p:nvSpPr>
          <p:cNvPr id="707" name="Google Shape;707;p33"/>
          <p:cNvSpPr/>
          <p:nvPr/>
        </p:nvSpPr>
        <p:spPr>
          <a:xfrm>
            <a:off x="533520" y="2158920"/>
            <a:ext cx="8775000" cy="4126680"/>
          </a:xfrm>
          <a:prstGeom prst="roundRect">
            <a:avLst>
              <a:gd name="adj" fmla="val 3898"/>
            </a:avLst>
          </a:prstGeom>
          <a:solidFill>
            <a:schemeClr val="lt1"/>
          </a:solidFill>
          <a:ln w="9525" cap="flat" cmpd="sng">
            <a:solidFill>
              <a:schemeClr val="dk2"/>
            </a:solidFill>
            <a:prstDash val="solid"/>
            <a:round/>
            <a:headEnd type="none" w="sm" len="sm"/>
            <a:tailEnd type="none" w="sm" len="sm"/>
          </a:ln>
        </p:spPr>
        <p:txBody>
          <a:bodyPr spcFirstLastPara="1" wrap="square" lIns="90000" tIns="91425" rIns="90000" bIns="91425" anchor="ctr" anchorCtr="0">
            <a:noAutofit/>
          </a:bodyPr>
          <a:lstStyle/>
          <a:p>
            <a:pPr marL="0" marR="0" lvl="0" indent="0" algn="l" rtl="0">
              <a:lnSpc>
                <a:spcPct val="100000"/>
              </a:lnSpc>
              <a:spcBef>
                <a:spcPts val="0"/>
              </a:spcBef>
              <a:spcAft>
                <a:spcPts val="0"/>
              </a:spcAft>
              <a:buNone/>
            </a:pPr>
            <a:r>
              <a:rPr lang="es-CL" sz="1400" b="0" i="0" u="none" strike="noStrike" cap="none">
                <a:solidFill>
                  <a:srgbClr val="000000"/>
                </a:solidFill>
                <a:latin typeface="Arial"/>
                <a:ea typeface="Arial"/>
                <a:cs typeface="Arial"/>
                <a:sym typeface="Arial"/>
              </a:rPr>
              <a:t>    </a:t>
            </a:r>
            <a:endParaRPr sz="1400" b="0" i="0" u="none" strike="noStrike" cap="none">
              <a:latin typeface="Arial"/>
              <a:ea typeface="Arial"/>
              <a:cs typeface="Arial"/>
              <a:sym typeface="Arial"/>
            </a:endParaRPr>
          </a:p>
        </p:txBody>
      </p:sp>
      <p:pic>
        <p:nvPicPr>
          <p:cNvPr id="708" name="Google Shape;708;p33" descr="Solenoids as Magnetic Field Sources"/>
          <p:cNvPicPr preferRelativeResize="0"/>
          <p:nvPr/>
        </p:nvPicPr>
        <p:blipFill rotWithShape="1">
          <a:blip r:embed="rId3">
            <a:alphaModFix/>
          </a:blip>
          <a:srcRect/>
          <a:stretch/>
        </p:blipFill>
        <p:spPr>
          <a:xfrm>
            <a:off x="786960" y="2635200"/>
            <a:ext cx="3249360" cy="2920320"/>
          </a:xfrm>
          <a:prstGeom prst="rect">
            <a:avLst/>
          </a:prstGeom>
          <a:noFill/>
          <a:ln>
            <a:noFill/>
          </a:ln>
        </p:spPr>
      </p:pic>
      <p:pic>
        <p:nvPicPr>
          <p:cNvPr id="709" name="Google Shape;709;p33" descr="INDUCTANCIA.jpg"/>
          <p:cNvPicPr preferRelativeResize="0"/>
          <p:nvPr/>
        </p:nvPicPr>
        <p:blipFill rotWithShape="1">
          <a:blip r:embed="rId4">
            <a:alphaModFix/>
          </a:blip>
          <a:srcRect/>
          <a:stretch/>
        </p:blipFill>
        <p:spPr>
          <a:xfrm>
            <a:off x="4121280" y="3482640"/>
            <a:ext cx="5099760" cy="1733760"/>
          </a:xfrm>
          <a:prstGeom prst="rect">
            <a:avLst/>
          </a:prstGeom>
          <a:noFill/>
          <a:ln>
            <a:noFill/>
          </a:ln>
        </p:spPr>
      </p:pic>
      <p:sp>
        <p:nvSpPr>
          <p:cNvPr id="710" name="Google Shape;710;p33"/>
          <p:cNvSpPr/>
          <p:nvPr/>
        </p:nvSpPr>
        <p:spPr>
          <a:xfrm>
            <a:off x="4487760" y="3301920"/>
            <a:ext cx="1442160" cy="545400"/>
          </a:xfrm>
          <a:prstGeom prst="rect">
            <a:avLst/>
          </a:prstGeom>
          <a:solidFill>
            <a:srgbClr val="AAE0C1"/>
          </a:solidFill>
          <a:ln>
            <a:noFill/>
          </a:ln>
          <a:effectLst>
            <a:outerShdw blurRad="40000" dist="2304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33"/>
          <p:cNvSpPr/>
          <p:nvPr/>
        </p:nvSpPr>
        <p:spPr>
          <a:xfrm>
            <a:off x="4494240" y="3295800"/>
            <a:ext cx="1455120" cy="54648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es-CL" sz="1500" b="1" i="0" u="none" strike="noStrike" cap="none">
                <a:solidFill>
                  <a:srgbClr val="000000"/>
                </a:solidFill>
                <a:latin typeface="Calibri"/>
                <a:ea typeface="Calibri"/>
                <a:cs typeface="Calibri"/>
                <a:sym typeface="Calibri"/>
              </a:rPr>
              <a:t>L INDUCTANCIA </a:t>
            </a:r>
            <a:br>
              <a:rPr lang="es-CL" sz="1800" b="0" i="0" u="none" strike="noStrike" cap="none">
                <a:latin typeface="Arial"/>
                <a:ea typeface="Arial"/>
                <a:cs typeface="Arial"/>
                <a:sym typeface="Arial"/>
              </a:rPr>
            </a:br>
            <a:r>
              <a:rPr lang="es-CL" sz="1500" b="1" i="0" u="none" strike="noStrike" cap="none">
                <a:solidFill>
                  <a:srgbClr val="000000"/>
                </a:solidFill>
                <a:latin typeface="Calibri"/>
                <a:ea typeface="Calibri"/>
                <a:cs typeface="Calibri"/>
                <a:sym typeface="Calibri"/>
              </a:rPr>
              <a:t>PEQUEÑA</a:t>
            </a:r>
            <a:endParaRPr sz="1500" b="0" i="0" u="none" strike="noStrike" cap="none">
              <a:latin typeface="Arial"/>
              <a:ea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715"/>
        <p:cNvGrpSpPr/>
        <p:nvPr/>
      </p:nvGrpSpPr>
      <p:grpSpPr>
        <a:xfrm>
          <a:off x="0" y="0"/>
          <a:ext cx="0" cy="0"/>
          <a:chOff x="0" y="0"/>
          <a:chExt cx="0" cy="0"/>
        </a:xfrm>
      </p:grpSpPr>
      <p:sp>
        <p:nvSpPr>
          <p:cNvPr id="716" name="Google Shape;716;p34"/>
          <p:cNvSpPr/>
          <p:nvPr/>
        </p:nvSpPr>
        <p:spPr>
          <a:xfrm>
            <a:off x="552600" y="2057400"/>
            <a:ext cx="8628840" cy="4406040"/>
          </a:xfrm>
          <a:prstGeom prst="roundRect">
            <a:avLst>
              <a:gd name="adj" fmla="val 3898"/>
            </a:avLst>
          </a:prstGeom>
          <a:solidFill>
            <a:schemeClr val="lt1"/>
          </a:solidFill>
          <a:ln w="9525" cap="flat" cmpd="sng">
            <a:solidFill>
              <a:schemeClr val="dk2"/>
            </a:solidFill>
            <a:prstDash val="solid"/>
            <a:round/>
            <a:headEnd type="none" w="sm" len="sm"/>
            <a:tailEnd type="none" w="sm" len="sm"/>
          </a:ln>
        </p:spPr>
        <p:txBody>
          <a:bodyPr spcFirstLastPara="1" wrap="square" lIns="90000" tIns="91425" rIns="90000" bIns="91425" anchor="ctr" anchorCtr="0">
            <a:noAutofit/>
          </a:bodyPr>
          <a:lstStyle/>
          <a:p>
            <a:pPr marL="0" marR="0" lvl="0" indent="0" algn="l" rtl="0">
              <a:lnSpc>
                <a:spcPct val="100000"/>
              </a:lnSpc>
              <a:spcBef>
                <a:spcPts val="0"/>
              </a:spcBef>
              <a:spcAft>
                <a:spcPts val="0"/>
              </a:spcAft>
              <a:buNone/>
            </a:pPr>
            <a:r>
              <a:rPr lang="es-CL" sz="1400" b="0" i="0" u="none" strike="noStrike" cap="none">
                <a:solidFill>
                  <a:srgbClr val="000000"/>
                </a:solidFill>
                <a:latin typeface="Arial"/>
                <a:ea typeface="Arial"/>
                <a:cs typeface="Arial"/>
                <a:sym typeface="Arial"/>
              </a:rPr>
              <a:t>    </a:t>
            </a:r>
            <a:endParaRPr sz="1400" b="0" i="0" u="none" strike="noStrike" cap="none">
              <a:latin typeface="Arial"/>
              <a:ea typeface="Arial"/>
              <a:cs typeface="Arial"/>
              <a:sym typeface="Arial"/>
            </a:endParaRPr>
          </a:p>
        </p:txBody>
      </p:sp>
      <p:sp>
        <p:nvSpPr>
          <p:cNvPr id="717" name="Google Shape;717;p34"/>
          <p:cNvSpPr/>
          <p:nvPr/>
        </p:nvSpPr>
        <p:spPr>
          <a:xfrm>
            <a:off x="431640" y="1098720"/>
            <a:ext cx="8600400" cy="891360"/>
          </a:xfrm>
          <a:prstGeom prst="rect">
            <a:avLst/>
          </a:prstGeom>
          <a:noFill/>
          <a:ln>
            <a:noFill/>
          </a:ln>
        </p:spPr>
        <p:txBody>
          <a:bodyPr spcFirstLastPara="1" wrap="square" lIns="90000" tIns="45000" rIns="90000" bIns="45000" anchor="ctr" anchorCtr="0">
            <a:noAutofit/>
          </a:bodyPr>
          <a:lstStyle/>
          <a:p>
            <a:pPr marL="0" marR="0" lvl="0" indent="0" algn="l" rtl="0">
              <a:lnSpc>
                <a:spcPct val="90000"/>
              </a:lnSpc>
              <a:spcBef>
                <a:spcPts val="0"/>
              </a:spcBef>
              <a:spcAft>
                <a:spcPts val="0"/>
              </a:spcAft>
              <a:buNone/>
            </a:pPr>
            <a:r>
              <a:rPr lang="es-CL" sz="2600" b="1" i="0" u="none" strike="noStrike" cap="none">
                <a:solidFill>
                  <a:srgbClr val="29754D"/>
                </a:solidFill>
                <a:latin typeface="Calibri"/>
                <a:ea typeface="Calibri"/>
                <a:cs typeface="Calibri"/>
                <a:sym typeface="Calibri"/>
              </a:rPr>
              <a:t>ANÁLISIS DE FUNCIONAMIENTO DE </a:t>
            </a:r>
            <a:br>
              <a:rPr lang="es-CL" sz="1800" b="0" i="0" u="none" strike="noStrike" cap="none">
                <a:latin typeface="Arial"/>
                <a:ea typeface="Arial"/>
                <a:cs typeface="Arial"/>
                <a:sym typeface="Arial"/>
              </a:rPr>
            </a:br>
            <a:r>
              <a:rPr lang="es-CL" sz="2600" b="0" i="0" u="none" strike="noStrike" cap="none">
                <a:solidFill>
                  <a:srgbClr val="C73E32"/>
                </a:solidFill>
                <a:latin typeface="Calibri"/>
                <a:ea typeface="Calibri"/>
                <a:cs typeface="Calibri"/>
                <a:sym typeface="Calibri"/>
              </a:rPr>
              <a:t>COMPONENTES ELECTRÓNICOS </a:t>
            </a:r>
            <a:endParaRPr sz="2600" b="0" i="0" u="none" strike="noStrike" cap="none">
              <a:latin typeface="Arial"/>
              <a:ea typeface="Arial"/>
              <a:cs typeface="Arial"/>
              <a:sym typeface="Arial"/>
            </a:endParaRPr>
          </a:p>
        </p:txBody>
      </p:sp>
      <p:sp>
        <p:nvSpPr>
          <p:cNvPr id="718" name="Google Shape;718;p34"/>
          <p:cNvSpPr/>
          <p:nvPr/>
        </p:nvSpPr>
        <p:spPr>
          <a:xfrm>
            <a:off x="723960" y="2371680"/>
            <a:ext cx="6438240" cy="4350600"/>
          </a:xfrm>
          <a:prstGeom prst="rect">
            <a:avLst/>
          </a:prstGeom>
          <a:noFill/>
          <a:ln>
            <a:noFill/>
          </a:ln>
        </p:spPr>
        <p:txBody>
          <a:bodyPr spcFirstLastPara="1" wrap="square" lIns="90000" tIns="45000" rIns="90000" bIns="45000" anchor="t" anchorCtr="0">
            <a:normAutofit/>
          </a:bodyPr>
          <a:lstStyle/>
          <a:p>
            <a:pPr marL="0" marR="0" lvl="0" indent="0" algn="l" rtl="0">
              <a:lnSpc>
                <a:spcPct val="90000"/>
              </a:lnSpc>
              <a:spcBef>
                <a:spcPts val="0"/>
              </a:spcBef>
              <a:spcAft>
                <a:spcPts val="0"/>
              </a:spcAft>
              <a:buNone/>
            </a:pPr>
            <a:r>
              <a:rPr lang="es-CL" sz="2000" b="1" i="0" u="none" strike="noStrike" cap="none">
                <a:solidFill>
                  <a:srgbClr val="29754D"/>
                </a:solidFill>
                <a:latin typeface="Calibri"/>
                <a:ea typeface="Calibri"/>
                <a:cs typeface="Calibri"/>
                <a:sym typeface="Calibri"/>
              </a:rPr>
              <a:t>Transistores </a:t>
            </a:r>
            <a:endParaRPr sz="2000" b="0" i="0" u="none" strike="noStrike" cap="none">
              <a:latin typeface="Arial"/>
              <a:ea typeface="Arial"/>
              <a:cs typeface="Arial"/>
              <a:sym typeface="Arial"/>
            </a:endParaRPr>
          </a:p>
          <a:p>
            <a:pPr marL="0" marR="0" lvl="0" indent="0" algn="l" rtl="0">
              <a:lnSpc>
                <a:spcPct val="90000"/>
              </a:lnSpc>
              <a:spcBef>
                <a:spcPts val="1001"/>
              </a:spcBef>
              <a:spcAft>
                <a:spcPts val="0"/>
              </a:spcAft>
              <a:buNone/>
            </a:pPr>
            <a:r>
              <a:rPr lang="es-CL" sz="1800" b="0" i="0" u="none" strike="noStrike" cap="none">
                <a:solidFill>
                  <a:srgbClr val="000000"/>
                </a:solidFill>
                <a:latin typeface="Calibri"/>
                <a:ea typeface="Calibri"/>
                <a:cs typeface="Calibri"/>
                <a:sym typeface="Calibri"/>
              </a:rPr>
              <a:t>Es un componente electrónico  semiconductor, compuesto por diodos, es utilizado como amplificador o conmutador electrónico. </a:t>
            </a:r>
            <a:endParaRPr sz="1800" b="0" i="0" u="none" strike="noStrike" cap="none">
              <a:latin typeface="Arial"/>
              <a:ea typeface="Arial"/>
              <a:cs typeface="Arial"/>
              <a:sym typeface="Arial"/>
            </a:endParaRPr>
          </a:p>
          <a:p>
            <a:pPr marL="0" marR="0" lvl="0" indent="0" algn="l" rtl="0">
              <a:lnSpc>
                <a:spcPct val="90000"/>
              </a:lnSpc>
              <a:spcBef>
                <a:spcPts val="1001"/>
              </a:spcBef>
              <a:spcAft>
                <a:spcPts val="0"/>
              </a:spcAft>
              <a:buNone/>
            </a:pPr>
            <a:r>
              <a:rPr lang="es-CL" sz="1800" b="0" i="0" u="none" strike="noStrike" cap="none">
                <a:solidFill>
                  <a:srgbClr val="000000"/>
                </a:solidFill>
                <a:latin typeface="Calibri"/>
                <a:ea typeface="Calibri"/>
                <a:cs typeface="Calibri"/>
                <a:sym typeface="Calibri"/>
              </a:rPr>
              <a:t>Es un componente que forma parte del avance tecnológico y cambio de era en el área de la electrónica, ya que debido a su funcionamiento fue implementado en diferentes circuitos </a:t>
            </a:r>
            <a:br>
              <a:rPr lang="es-CL" sz="1800" b="0" i="0" u="none" strike="noStrike" cap="none">
                <a:latin typeface="Arial"/>
                <a:ea typeface="Arial"/>
                <a:cs typeface="Arial"/>
                <a:sym typeface="Arial"/>
              </a:rPr>
            </a:br>
            <a:r>
              <a:rPr lang="es-CL" sz="1800" b="0" i="0" u="none" strike="noStrike" cap="none">
                <a:solidFill>
                  <a:srgbClr val="000000"/>
                </a:solidFill>
                <a:latin typeface="Calibri"/>
                <a:ea typeface="Calibri"/>
                <a:cs typeface="Calibri"/>
                <a:sym typeface="Calibri"/>
              </a:rPr>
              <a:t>para la fabricación de ordenadores y dispositivos inteligentes. </a:t>
            </a:r>
            <a:endParaRPr sz="1800" b="0" i="0" u="none" strike="noStrike" cap="none">
              <a:latin typeface="Arial"/>
              <a:ea typeface="Arial"/>
              <a:cs typeface="Arial"/>
              <a:sym typeface="Arial"/>
            </a:endParaRPr>
          </a:p>
          <a:p>
            <a:pPr marL="0" marR="0" lvl="0" indent="0" algn="l" rtl="0">
              <a:lnSpc>
                <a:spcPct val="90000"/>
              </a:lnSpc>
              <a:spcBef>
                <a:spcPts val="1001"/>
              </a:spcBef>
              <a:spcAft>
                <a:spcPts val="0"/>
              </a:spcAft>
              <a:buNone/>
            </a:pPr>
            <a:r>
              <a:rPr lang="es-CL" sz="1800" b="0" i="0" u="none" strike="noStrike" cap="none">
                <a:solidFill>
                  <a:srgbClr val="C73E32"/>
                </a:solidFill>
                <a:latin typeface="Calibri"/>
                <a:ea typeface="Calibri"/>
                <a:cs typeface="Calibri"/>
                <a:sym typeface="Calibri"/>
              </a:rPr>
              <a:t>Para circuitos analógicos los transistores son utilizados para: </a:t>
            </a:r>
            <a:endParaRPr sz="1800" b="0" i="0" u="none" strike="noStrike" cap="none">
              <a:latin typeface="Arial"/>
              <a:ea typeface="Arial"/>
              <a:cs typeface="Arial"/>
              <a:sym typeface="Arial"/>
            </a:endParaRPr>
          </a:p>
          <a:p>
            <a:pPr marL="176400" marR="0" lvl="0" indent="-175680" algn="l" rtl="0">
              <a:lnSpc>
                <a:spcPct val="80000"/>
              </a:lnSpc>
              <a:spcBef>
                <a:spcPts val="1001"/>
              </a:spcBef>
              <a:spcAft>
                <a:spcPts val="0"/>
              </a:spcAft>
              <a:buClr>
                <a:srgbClr val="000000"/>
              </a:buClr>
              <a:buSzPts val="1800"/>
              <a:buFont typeface="Arial"/>
              <a:buChar char="•"/>
            </a:pPr>
            <a:r>
              <a:rPr lang="es-CL" sz="1800" b="1" i="0" u="none" strike="noStrike" cap="none">
                <a:solidFill>
                  <a:srgbClr val="000000"/>
                </a:solidFill>
                <a:latin typeface="Calibri"/>
                <a:ea typeface="Calibri"/>
                <a:cs typeface="Calibri"/>
                <a:sym typeface="Calibri"/>
              </a:rPr>
              <a:t>Amplificación </a:t>
            </a:r>
            <a:endParaRPr sz="1800" b="0" i="0" u="none" strike="noStrike" cap="none">
              <a:latin typeface="Arial"/>
              <a:ea typeface="Arial"/>
              <a:cs typeface="Arial"/>
              <a:sym typeface="Arial"/>
            </a:endParaRPr>
          </a:p>
          <a:p>
            <a:pPr marL="176400" marR="0" lvl="0" indent="-175680" algn="l" rtl="0">
              <a:lnSpc>
                <a:spcPct val="80000"/>
              </a:lnSpc>
              <a:spcBef>
                <a:spcPts val="1001"/>
              </a:spcBef>
              <a:spcAft>
                <a:spcPts val="0"/>
              </a:spcAft>
              <a:buClr>
                <a:srgbClr val="000000"/>
              </a:buClr>
              <a:buSzPts val="1800"/>
              <a:buFont typeface="Arial"/>
              <a:buChar char="•"/>
            </a:pPr>
            <a:r>
              <a:rPr lang="es-CL" sz="1800" b="1" i="0" u="none" strike="noStrike" cap="none">
                <a:solidFill>
                  <a:srgbClr val="000000"/>
                </a:solidFill>
                <a:latin typeface="Calibri"/>
                <a:ea typeface="Calibri"/>
                <a:cs typeface="Calibri"/>
                <a:sym typeface="Calibri"/>
              </a:rPr>
              <a:t>Oscilación </a:t>
            </a:r>
            <a:endParaRPr sz="1800" b="0" i="0" u="none" strike="noStrike" cap="none">
              <a:latin typeface="Arial"/>
              <a:ea typeface="Arial"/>
              <a:cs typeface="Arial"/>
              <a:sym typeface="Arial"/>
            </a:endParaRPr>
          </a:p>
          <a:p>
            <a:pPr marL="176400" marR="0" lvl="0" indent="-175680" algn="l" rtl="0">
              <a:lnSpc>
                <a:spcPct val="80000"/>
              </a:lnSpc>
              <a:spcBef>
                <a:spcPts val="1001"/>
              </a:spcBef>
              <a:spcAft>
                <a:spcPts val="0"/>
              </a:spcAft>
              <a:buClr>
                <a:srgbClr val="000000"/>
              </a:buClr>
              <a:buSzPts val="1800"/>
              <a:buFont typeface="Arial"/>
              <a:buChar char="•"/>
            </a:pPr>
            <a:r>
              <a:rPr lang="es-CL" sz="1800" b="1" i="0" u="none" strike="noStrike" cap="none">
                <a:solidFill>
                  <a:srgbClr val="000000"/>
                </a:solidFill>
                <a:latin typeface="Calibri"/>
                <a:ea typeface="Calibri"/>
                <a:cs typeface="Calibri"/>
                <a:sym typeface="Calibri"/>
              </a:rPr>
              <a:t>Generación de ondas </a:t>
            </a:r>
            <a:endParaRPr sz="1800" b="0" i="0" u="none" strike="noStrike" cap="none">
              <a:latin typeface="Arial"/>
              <a:ea typeface="Arial"/>
              <a:cs typeface="Arial"/>
              <a:sym typeface="Arial"/>
            </a:endParaRPr>
          </a:p>
          <a:p>
            <a:pPr marL="176400" marR="0" lvl="0" indent="-175680" algn="l" rtl="0">
              <a:lnSpc>
                <a:spcPct val="80000"/>
              </a:lnSpc>
              <a:spcBef>
                <a:spcPts val="1001"/>
              </a:spcBef>
              <a:spcAft>
                <a:spcPts val="0"/>
              </a:spcAft>
              <a:buClr>
                <a:srgbClr val="000000"/>
              </a:buClr>
              <a:buSzPts val="1800"/>
              <a:buFont typeface="Arial"/>
              <a:buChar char="•"/>
            </a:pPr>
            <a:r>
              <a:rPr lang="es-CL" sz="1800" b="1" i="0" u="none" strike="noStrike" cap="none">
                <a:solidFill>
                  <a:srgbClr val="000000"/>
                </a:solidFill>
                <a:latin typeface="Calibri"/>
                <a:ea typeface="Calibri"/>
                <a:cs typeface="Calibri"/>
                <a:sym typeface="Calibri"/>
              </a:rPr>
              <a:t>Conmutador on-off (interruptor electrónico</a:t>
            </a:r>
            <a:r>
              <a:rPr lang="es-CL" sz="1800" b="0" i="0" u="none" strike="noStrike" cap="none">
                <a:solidFill>
                  <a:srgbClr val="000000"/>
                </a:solidFill>
                <a:latin typeface="Calibri"/>
                <a:ea typeface="Calibri"/>
                <a:cs typeface="Calibri"/>
                <a:sym typeface="Calibri"/>
              </a:rPr>
              <a:t>)</a:t>
            </a:r>
            <a:endParaRPr sz="1800" b="0" i="0" u="none" strike="noStrike" cap="none">
              <a:latin typeface="Arial"/>
              <a:ea typeface="Arial"/>
              <a:cs typeface="Arial"/>
              <a:sym typeface="Arial"/>
            </a:endParaRPr>
          </a:p>
        </p:txBody>
      </p:sp>
      <p:pic>
        <p:nvPicPr>
          <p:cNvPr id="719" name="Google Shape;719;p34" descr="Grafica_Electricidad2.png"/>
          <p:cNvPicPr preferRelativeResize="0"/>
          <p:nvPr/>
        </p:nvPicPr>
        <p:blipFill rotWithShape="1">
          <a:blip r:embed="rId3">
            <a:alphaModFix/>
          </a:blip>
          <a:srcRect t="67200" r="62945" b="3234"/>
          <a:stretch/>
        </p:blipFill>
        <p:spPr>
          <a:xfrm>
            <a:off x="6368040" y="3257640"/>
            <a:ext cx="3275280" cy="325656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723"/>
        <p:cNvGrpSpPr/>
        <p:nvPr/>
      </p:nvGrpSpPr>
      <p:grpSpPr>
        <a:xfrm>
          <a:off x="0" y="0"/>
          <a:ext cx="0" cy="0"/>
          <a:chOff x="0" y="0"/>
          <a:chExt cx="0" cy="0"/>
        </a:xfrm>
      </p:grpSpPr>
      <p:sp>
        <p:nvSpPr>
          <p:cNvPr id="724" name="Google Shape;724;p35"/>
          <p:cNvSpPr/>
          <p:nvPr/>
        </p:nvSpPr>
        <p:spPr>
          <a:xfrm>
            <a:off x="431640" y="1098720"/>
            <a:ext cx="8600400" cy="891360"/>
          </a:xfrm>
          <a:prstGeom prst="rect">
            <a:avLst/>
          </a:prstGeom>
          <a:noFill/>
          <a:ln>
            <a:noFill/>
          </a:ln>
        </p:spPr>
        <p:txBody>
          <a:bodyPr spcFirstLastPara="1" wrap="square" lIns="90000" tIns="45000" rIns="90000" bIns="45000" anchor="ctr" anchorCtr="0">
            <a:noAutofit/>
          </a:bodyPr>
          <a:lstStyle/>
          <a:p>
            <a:pPr marL="0" marR="0" lvl="0" indent="0" algn="l" rtl="0">
              <a:lnSpc>
                <a:spcPct val="90000"/>
              </a:lnSpc>
              <a:spcBef>
                <a:spcPts val="0"/>
              </a:spcBef>
              <a:spcAft>
                <a:spcPts val="0"/>
              </a:spcAft>
              <a:buNone/>
            </a:pPr>
            <a:r>
              <a:rPr lang="es-CL" sz="2600" b="1" i="0" u="none" strike="noStrike" cap="none">
                <a:solidFill>
                  <a:srgbClr val="29754D"/>
                </a:solidFill>
                <a:latin typeface="Calibri"/>
                <a:ea typeface="Calibri"/>
                <a:cs typeface="Calibri"/>
                <a:sym typeface="Calibri"/>
              </a:rPr>
              <a:t>ANÁLISIS DE FUNCIONAMIENTO DE </a:t>
            </a:r>
            <a:br>
              <a:rPr lang="es-CL" sz="1800" b="0" i="0" u="none" strike="noStrike" cap="none">
                <a:latin typeface="Arial"/>
                <a:ea typeface="Arial"/>
                <a:cs typeface="Arial"/>
                <a:sym typeface="Arial"/>
              </a:rPr>
            </a:br>
            <a:r>
              <a:rPr lang="es-CL" sz="2600" b="0" i="0" u="none" strike="noStrike" cap="none">
                <a:solidFill>
                  <a:srgbClr val="C73E32"/>
                </a:solidFill>
                <a:latin typeface="Calibri"/>
                <a:ea typeface="Calibri"/>
                <a:cs typeface="Calibri"/>
                <a:sym typeface="Calibri"/>
              </a:rPr>
              <a:t>COMPONENTES ELECTRÓNICOS </a:t>
            </a:r>
            <a:endParaRPr sz="2600" b="0" i="0" u="none" strike="noStrike" cap="none">
              <a:latin typeface="Arial"/>
              <a:ea typeface="Arial"/>
              <a:cs typeface="Arial"/>
              <a:sym typeface="Arial"/>
            </a:endParaRPr>
          </a:p>
        </p:txBody>
      </p:sp>
      <p:grpSp>
        <p:nvGrpSpPr>
          <p:cNvPr id="725" name="Google Shape;725;p35"/>
          <p:cNvGrpSpPr/>
          <p:nvPr/>
        </p:nvGrpSpPr>
        <p:grpSpPr>
          <a:xfrm>
            <a:off x="589680" y="2057400"/>
            <a:ext cx="8540280" cy="4494960"/>
            <a:chOff x="589680" y="2057400"/>
            <a:chExt cx="8540280" cy="4494960"/>
          </a:xfrm>
        </p:grpSpPr>
        <p:sp>
          <p:nvSpPr>
            <p:cNvPr id="726" name="Google Shape;726;p35"/>
            <p:cNvSpPr/>
            <p:nvPr/>
          </p:nvSpPr>
          <p:spPr>
            <a:xfrm>
              <a:off x="589680" y="2057400"/>
              <a:ext cx="8260560" cy="4063320"/>
            </a:xfrm>
            <a:prstGeom prst="roundRect">
              <a:avLst>
                <a:gd name="adj" fmla="val 3898"/>
              </a:avLst>
            </a:prstGeom>
            <a:solidFill>
              <a:schemeClr val="lt1"/>
            </a:solidFill>
            <a:ln w="9525" cap="flat" cmpd="sng">
              <a:solidFill>
                <a:schemeClr val="dk2"/>
              </a:solidFill>
              <a:prstDash val="solid"/>
              <a:round/>
              <a:headEnd type="none" w="sm" len="sm"/>
              <a:tailEnd type="none" w="sm" len="sm"/>
            </a:ln>
          </p:spPr>
          <p:txBody>
            <a:bodyPr spcFirstLastPara="1" wrap="square" lIns="90000" tIns="91425" rIns="90000" bIns="91425" anchor="ctr" anchorCtr="0">
              <a:noAutofit/>
            </a:bodyPr>
            <a:lstStyle/>
            <a:p>
              <a:pPr marL="0" marR="0" lvl="0" indent="0" algn="l" rtl="0">
                <a:lnSpc>
                  <a:spcPct val="100000"/>
                </a:lnSpc>
                <a:spcBef>
                  <a:spcPts val="0"/>
                </a:spcBef>
                <a:spcAft>
                  <a:spcPts val="0"/>
                </a:spcAft>
                <a:buNone/>
              </a:pPr>
              <a:r>
                <a:rPr lang="es-CL" sz="1400" b="0" i="0" u="none" strike="noStrike" cap="none">
                  <a:solidFill>
                    <a:srgbClr val="000000"/>
                  </a:solidFill>
                  <a:latin typeface="Arial"/>
                  <a:ea typeface="Arial"/>
                  <a:cs typeface="Arial"/>
                  <a:sym typeface="Arial"/>
                </a:rPr>
                <a:t>    </a:t>
              </a:r>
              <a:endParaRPr sz="1400" b="0" i="0" u="none" strike="noStrike" cap="none">
                <a:latin typeface="Arial"/>
                <a:ea typeface="Arial"/>
                <a:cs typeface="Arial"/>
                <a:sym typeface="Arial"/>
              </a:endParaRPr>
            </a:p>
          </p:txBody>
        </p:sp>
        <p:sp>
          <p:nvSpPr>
            <p:cNvPr id="727" name="Google Shape;727;p35"/>
            <p:cNvSpPr/>
            <p:nvPr/>
          </p:nvSpPr>
          <p:spPr>
            <a:xfrm>
              <a:off x="824760" y="3133800"/>
              <a:ext cx="5193720" cy="2874600"/>
            </a:xfrm>
            <a:prstGeom prst="rect">
              <a:avLst/>
            </a:prstGeom>
            <a:noFill/>
            <a:ln>
              <a:noFill/>
            </a:ln>
          </p:spPr>
          <p:txBody>
            <a:bodyPr spcFirstLastPara="1" wrap="square" lIns="90000" tIns="45000" rIns="90000" bIns="45000" anchor="t" anchorCtr="0">
              <a:normAutofit/>
            </a:bodyPr>
            <a:lstStyle/>
            <a:p>
              <a:pPr marL="162000" marR="0" lvl="0" indent="-162000" algn="l" rtl="0">
                <a:lnSpc>
                  <a:spcPct val="90000"/>
                </a:lnSpc>
                <a:spcBef>
                  <a:spcPts val="0"/>
                </a:spcBef>
                <a:spcAft>
                  <a:spcPts val="0"/>
                </a:spcAft>
                <a:buClr>
                  <a:srgbClr val="000000"/>
                </a:buClr>
                <a:buSzPts val="1800"/>
                <a:buFont typeface="Arial"/>
                <a:buChar char="•"/>
              </a:pPr>
              <a:r>
                <a:rPr lang="es-CL" sz="1800" b="1" i="0" u="none" strike="noStrike" cap="none">
                  <a:solidFill>
                    <a:srgbClr val="000000"/>
                  </a:solidFill>
                  <a:latin typeface="Calibri"/>
                  <a:ea typeface="Calibri"/>
                  <a:cs typeface="Calibri"/>
                  <a:sym typeface="Calibri"/>
                </a:rPr>
                <a:t>Emisor: </a:t>
              </a:r>
              <a:r>
                <a:rPr lang="es-CL" sz="1800" b="0" i="0" u="none" strike="noStrike" cap="none">
                  <a:solidFill>
                    <a:srgbClr val="000000"/>
                  </a:solidFill>
                  <a:latin typeface="Calibri"/>
                  <a:ea typeface="Calibri"/>
                  <a:cs typeface="Calibri"/>
                  <a:sym typeface="Calibri"/>
                </a:rPr>
                <a:t>emite portadores</a:t>
              </a:r>
              <a:endParaRPr sz="1800" b="0" i="0" u="none" strike="noStrike" cap="none">
                <a:latin typeface="Arial"/>
                <a:ea typeface="Arial"/>
                <a:cs typeface="Arial"/>
                <a:sym typeface="Arial"/>
              </a:endParaRPr>
            </a:p>
            <a:p>
              <a:pPr marL="162000" marR="0" lvl="0" indent="-162000" algn="l" rtl="0">
                <a:lnSpc>
                  <a:spcPct val="90000"/>
                </a:lnSpc>
                <a:spcBef>
                  <a:spcPts val="1001"/>
                </a:spcBef>
                <a:spcAft>
                  <a:spcPts val="0"/>
                </a:spcAft>
                <a:buClr>
                  <a:srgbClr val="000000"/>
                </a:buClr>
                <a:buSzPts val="1800"/>
                <a:buFont typeface="Arial"/>
                <a:buChar char="•"/>
              </a:pPr>
              <a:r>
                <a:rPr lang="es-CL" sz="1800" b="1" i="0" u="none" strike="noStrike" cap="none">
                  <a:solidFill>
                    <a:srgbClr val="000000"/>
                  </a:solidFill>
                  <a:latin typeface="Calibri"/>
                  <a:ea typeface="Calibri"/>
                  <a:cs typeface="Calibri"/>
                  <a:sym typeface="Calibri"/>
                </a:rPr>
                <a:t>Base: </a:t>
              </a:r>
              <a:r>
                <a:rPr lang="es-CL" sz="1800" b="0" i="0" u="none" strike="noStrike" cap="none">
                  <a:solidFill>
                    <a:srgbClr val="000000"/>
                  </a:solidFill>
                  <a:latin typeface="Calibri"/>
                  <a:ea typeface="Calibri"/>
                  <a:cs typeface="Calibri"/>
                  <a:sym typeface="Calibri"/>
                </a:rPr>
                <a:t>enlace entre emisor y base, modulación </a:t>
              </a:r>
              <a:endParaRPr sz="1800" b="0" i="0" u="none" strike="noStrike" cap="none">
                <a:latin typeface="Arial"/>
                <a:ea typeface="Arial"/>
                <a:cs typeface="Arial"/>
                <a:sym typeface="Arial"/>
              </a:endParaRPr>
            </a:p>
            <a:p>
              <a:pPr marL="162000" marR="0" lvl="0" indent="-162000" algn="l" rtl="0">
                <a:lnSpc>
                  <a:spcPct val="90000"/>
                </a:lnSpc>
                <a:spcBef>
                  <a:spcPts val="1001"/>
                </a:spcBef>
                <a:spcAft>
                  <a:spcPts val="0"/>
                </a:spcAft>
                <a:buClr>
                  <a:srgbClr val="000000"/>
                </a:buClr>
                <a:buSzPts val="1800"/>
                <a:buFont typeface="Arial"/>
                <a:buChar char="•"/>
              </a:pPr>
              <a:r>
                <a:rPr lang="es-CL" sz="1800" b="1" i="0" u="none" strike="noStrike" cap="none">
                  <a:solidFill>
                    <a:srgbClr val="000000"/>
                  </a:solidFill>
                  <a:latin typeface="Calibri"/>
                  <a:ea typeface="Calibri"/>
                  <a:cs typeface="Calibri"/>
                  <a:sym typeface="Calibri"/>
                </a:rPr>
                <a:t>Colector: </a:t>
              </a:r>
              <a:r>
                <a:rPr lang="es-CL" sz="1800" b="0" i="0" u="none" strike="noStrike" cap="none">
                  <a:solidFill>
                    <a:srgbClr val="000000"/>
                  </a:solidFill>
                  <a:latin typeface="Calibri"/>
                  <a:ea typeface="Calibri"/>
                  <a:cs typeface="Calibri"/>
                  <a:sym typeface="Calibri"/>
                </a:rPr>
                <a:t>receptor de portadores</a:t>
              </a:r>
              <a:endParaRPr sz="1800" b="0" i="0" u="none" strike="noStrike" cap="none">
                <a:latin typeface="Arial"/>
                <a:ea typeface="Arial"/>
                <a:cs typeface="Arial"/>
                <a:sym typeface="Arial"/>
              </a:endParaRPr>
            </a:p>
            <a:p>
              <a:pPr marL="0" marR="0" lvl="0" indent="0" algn="l" rtl="0">
                <a:lnSpc>
                  <a:spcPct val="50000"/>
                </a:lnSpc>
                <a:spcBef>
                  <a:spcPts val="1001"/>
                </a:spcBef>
                <a:spcAft>
                  <a:spcPts val="0"/>
                </a:spcAft>
                <a:buNone/>
              </a:pPr>
              <a:endParaRPr sz="1800" b="0" i="0" u="none" strike="noStrike" cap="none">
                <a:latin typeface="Arial"/>
                <a:ea typeface="Arial"/>
                <a:cs typeface="Arial"/>
                <a:sym typeface="Arial"/>
              </a:endParaRPr>
            </a:p>
            <a:p>
              <a:pPr marL="0" marR="0" lvl="0" indent="0" algn="l" rtl="0">
                <a:lnSpc>
                  <a:spcPct val="90000"/>
                </a:lnSpc>
                <a:spcBef>
                  <a:spcPts val="1001"/>
                </a:spcBef>
                <a:spcAft>
                  <a:spcPts val="0"/>
                </a:spcAft>
                <a:buNone/>
              </a:pPr>
              <a:r>
                <a:rPr lang="es-CL" sz="1800" b="0" i="0" u="none" strike="noStrike" cap="none">
                  <a:solidFill>
                    <a:srgbClr val="000000"/>
                  </a:solidFill>
                  <a:latin typeface="Calibri"/>
                  <a:ea typeface="Calibri"/>
                  <a:cs typeface="Calibri"/>
                  <a:sym typeface="Calibri"/>
                </a:rPr>
                <a:t>Al aplicar una pequeña corriente entre la base y el emisor es posible generar un flujo de corriente entre el emisor y el colector. La amplificación se puede notar al medir la señal entre base y emisor y luego contrastar entre colector y emisor.</a:t>
              </a:r>
              <a:endParaRPr sz="1800" b="0" i="0" u="none" strike="noStrike" cap="none">
                <a:latin typeface="Arial"/>
                <a:ea typeface="Arial"/>
                <a:cs typeface="Arial"/>
                <a:sym typeface="Arial"/>
              </a:endParaRPr>
            </a:p>
          </p:txBody>
        </p:sp>
        <p:pic>
          <p:nvPicPr>
            <p:cNvPr id="728" name="Google Shape;728;p35" descr="Grafica_PRACTICA(1).png"/>
            <p:cNvPicPr preferRelativeResize="0"/>
            <p:nvPr/>
          </p:nvPicPr>
          <p:blipFill rotWithShape="1">
            <a:blip r:embed="rId3">
              <a:alphaModFix/>
            </a:blip>
            <a:srcRect l="3800" t="20098" r="74086" b="16728"/>
            <a:stretch/>
          </p:blipFill>
          <p:spPr>
            <a:xfrm>
              <a:off x="5826600" y="3289320"/>
              <a:ext cx="3303360" cy="3263040"/>
            </a:xfrm>
            <a:prstGeom prst="rect">
              <a:avLst/>
            </a:prstGeom>
            <a:noFill/>
            <a:ln>
              <a:noFill/>
            </a:ln>
          </p:spPr>
        </p:pic>
        <p:sp>
          <p:nvSpPr>
            <p:cNvPr id="729" name="Google Shape;729;p35"/>
            <p:cNvSpPr/>
            <p:nvPr/>
          </p:nvSpPr>
          <p:spPr>
            <a:xfrm>
              <a:off x="824760" y="2425680"/>
              <a:ext cx="5981040" cy="596160"/>
            </a:xfrm>
            <a:prstGeom prst="rect">
              <a:avLst/>
            </a:prstGeom>
            <a:noFill/>
            <a:ln>
              <a:noFill/>
            </a:ln>
          </p:spPr>
          <p:txBody>
            <a:bodyPr spcFirstLastPara="1" wrap="square" lIns="90000" tIns="45000" rIns="90000" bIns="45000" anchor="t" anchorCtr="0">
              <a:normAutofit/>
            </a:bodyPr>
            <a:lstStyle/>
            <a:p>
              <a:pPr marL="0" marR="0" lvl="0" indent="0" algn="l" rtl="0">
                <a:lnSpc>
                  <a:spcPct val="90000"/>
                </a:lnSpc>
                <a:spcBef>
                  <a:spcPts val="0"/>
                </a:spcBef>
                <a:spcAft>
                  <a:spcPts val="0"/>
                </a:spcAft>
                <a:buNone/>
              </a:pPr>
              <a:r>
                <a:rPr lang="es-CL" sz="1800" b="1" i="0" u="none" strike="noStrike" cap="none">
                  <a:solidFill>
                    <a:srgbClr val="000000"/>
                  </a:solidFill>
                  <a:latin typeface="Calibri"/>
                  <a:ea typeface="Calibri"/>
                  <a:cs typeface="Calibri"/>
                  <a:sym typeface="Calibri"/>
                </a:rPr>
                <a:t>La estructura interna de un transistor bipolar está compuesta de </a:t>
              </a:r>
              <a:r>
                <a:rPr lang="es-CL" sz="1800" b="1" i="0" u="none" strike="noStrike" cap="none">
                  <a:solidFill>
                    <a:srgbClr val="C73E32"/>
                  </a:solidFill>
                  <a:latin typeface="Calibri"/>
                  <a:ea typeface="Calibri"/>
                  <a:cs typeface="Calibri"/>
                  <a:sym typeface="Calibri"/>
                </a:rPr>
                <a:t>tres elementos</a:t>
              </a:r>
              <a:r>
                <a:rPr lang="es-CL" sz="1800" b="0" i="0" u="none" strike="noStrike" cap="none">
                  <a:solidFill>
                    <a:srgbClr val="000000"/>
                  </a:solidFill>
                  <a:latin typeface="Calibri"/>
                  <a:ea typeface="Calibri"/>
                  <a:cs typeface="Calibri"/>
                  <a:sym typeface="Calibri"/>
                </a:rPr>
                <a:t>. </a:t>
              </a:r>
              <a:endParaRPr sz="1800" b="0" i="0" u="none" strike="noStrike" cap="none">
                <a:latin typeface="Arial"/>
                <a:ea typeface="Arial"/>
                <a:cs typeface="Arial"/>
                <a:sym typeface="Arial"/>
              </a:endParaRPr>
            </a:p>
          </p:txBody>
        </p:sp>
      </p:gr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733"/>
        <p:cNvGrpSpPr/>
        <p:nvPr/>
      </p:nvGrpSpPr>
      <p:grpSpPr>
        <a:xfrm>
          <a:off x="0" y="0"/>
          <a:ext cx="0" cy="0"/>
          <a:chOff x="0" y="0"/>
          <a:chExt cx="0" cy="0"/>
        </a:xfrm>
      </p:grpSpPr>
      <p:sp>
        <p:nvSpPr>
          <p:cNvPr id="734" name="Google Shape;734;p36"/>
          <p:cNvSpPr/>
          <p:nvPr/>
        </p:nvSpPr>
        <p:spPr>
          <a:xfrm>
            <a:off x="4127400" y="2286000"/>
            <a:ext cx="5066640" cy="4126680"/>
          </a:xfrm>
          <a:prstGeom prst="roundRect">
            <a:avLst>
              <a:gd name="adj" fmla="val 3898"/>
            </a:avLst>
          </a:prstGeom>
          <a:solidFill>
            <a:schemeClr val="lt1"/>
          </a:solidFill>
          <a:ln w="9525" cap="flat" cmpd="sng">
            <a:solidFill>
              <a:schemeClr val="dk2"/>
            </a:solidFill>
            <a:prstDash val="solid"/>
            <a:round/>
            <a:headEnd type="none" w="sm" len="sm"/>
            <a:tailEnd type="none" w="sm" len="sm"/>
          </a:ln>
        </p:spPr>
        <p:txBody>
          <a:bodyPr spcFirstLastPara="1" wrap="square" lIns="90000" tIns="91425" rIns="90000" bIns="91425" anchor="ctr" anchorCtr="0">
            <a:noAutofit/>
          </a:bodyPr>
          <a:lstStyle/>
          <a:p>
            <a:pPr marL="0" marR="0" lvl="0" indent="0" algn="l" rtl="0">
              <a:lnSpc>
                <a:spcPct val="100000"/>
              </a:lnSpc>
              <a:spcBef>
                <a:spcPts val="0"/>
              </a:spcBef>
              <a:spcAft>
                <a:spcPts val="0"/>
              </a:spcAft>
              <a:buNone/>
            </a:pPr>
            <a:r>
              <a:rPr lang="es-CL" sz="1400" b="0" i="0" u="none" strike="noStrike" cap="none">
                <a:solidFill>
                  <a:srgbClr val="000000"/>
                </a:solidFill>
                <a:latin typeface="Arial"/>
                <a:ea typeface="Arial"/>
                <a:cs typeface="Arial"/>
                <a:sym typeface="Arial"/>
              </a:rPr>
              <a:t>    </a:t>
            </a:r>
            <a:endParaRPr sz="1400" b="0" i="0" u="none" strike="noStrike" cap="none">
              <a:latin typeface="Arial"/>
              <a:ea typeface="Arial"/>
              <a:cs typeface="Arial"/>
              <a:sym typeface="Arial"/>
            </a:endParaRPr>
          </a:p>
        </p:txBody>
      </p:sp>
      <p:sp>
        <p:nvSpPr>
          <p:cNvPr id="735" name="Google Shape;735;p36"/>
          <p:cNvSpPr/>
          <p:nvPr/>
        </p:nvSpPr>
        <p:spPr>
          <a:xfrm>
            <a:off x="431640" y="1098720"/>
            <a:ext cx="8600400" cy="891360"/>
          </a:xfrm>
          <a:prstGeom prst="rect">
            <a:avLst/>
          </a:prstGeom>
          <a:noFill/>
          <a:ln>
            <a:noFill/>
          </a:ln>
        </p:spPr>
        <p:txBody>
          <a:bodyPr spcFirstLastPara="1" wrap="square" lIns="90000" tIns="45000" rIns="90000" bIns="45000" anchor="ctr" anchorCtr="0">
            <a:noAutofit/>
          </a:bodyPr>
          <a:lstStyle/>
          <a:p>
            <a:pPr marL="0" marR="0" lvl="0" indent="0" algn="l" rtl="0">
              <a:lnSpc>
                <a:spcPct val="90000"/>
              </a:lnSpc>
              <a:spcBef>
                <a:spcPts val="0"/>
              </a:spcBef>
              <a:spcAft>
                <a:spcPts val="0"/>
              </a:spcAft>
              <a:buNone/>
            </a:pPr>
            <a:r>
              <a:rPr lang="es-CL" sz="2600" b="1" i="0" u="none" strike="noStrike" cap="none">
                <a:solidFill>
                  <a:srgbClr val="29754D"/>
                </a:solidFill>
                <a:latin typeface="Calibri"/>
                <a:ea typeface="Calibri"/>
                <a:cs typeface="Calibri"/>
                <a:sym typeface="Calibri"/>
              </a:rPr>
              <a:t>ANÁLISIS DE FUNCIONAMIENTO DE </a:t>
            </a:r>
            <a:br>
              <a:rPr lang="es-CL" sz="1800" b="0" i="0" u="none" strike="noStrike" cap="none">
                <a:latin typeface="Arial"/>
                <a:ea typeface="Arial"/>
                <a:cs typeface="Arial"/>
                <a:sym typeface="Arial"/>
              </a:rPr>
            </a:br>
            <a:r>
              <a:rPr lang="es-CL" sz="2600" b="0" i="0" u="none" strike="noStrike" cap="none">
                <a:solidFill>
                  <a:srgbClr val="C73E32"/>
                </a:solidFill>
                <a:latin typeface="Calibri"/>
                <a:ea typeface="Calibri"/>
                <a:cs typeface="Calibri"/>
                <a:sym typeface="Calibri"/>
              </a:rPr>
              <a:t>COMPONENTES ELECTRÓNICOS </a:t>
            </a:r>
            <a:endParaRPr sz="2600" b="0" i="0" u="none" strike="noStrike" cap="none">
              <a:latin typeface="Arial"/>
              <a:ea typeface="Arial"/>
              <a:cs typeface="Arial"/>
              <a:sym typeface="Arial"/>
            </a:endParaRPr>
          </a:p>
        </p:txBody>
      </p:sp>
      <p:sp>
        <p:nvSpPr>
          <p:cNvPr id="736" name="Google Shape;736;p36"/>
          <p:cNvSpPr/>
          <p:nvPr/>
        </p:nvSpPr>
        <p:spPr>
          <a:xfrm>
            <a:off x="533520" y="2270160"/>
            <a:ext cx="3504600" cy="4350600"/>
          </a:xfrm>
          <a:prstGeom prst="rect">
            <a:avLst/>
          </a:prstGeom>
          <a:noFill/>
          <a:ln>
            <a:noFill/>
          </a:ln>
        </p:spPr>
        <p:txBody>
          <a:bodyPr spcFirstLastPara="1" wrap="square" lIns="90000" tIns="45000" rIns="90000" bIns="45000" anchor="t" anchorCtr="0">
            <a:normAutofit/>
          </a:bodyPr>
          <a:lstStyle/>
          <a:p>
            <a:pPr marL="0" marR="0" lvl="0" indent="0" algn="l" rtl="0">
              <a:lnSpc>
                <a:spcPct val="90000"/>
              </a:lnSpc>
              <a:spcBef>
                <a:spcPts val="0"/>
              </a:spcBef>
              <a:spcAft>
                <a:spcPts val="0"/>
              </a:spcAft>
              <a:buNone/>
            </a:pPr>
            <a:r>
              <a:rPr lang="es-CL" sz="1800" b="0" i="0" u="none" strike="noStrike" cap="none">
                <a:solidFill>
                  <a:srgbClr val="000000"/>
                </a:solidFill>
                <a:latin typeface="Calibri"/>
                <a:ea typeface="Calibri"/>
                <a:cs typeface="Calibri"/>
                <a:sym typeface="Calibri"/>
              </a:rPr>
              <a:t>Dispone de un </a:t>
            </a:r>
            <a:r>
              <a:rPr lang="es-CL" sz="1800" b="1" i="0" u="none" strike="noStrike" cap="none">
                <a:solidFill>
                  <a:srgbClr val="000000"/>
                </a:solidFill>
                <a:latin typeface="Calibri"/>
                <a:ea typeface="Calibri"/>
                <a:cs typeface="Calibri"/>
                <a:sym typeface="Calibri"/>
              </a:rPr>
              <a:t>factor β </a:t>
            </a:r>
            <a:r>
              <a:rPr lang="es-CL" sz="1800" b="0" i="0" u="none" strike="noStrike" cap="none">
                <a:solidFill>
                  <a:srgbClr val="000000"/>
                </a:solidFill>
                <a:latin typeface="Calibri"/>
                <a:ea typeface="Calibri"/>
                <a:cs typeface="Calibri"/>
                <a:sym typeface="Calibri"/>
              </a:rPr>
              <a:t>es el que indica la amplificación del componente, la referencia de este factor se incluye en los manuales del fabricante.  </a:t>
            </a:r>
            <a:endParaRPr sz="1800" b="0" i="0" u="none" strike="noStrike" cap="none">
              <a:latin typeface="Arial"/>
              <a:ea typeface="Arial"/>
              <a:cs typeface="Arial"/>
              <a:sym typeface="Arial"/>
            </a:endParaRPr>
          </a:p>
          <a:p>
            <a:pPr marL="0" marR="0" lvl="0" indent="0" algn="l" rtl="0">
              <a:lnSpc>
                <a:spcPct val="90000"/>
              </a:lnSpc>
              <a:spcBef>
                <a:spcPts val="1001"/>
              </a:spcBef>
              <a:spcAft>
                <a:spcPts val="0"/>
              </a:spcAft>
              <a:buNone/>
            </a:pPr>
            <a:r>
              <a:rPr lang="es-CL" sz="1800" b="1" i="0" u="none" strike="noStrike" cap="none">
                <a:solidFill>
                  <a:srgbClr val="000000"/>
                </a:solidFill>
                <a:latin typeface="Calibri"/>
                <a:ea typeface="Calibri"/>
                <a:cs typeface="Calibri"/>
                <a:sym typeface="Calibri"/>
              </a:rPr>
              <a:t>Funcionamiento normal:</a:t>
            </a:r>
            <a:endParaRPr sz="1800" b="0" i="0" u="none" strike="noStrike" cap="none">
              <a:latin typeface="Arial"/>
              <a:ea typeface="Arial"/>
              <a:cs typeface="Arial"/>
              <a:sym typeface="Arial"/>
            </a:endParaRPr>
          </a:p>
          <a:p>
            <a:pPr marL="0" marR="0" lvl="0" indent="0" algn="l" rtl="0">
              <a:lnSpc>
                <a:spcPct val="90000"/>
              </a:lnSpc>
              <a:spcBef>
                <a:spcPts val="1001"/>
              </a:spcBef>
              <a:spcAft>
                <a:spcPts val="0"/>
              </a:spcAft>
              <a:buNone/>
            </a:pPr>
            <a:r>
              <a:rPr lang="es-CL" sz="1800" b="1" i="0" u="none" strike="noStrike" cap="none">
                <a:solidFill>
                  <a:srgbClr val="C73E32"/>
                </a:solidFill>
                <a:latin typeface="Calibri"/>
                <a:ea typeface="Calibri"/>
                <a:cs typeface="Calibri"/>
                <a:sym typeface="Calibri"/>
              </a:rPr>
              <a:t>polarización directa </a:t>
            </a:r>
            <a:r>
              <a:rPr lang="es-CL" sz="1800" b="0" i="0" u="none" strike="noStrike" cap="none">
                <a:solidFill>
                  <a:srgbClr val="000000"/>
                </a:solidFill>
                <a:latin typeface="Calibri"/>
                <a:ea typeface="Calibri"/>
                <a:cs typeface="Calibri"/>
                <a:sym typeface="Calibri"/>
              </a:rPr>
              <a:t>en conexión base emisor </a:t>
            </a:r>
            <a:endParaRPr sz="1800" b="0" i="0" u="none" strike="noStrike" cap="none">
              <a:latin typeface="Arial"/>
              <a:ea typeface="Arial"/>
              <a:cs typeface="Arial"/>
              <a:sym typeface="Arial"/>
            </a:endParaRPr>
          </a:p>
          <a:p>
            <a:pPr marL="0" marR="0" lvl="0" indent="0" algn="l" rtl="0">
              <a:lnSpc>
                <a:spcPct val="90000"/>
              </a:lnSpc>
              <a:spcBef>
                <a:spcPts val="1001"/>
              </a:spcBef>
              <a:spcAft>
                <a:spcPts val="0"/>
              </a:spcAft>
              <a:buNone/>
            </a:pPr>
            <a:r>
              <a:rPr lang="es-CL" sz="1800" b="1" i="0" u="none" strike="noStrike" cap="none">
                <a:solidFill>
                  <a:srgbClr val="C73E32"/>
                </a:solidFill>
                <a:latin typeface="Calibri"/>
                <a:ea typeface="Calibri"/>
                <a:cs typeface="Calibri"/>
                <a:sym typeface="Calibri"/>
              </a:rPr>
              <a:t>polarización inversa </a:t>
            </a:r>
            <a:r>
              <a:rPr lang="es-CL" sz="1800" b="0" i="0" u="none" strike="noStrike" cap="none">
                <a:solidFill>
                  <a:srgbClr val="000000"/>
                </a:solidFill>
                <a:latin typeface="Calibri"/>
                <a:ea typeface="Calibri"/>
                <a:cs typeface="Calibri"/>
                <a:sym typeface="Calibri"/>
              </a:rPr>
              <a:t>en conexión base-colector</a:t>
            </a:r>
            <a:endParaRPr sz="1800" b="0" i="0" u="none" strike="noStrike" cap="none">
              <a:latin typeface="Arial"/>
              <a:ea typeface="Arial"/>
              <a:cs typeface="Arial"/>
              <a:sym typeface="Arial"/>
            </a:endParaRPr>
          </a:p>
        </p:txBody>
      </p:sp>
      <p:pic>
        <p:nvPicPr>
          <p:cNvPr id="737" name="Google Shape;737;p36" descr="Transistores - Fácil Electro Componentes, Electrónica, Tecnología, Trucos"/>
          <p:cNvPicPr preferRelativeResize="0"/>
          <p:nvPr/>
        </p:nvPicPr>
        <p:blipFill rotWithShape="1">
          <a:blip r:embed="rId3">
            <a:alphaModFix/>
          </a:blip>
          <a:srcRect/>
          <a:stretch/>
        </p:blipFill>
        <p:spPr>
          <a:xfrm>
            <a:off x="4272480" y="2388240"/>
            <a:ext cx="4776480" cy="392256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741"/>
        <p:cNvGrpSpPr/>
        <p:nvPr/>
      </p:nvGrpSpPr>
      <p:grpSpPr>
        <a:xfrm>
          <a:off x="0" y="0"/>
          <a:ext cx="0" cy="0"/>
          <a:chOff x="0" y="0"/>
          <a:chExt cx="0" cy="0"/>
        </a:xfrm>
      </p:grpSpPr>
      <p:sp>
        <p:nvSpPr>
          <p:cNvPr id="742" name="Google Shape;742;p37"/>
          <p:cNvSpPr/>
          <p:nvPr/>
        </p:nvSpPr>
        <p:spPr>
          <a:xfrm>
            <a:off x="507960" y="2146320"/>
            <a:ext cx="8686080" cy="4266360"/>
          </a:xfrm>
          <a:prstGeom prst="roundRect">
            <a:avLst>
              <a:gd name="adj" fmla="val 3898"/>
            </a:avLst>
          </a:prstGeom>
          <a:solidFill>
            <a:schemeClr val="lt1"/>
          </a:solidFill>
          <a:ln w="9525" cap="flat" cmpd="sng">
            <a:solidFill>
              <a:schemeClr val="dk2"/>
            </a:solidFill>
            <a:prstDash val="solid"/>
            <a:round/>
            <a:headEnd type="none" w="sm" len="sm"/>
            <a:tailEnd type="none" w="sm" len="sm"/>
          </a:ln>
        </p:spPr>
        <p:txBody>
          <a:bodyPr spcFirstLastPara="1" wrap="square" lIns="90000" tIns="91425" rIns="90000" bIns="91425" anchor="ctr" anchorCtr="0">
            <a:noAutofit/>
          </a:bodyPr>
          <a:lstStyle/>
          <a:p>
            <a:pPr marL="0" marR="0" lvl="0" indent="0" algn="l" rtl="0">
              <a:lnSpc>
                <a:spcPct val="100000"/>
              </a:lnSpc>
              <a:spcBef>
                <a:spcPts val="0"/>
              </a:spcBef>
              <a:spcAft>
                <a:spcPts val="0"/>
              </a:spcAft>
              <a:buNone/>
            </a:pPr>
            <a:r>
              <a:rPr lang="es-CL" sz="1400" b="0" i="0" u="none" strike="noStrike" cap="none">
                <a:solidFill>
                  <a:srgbClr val="000000"/>
                </a:solidFill>
                <a:latin typeface="Arial"/>
                <a:ea typeface="Arial"/>
                <a:cs typeface="Arial"/>
                <a:sym typeface="Arial"/>
              </a:rPr>
              <a:t>    </a:t>
            </a:r>
            <a:endParaRPr sz="1400" b="0" i="0" u="none" strike="noStrike" cap="none">
              <a:latin typeface="Arial"/>
              <a:ea typeface="Arial"/>
              <a:cs typeface="Arial"/>
              <a:sym typeface="Arial"/>
            </a:endParaRPr>
          </a:p>
        </p:txBody>
      </p:sp>
      <p:sp>
        <p:nvSpPr>
          <p:cNvPr id="743" name="Google Shape;743;p37"/>
          <p:cNvSpPr/>
          <p:nvPr/>
        </p:nvSpPr>
        <p:spPr>
          <a:xfrm>
            <a:off x="431640" y="1098720"/>
            <a:ext cx="8600400" cy="891360"/>
          </a:xfrm>
          <a:prstGeom prst="rect">
            <a:avLst/>
          </a:prstGeom>
          <a:noFill/>
          <a:ln>
            <a:noFill/>
          </a:ln>
        </p:spPr>
        <p:txBody>
          <a:bodyPr spcFirstLastPara="1" wrap="square" lIns="90000" tIns="45000" rIns="90000" bIns="45000" anchor="ctr" anchorCtr="0">
            <a:noAutofit/>
          </a:bodyPr>
          <a:lstStyle/>
          <a:p>
            <a:pPr marL="0" marR="0" lvl="0" indent="0" algn="l" rtl="0">
              <a:lnSpc>
                <a:spcPct val="90000"/>
              </a:lnSpc>
              <a:spcBef>
                <a:spcPts val="0"/>
              </a:spcBef>
              <a:spcAft>
                <a:spcPts val="0"/>
              </a:spcAft>
              <a:buNone/>
            </a:pPr>
            <a:r>
              <a:rPr lang="es-CL" sz="2600" b="1" i="0" u="none" strike="noStrike" cap="none">
                <a:solidFill>
                  <a:srgbClr val="29754D"/>
                </a:solidFill>
                <a:latin typeface="Calibri"/>
                <a:ea typeface="Calibri"/>
                <a:cs typeface="Calibri"/>
                <a:sym typeface="Calibri"/>
              </a:rPr>
              <a:t>ANÁLISIS DE FUNCIONAMIENTO DE </a:t>
            </a:r>
            <a:br>
              <a:rPr lang="es-CL" sz="1800" b="0" i="0" u="none" strike="noStrike" cap="none">
                <a:latin typeface="Arial"/>
                <a:ea typeface="Arial"/>
                <a:cs typeface="Arial"/>
                <a:sym typeface="Arial"/>
              </a:rPr>
            </a:br>
            <a:r>
              <a:rPr lang="es-CL" sz="2600" b="0" i="0" u="none" strike="noStrike" cap="none">
                <a:solidFill>
                  <a:srgbClr val="C73E32"/>
                </a:solidFill>
                <a:latin typeface="Calibri"/>
                <a:ea typeface="Calibri"/>
                <a:cs typeface="Calibri"/>
                <a:sym typeface="Calibri"/>
              </a:rPr>
              <a:t>COMPONENTES ELECTRÓNICOS </a:t>
            </a:r>
            <a:endParaRPr sz="2600" b="0" i="0" u="none" strike="noStrike" cap="none">
              <a:latin typeface="Arial"/>
              <a:ea typeface="Arial"/>
              <a:cs typeface="Arial"/>
              <a:sym typeface="Arial"/>
            </a:endParaRPr>
          </a:p>
        </p:txBody>
      </p:sp>
      <p:pic>
        <p:nvPicPr>
          <p:cNvPr id="744" name="Google Shape;744;p37"/>
          <p:cNvPicPr preferRelativeResize="0"/>
          <p:nvPr/>
        </p:nvPicPr>
        <p:blipFill rotWithShape="1">
          <a:blip r:embed="rId3">
            <a:alphaModFix/>
          </a:blip>
          <a:srcRect/>
          <a:stretch/>
        </p:blipFill>
        <p:spPr>
          <a:xfrm>
            <a:off x="4083840" y="2514600"/>
            <a:ext cx="5013000" cy="3759480"/>
          </a:xfrm>
          <a:prstGeom prst="rect">
            <a:avLst/>
          </a:prstGeom>
          <a:noFill/>
          <a:ln>
            <a:noFill/>
          </a:ln>
        </p:spPr>
      </p:pic>
      <p:pic>
        <p:nvPicPr>
          <p:cNvPr id="745" name="Google Shape;745;p37" descr="Aplicaciones de los Transistores, FET y MOSFET: Circuito de polarización"/>
          <p:cNvPicPr preferRelativeResize="0"/>
          <p:nvPr/>
        </p:nvPicPr>
        <p:blipFill rotWithShape="1">
          <a:blip r:embed="rId4">
            <a:alphaModFix/>
          </a:blip>
          <a:srcRect/>
          <a:stretch/>
        </p:blipFill>
        <p:spPr>
          <a:xfrm>
            <a:off x="596880" y="2378160"/>
            <a:ext cx="3877560" cy="264636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749"/>
        <p:cNvGrpSpPr/>
        <p:nvPr/>
      </p:nvGrpSpPr>
      <p:grpSpPr>
        <a:xfrm>
          <a:off x="0" y="0"/>
          <a:ext cx="0" cy="0"/>
          <a:chOff x="0" y="0"/>
          <a:chExt cx="0" cy="0"/>
        </a:xfrm>
      </p:grpSpPr>
      <p:sp>
        <p:nvSpPr>
          <p:cNvPr id="750" name="Google Shape;750;p38"/>
          <p:cNvSpPr/>
          <p:nvPr/>
        </p:nvSpPr>
        <p:spPr>
          <a:xfrm>
            <a:off x="507960" y="2146320"/>
            <a:ext cx="8686080" cy="4431600"/>
          </a:xfrm>
          <a:prstGeom prst="roundRect">
            <a:avLst>
              <a:gd name="adj" fmla="val 3898"/>
            </a:avLst>
          </a:prstGeom>
          <a:solidFill>
            <a:schemeClr val="lt1"/>
          </a:solidFill>
          <a:ln w="9525" cap="flat" cmpd="sng">
            <a:solidFill>
              <a:schemeClr val="dk2"/>
            </a:solidFill>
            <a:prstDash val="solid"/>
            <a:round/>
            <a:headEnd type="none" w="sm" len="sm"/>
            <a:tailEnd type="none" w="sm" len="sm"/>
          </a:ln>
        </p:spPr>
        <p:txBody>
          <a:bodyPr spcFirstLastPara="1" wrap="square" lIns="90000" tIns="91425" rIns="90000" bIns="91425" anchor="ctr" anchorCtr="0">
            <a:noAutofit/>
          </a:bodyPr>
          <a:lstStyle/>
          <a:p>
            <a:pPr marL="0" marR="0" lvl="0" indent="0" algn="l" rtl="0">
              <a:lnSpc>
                <a:spcPct val="100000"/>
              </a:lnSpc>
              <a:spcBef>
                <a:spcPts val="0"/>
              </a:spcBef>
              <a:spcAft>
                <a:spcPts val="0"/>
              </a:spcAft>
              <a:buNone/>
            </a:pPr>
            <a:r>
              <a:rPr lang="es-CL" sz="1400" b="0" i="0" u="none" strike="noStrike" cap="none">
                <a:solidFill>
                  <a:srgbClr val="000000"/>
                </a:solidFill>
                <a:latin typeface="Arial"/>
                <a:ea typeface="Arial"/>
                <a:cs typeface="Arial"/>
                <a:sym typeface="Arial"/>
              </a:rPr>
              <a:t>    </a:t>
            </a:r>
            <a:endParaRPr sz="1400" b="0" i="0" u="none" strike="noStrike" cap="none">
              <a:latin typeface="Arial"/>
              <a:ea typeface="Arial"/>
              <a:cs typeface="Arial"/>
              <a:sym typeface="Arial"/>
            </a:endParaRPr>
          </a:p>
        </p:txBody>
      </p:sp>
      <p:sp>
        <p:nvSpPr>
          <p:cNvPr id="751" name="Google Shape;751;p38"/>
          <p:cNvSpPr/>
          <p:nvPr/>
        </p:nvSpPr>
        <p:spPr>
          <a:xfrm>
            <a:off x="431640" y="1098720"/>
            <a:ext cx="8600400" cy="891360"/>
          </a:xfrm>
          <a:prstGeom prst="rect">
            <a:avLst/>
          </a:prstGeom>
          <a:noFill/>
          <a:ln>
            <a:noFill/>
          </a:ln>
        </p:spPr>
        <p:txBody>
          <a:bodyPr spcFirstLastPara="1" wrap="square" lIns="90000" tIns="45000" rIns="90000" bIns="45000" anchor="ctr" anchorCtr="0">
            <a:noAutofit/>
          </a:bodyPr>
          <a:lstStyle/>
          <a:p>
            <a:pPr marL="0" marR="0" lvl="0" indent="0" algn="l" rtl="0">
              <a:lnSpc>
                <a:spcPct val="90000"/>
              </a:lnSpc>
              <a:spcBef>
                <a:spcPts val="0"/>
              </a:spcBef>
              <a:spcAft>
                <a:spcPts val="0"/>
              </a:spcAft>
              <a:buNone/>
            </a:pPr>
            <a:r>
              <a:rPr lang="es-CL" sz="2600" b="1" i="0" u="none" strike="noStrike" cap="none">
                <a:solidFill>
                  <a:srgbClr val="29754D"/>
                </a:solidFill>
                <a:latin typeface="Calibri"/>
                <a:ea typeface="Calibri"/>
                <a:cs typeface="Calibri"/>
                <a:sym typeface="Calibri"/>
              </a:rPr>
              <a:t>ANÁLISIS DE FUNCIONAMIENTO DE </a:t>
            </a:r>
            <a:br>
              <a:rPr lang="es-CL" sz="1800" b="0" i="0" u="none" strike="noStrike" cap="none">
                <a:latin typeface="Arial"/>
                <a:ea typeface="Arial"/>
                <a:cs typeface="Arial"/>
                <a:sym typeface="Arial"/>
              </a:rPr>
            </a:br>
            <a:r>
              <a:rPr lang="es-CL" sz="2600" b="0" i="0" u="none" strike="noStrike" cap="none">
                <a:solidFill>
                  <a:srgbClr val="C73E32"/>
                </a:solidFill>
                <a:latin typeface="Calibri"/>
                <a:ea typeface="Calibri"/>
                <a:cs typeface="Calibri"/>
                <a:sym typeface="Calibri"/>
              </a:rPr>
              <a:t>COMPONENTES ELECTRÓNICOS </a:t>
            </a:r>
            <a:endParaRPr sz="2600" b="0" i="0" u="none" strike="noStrike" cap="none">
              <a:latin typeface="Arial"/>
              <a:ea typeface="Arial"/>
              <a:cs typeface="Arial"/>
              <a:sym typeface="Arial"/>
            </a:endParaRPr>
          </a:p>
        </p:txBody>
      </p:sp>
      <p:sp>
        <p:nvSpPr>
          <p:cNvPr id="752" name="Google Shape;752;p38"/>
          <p:cNvSpPr/>
          <p:nvPr/>
        </p:nvSpPr>
        <p:spPr>
          <a:xfrm>
            <a:off x="664920" y="2666880"/>
            <a:ext cx="8313120" cy="3618720"/>
          </a:xfrm>
          <a:prstGeom prst="rect">
            <a:avLst/>
          </a:prstGeom>
          <a:blipFill rotWithShape="1">
            <a:blip r:embed="rId3">
              <a:alphaModFix/>
            </a:blip>
            <a:stretch>
              <a:fillRect l="-543864" t="-1022297" r="-232713" b="748717"/>
            </a:stretch>
          </a:blipFill>
          <a:ln>
            <a:noFill/>
          </a:ln>
        </p:spPr>
        <p:txBody>
          <a:bodyPr spcFirstLastPara="1" wrap="square" lIns="90000" tIns="45000" rIns="90000" bIns="45000" anchor="t" anchorCtr="0">
            <a:normAutofit/>
          </a:bodyPr>
          <a:lstStyle/>
          <a:p>
            <a:pPr marL="228600" marR="0" lvl="0" indent="-227879" algn="l" rtl="0">
              <a:lnSpc>
                <a:spcPct val="90000"/>
              </a:lnSpc>
              <a:spcBef>
                <a:spcPts val="0"/>
              </a:spcBef>
              <a:spcAft>
                <a:spcPts val="0"/>
              </a:spcAft>
              <a:buClr>
                <a:srgbClr val="000000"/>
              </a:buClr>
              <a:buSzPts val="1400"/>
              <a:buFont typeface="Arial"/>
              <a:buChar char="•"/>
            </a:pPr>
            <a:r>
              <a:rPr lang="es-CL" sz="1400" b="0" i="0" u="none" strike="noStrike" cap="none">
                <a:solidFill>
                  <a:srgbClr val="000000"/>
                </a:solidFill>
                <a:latin typeface="Arial"/>
                <a:ea typeface="Arial"/>
                <a:cs typeface="Arial"/>
                <a:sym typeface="Arial"/>
              </a:rPr>
              <a:t> </a:t>
            </a:r>
            <a:endParaRPr sz="1400" b="0" i="0" u="none" strike="noStrike" cap="none">
              <a:latin typeface="Arial"/>
              <a:ea typeface="Arial"/>
              <a:cs typeface="Arial"/>
              <a:sym typeface="Arial"/>
            </a:endParaRPr>
          </a:p>
        </p:txBody>
      </p:sp>
      <p:sp>
        <p:nvSpPr>
          <p:cNvPr id="753" name="Google Shape;753;p38"/>
          <p:cNvSpPr/>
          <p:nvPr/>
        </p:nvSpPr>
        <p:spPr>
          <a:xfrm>
            <a:off x="713146" y="2600650"/>
            <a:ext cx="2310600" cy="425100"/>
          </a:xfrm>
          <a:prstGeom prst="rect">
            <a:avLst/>
          </a:prstGeom>
          <a:solidFill>
            <a:schemeClr val="lt1"/>
          </a:solidFill>
          <a:ln>
            <a:noFill/>
          </a:ln>
        </p:spPr>
        <p:txBody>
          <a:bodyPr spcFirstLastPara="1" wrap="square" lIns="36000" tIns="45000" rIns="36000" bIns="45000" anchor="t" anchorCtr="0">
            <a:spAutoFit/>
          </a:bodyPr>
          <a:lstStyle/>
          <a:p>
            <a:pPr marL="0" marR="0" lvl="0" indent="0" algn="l" rtl="0">
              <a:lnSpc>
                <a:spcPct val="100000"/>
              </a:lnSpc>
              <a:spcBef>
                <a:spcPts val="0"/>
              </a:spcBef>
              <a:spcAft>
                <a:spcPts val="0"/>
              </a:spcAft>
              <a:buNone/>
            </a:pPr>
            <a:r>
              <a:rPr lang="es-CL" sz="2200" b="1" i="0" u="none" strike="noStrike" cap="none">
                <a:solidFill>
                  <a:srgbClr val="C73E32"/>
                </a:solidFill>
                <a:latin typeface="Calibri"/>
                <a:ea typeface="Calibri"/>
                <a:cs typeface="Calibri"/>
                <a:sym typeface="Calibri"/>
              </a:rPr>
              <a:t>Amplificación</a:t>
            </a:r>
            <a:endParaRPr sz="2200" b="0" i="0" u="none" strike="noStrike" cap="none">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757"/>
        <p:cNvGrpSpPr/>
        <p:nvPr/>
      </p:nvGrpSpPr>
      <p:grpSpPr>
        <a:xfrm>
          <a:off x="0" y="0"/>
          <a:ext cx="0" cy="0"/>
          <a:chOff x="0" y="0"/>
          <a:chExt cx="0" cy="0"/>
        </a:xfrm>
      </p:grpSpPr>
      <p:sp>
        <p:nvSpPr>
          <p:cNvPr id="758" name="Google Shape;758;p39"/>
          <p:cNvSpPr/>
          <p:nvPr/>
        </p:nvSpPr>
        <p:spPr>
          <a:xfrm>
            <a:off x="507960" y="2146320"/>
            <a:ext cx="8686080" cy="4431600"/>
          </a:xfrm>
          <a:prstGeom prst="roundRect">
            <a:avLst>
              <a:gd name="adj" fmla="val 3898"/>
            </a:avLst>
          </a:prstGeom>
          <a:solidFill>
            <a:schemeClr val="lt1"/>
          </a:solidFill>
          <a:ln w="9525" cap="flat" cmpd="sng">
            <a:solidFill>
              <a:schemeClr val="dk2"/>
            </a:solidFill>
            <a:prstDash val="solid"/>
            <a:round/>
            <a:headEnd type="none" w="sm" len="sm"/>
            <a:tailEnd type="none" w="sm" len="sm"/>
          </a:ln>
        </p:spPr>
        <p:txBody>
          <a:bodyPr spcFirstLastPara="1" wrap="square" lIns="90000" tIns="91425" rIns="90000" bIns="91425" anchor="ctr" anchorCtr="0">
            <a:noAutofit/>
          </a:bodyPr>
          <a:lstStyle/>
          <a:p>
            <a:pPr marL="0" marR="0" lvl="0" indent="0" algn="l" rtl="0">
              <a:lnSpc>
                <a:spcPct val="100000"/>
              </a:lnSpc>
              <a:spcBef>
                <a:spcPts val="0"/>
              </a:spcBef>
              <a:spcAft>
                <a:spcPts val="0"/>
              </a:spcAft>
              <a:buNone/>
            </a:pPr>
            <a:r>
              <a:rPr lang="es-CL" sz="1400" b="0" i="0" u="none" strike="noStrike" cap="none">
                <a:solidFill>
                  <a:srgbClr val="000000"/>
                </a:solidFill>
                <a:latin typeface="Arial"/>
                <a:ea typeface="Arial"/>
                <a:cs typeface="Arial"/>
                <a:sym typeface="Arial"/>
              </a:rPr>
              <a:t>    </a:t>
            </a:r>
            <a:endParaRPr sz="1400" b="0" i="0" u="none" strike="noStrike" cap="none">
              <a:latin typeface="Arial"/>
              <a:ea typeface="Arial"/>
              <a:cs typeface="Arial"/>
              <a:sym typeface="Arial"/>
            </a:endParaRPr>
          </a:p>
        </p:txBody>
      </p:sp>
      <p:sp>
        <p:nvSpPr>
          <p:cNvPr id="759" name="Google Shape;759;p39"/>
          <p:cNvSpPr/>
          <p:nvPr/>
        </p:nvSpPr>
        <p:spPr>
          <a:xfrm>
            <a:off x="431640" y="1098720"/>
            <a:ext cx="8600400" cy="891360"/>
          </a:xfrm>
          <a:prstGeom prst="rect">
            <a:avLst/>
          </a:prstGeom>
          <a:noFill/>
          <a:ln>
            <a:noFill/>
          </a:ln>
        </p:spPr>
        <p:txBody>
          <a:bodyPr spcFirstLastPara="1" wrap="square" lIns="90000" tIns="45000" rIns="90000" bIns="45000" anchor="ctr" anchorCtr="0">
            <a:noAutofit/>
          </a:bodyPr>
          <a:lstStyle/>
          <a:p>
            <a:pPr marL="0" marR="0" lvl="0" indent="0" algn="l" rtl="0">
              <a:lnSpc>
                <a:spcPct val="90000"/>
              </a:lnSpc>
              <a:spcBef>
                <a:spcPts val="0"/>
              </a:spcBef>
              <a:spcAft>
                <a:spcPts val="0"/>
              </a:spcAft>
              <a:buNone/>
            </a:pPr>
            <a:r>
              <a:rPr lang="es-CL" sz="2600" b="1" i="0" u="none" strike="noStrike" cap="none">
                <a:solidFill>
                  <a:srgbClr val="29754D"/>
                </a:solidFill>
                <a:latin typeface="Calibri"/>
                <a:ea typeface="Calibri"/>
                <a:cs typeface="Calibri"/>
                <a:sym typeface="Calibri"/>
              </a:rPr>
              <a:t>ANÁLISIS DE FUNCIONAMIENTO DE </a:t>
            </a:r>
            <a:br>
              <a:rPr lang="es-CL" sz="1800" b="0" i="0" u="none" strike="noStrike" cap="none">
                <a:latin typeface="Arial"/>
                <a:ea typeface="Arial"/>
                <a:cs typeface="Arial"/>
                <a:sym typeface="Arial"/>
              </a:rPr>
            </a:br>
            <a:r>
              <a:rPr lang="es-CL" sz="2600" b="0" i="0" u="none" strike="noStrike" cap="none">
                <a:solidFill>
                  <a:srgbClr val="C73E32"/>
                </a:solidFill>
                <a:latin typeface="Calibri"/>
                <a:ea typeface="Calibri"/>
                <a:cs typeface="Calibri"/>
                <a:sym typeface="Calibri"/>
              </a:rPr>
              <a:t>COMPONENTES ELECTRÓNICOS </a:t>
            </a:r>
            <a:endParaRPr sz="2600" b="0" i="0" u="none" strike="noStrike" cap="none">
              <a:latin typeface="Arial"/>
              <a:ea typeface="Arial"/>
              <a:cs typeface="Arial"/>
              <a:sym typeface="Arial"/>
            </a:endParaRPr>
          </a:p>
        </p:txBody>
      </p:sp>
      <p:sp>
        <p:nvSpPr>
          <p:cNvPr id="760" name="Google Shape;760;p39"/>
          <p:cNvSpPr/>
          <p:nvPr/>
        </p:nvSpPr>
        <p:spPr>
          <a:xfrm>
            <a:off x="3670200" y="4622040"/>
            <a:ext cx="2259720" cy="431640"/>
          </a:xfrm>
          <a:prstGeom prst="rect">
            <a:avLst/>
          </a:prstGeom>
          <a:blipFill rotWithShape="1">
            <a:blip r:embed="rId3">
              <a:alphaModFix/>
            </a:blip>
            <a:stretch>
              <a:fillRect l="143519" t="501423" r="1130465" b="-2037816"/>
            </a:stretch>
          </a:blipFill>
          <a:ln>
            <a:noFill/>
          </a:ln>
        </p:spPr>
        <p:txBody>
          <a:bodyPr spcFirstLastPara="1" wrap="square" lIns="90000" tIns="45000" rIns="90000" bIns="45000" anchor="t" anchorCtr="0">
            <a:normAutofit/>
          </a:bodyPr>
          <a:lstStyle/>
          <a:p>
            <a:pPr marL="228600" marR="0" lvl="0" indent="-227879" algn="l" rtl="0">
              <a:lnSpc>
                <a:spcPct val="90000"/>
              </a:lnSpc>
              <a:spcBef>
                <a:spcPts val="0"/>
              </a:spcBef>
              <a:spcAft>
                <a:spcPts val="0"/>
              </a:spcAft>
              <a:buClr>
                <a:srgbClr val="000000"/>
              </a:buClr>
              <a:buSzPts val="1400"/>
              <a:buFont typeface="Arial"/>
              <a:buChar char="•"/>
            </a:pPr>
            <a:r>
              <a:rPr lang="es-CL" sz="1400" b="0" i="0" u="none" strike="noStrike" cap="none">
                <a:solidFill>
                  <a:srgbClr val="000000"/>
                </a:solidFill>
                <a:latin typeface="Arial"/>
                <a:ea typeface="Arial"/>
                <a:cs typeface="Arial"/>
                <a:sym typeface="Arial"/>
              </a:rPr>
              <a:t> </a:t>
            </a:r>
            <a:endParaRPr sz="1400" b="0" i="0" u="none" strike="noStrike" cap="none">
              <a:latin typeface="Arial"/>
              <a:ea typeface="Arial"/>
              <a:cs typeface="Arial"/>
              <a:sym typeface="Arial"/>
            </a:endParaRPr>
          </a:p>
        </p:txBody>
      </p:sp>
      <p:sp>
        <p:nvSpPr>
          <p:cNvPr id="761" name="Google Shape;761;p39"/>
          <p:cNvSpPr/>
          <p:nvPr/>
        </p:nvSpPr>
        <p:spPr>
          <a:xfrm>
            <a:off x="736560" y="2438280"/>
            <a:ext cx="7657200" cy="2076480"/>
          </a:xfrm>
          <a:prstGeom prst="rect">
            <a:avLst/>
          </a:prstGeom>
          <a:noFill/>
          <a:ln>
            <a:noFill/>
          </a:ln>
        </p:spPr>
        <p:txBody>
          <a:bodyPr spcFirstLastPara="1" wrap="square" lIns="90000" tIns="45000" rIns="90000" bIns="45000" anchor="t" anchorCtr="0">
            <a:noAutofit/>
          </a:bodyPr>
          <a:lstStyle/>
          <a:p>
            <a:pPr marL="140400" marR="0" lvl="0" indent="-139680" algn="l" rtl="0">
              <a:lnSpc>
                <a:spcPct val="90000"/>
              </a:lnSpc>
              <a:spcBef>
                <a:spcPts val="0"/>
              </a:spcBef>
              <a:spcAft>
                <a:spcPts val="0"/>
              </a:spcAft>
              <a:buClr>
                <a:srgbClr val="000000"/>
              </a:buClr>
              <a:buSzPts val="1800"/>
              <a:buFont typeface="Arial"/>
              <a:buChar char="•"/>
            </a:pPr>
            <a:r>
              <a:rPr lang="es-CL" sz="1800" b="0" i="0" u="none" strike="noStrike" cap="none">
                <a:solidFill>
                  <a:srgbClr val="000000"/>
                </a:solidFill>
                <a:latin typeface="Calibri"/>
                <a:ea typeface="Calibri"/>
                <a:cs typeface="Calibri"/>
                <a:sym typeface="Calibri"/>
              </a:rPr>
              <a:t>Por esto para obtener una ganancia elevada de corriente ß, el emisor debe estar dopado en comparación con la base.</a:t>
            </a:r>
            <a:endParaRPr sz="1800" b="0" i="0" u="none" strike="noStrike" cap="none">
              <a:latin typeface="Arial"/>
              <a:ea typeface="Arial"/>
              <a:cs typeface="Arial"/>
              <a:sym typeface="Arial"/>
            </a:endParaRPr>
          </a:p>
          <a:p>
            <a:pPr marL="140400" marR="0" lvl="0" indent="-139680" algn="l" rtl="0">
              <a:lnSpc>
                <a:spcPct val="90000"/>
              </a:lnSpc>
              <a:spcBef>
                <a:spcPts val="1199"/>
              </a:spcBef>
              <a:spcAft>
                <a:spcPts val="0"/>
              </a:spcAft>
              <a:buClr>
                <a:srgbClr val="000000"/>
              </a:buClr>
              <a:buSzPts val="1800"/>
              <a:buFont typeface="Arial"/>
              <a:buChar char="•"/>
            </a:pPr>
            <a:r>
              <a:rPr lang="es-CL" sz="1800" b="0" i="0" u="none" strike="noStrike" cap="none">
                <a:solidFill>
                  <a:srgbClr val="000000"/>
                </a:solidFill>
                <a:latin typeface="Calibri"/>
                <a:ea typeface="Calibri"/>
                <a:cs typeface="Calibri"/>
                <a:sym typeface="Calibri"/>
              </a:rPr>
              <a:t>Un valor típico de ganancia comprende entre 10 y 1000, el dopamiento en el emisor debe ser alto en relación a la base, lo que garantiza un flujo de electrones circulando en un transmisor npn. </a:t>
            </a:r>
            <a:endParaRPr sz="1800" b="0" i="0" u="none" strike="noStrike" cap="none">
              <a:latin typeface="Arial"/>
              <a:ea typeface="Arial"/>
              <a:cs typeface="Arial"/>
              <a:sym typeface="Arial"/>
            </a:endParaRPr>
          </a:p>
          <a:p>
            <a:pPr marL="140400" marR="0" lvl="0" indent="-139680" algn="l" rtl="0">
              <a:lnSpc>
                <a:spcPct val="90000"/>
              </a:lnSpc>
              <a:spcBef>
                <a:spcPts val="1199"/>
              </a:spcBef>
              <a:spcAft>
                <a:spcPts val="0"/>
              </a:spcAft>
              <a:buClr>
                <a:srgbClr val="000000"/>
              </a:buClr>
              <a:buSzPts val="1800"/>
              <a:buFont typeface="Arial"/>
              <a:buChar char="•"/>
            </a:pPr>
            <a:r>
              <a:rPr lang="es-CL" sz="1800" b="1" i="0" u="none" strike="noStrike" cap="none">
                <a:solidFill>
                  <a:srgbClr val="000000"/>
                </a:solidFill>
                <a:latin typeface="Calibri"/>
                <a:ea typeface="Calibri"/>
                <a:cs typeface="Calibri"/>
                <a:sym typeface="Calibri"/>
              </a:rPr>
              <a:t>Ecuaciones </a:t>
            </a:r>
            <a:r>
              <a:rPr lang="es-CL" sz="1800" b="1">
                <a:latin typeface="Calibri"/>
                <a:ea typeface="Calibri"/>
                <a:cs typeface="Calibri"/>
                <a:sym typeface="Calibri"/>
              </a:rPr>
              <a:t>características</a:t>
            </a:r>
            <a:r>
              <a:rPr lang="es-CL" sz="1800" b="1" i="0" u="none" strike="noStrike" cap="none">
                <a:solidFill>
                  <a:srgbClr val="000000"/>
                </a:solidFill>
                <a:latin typeface="Calibri"/>
                <a:ea typeface="Calibri"/>
                <a:cs typeface="Calibri"/>
                <a:sym typeface="Calibri"/>
              </a:rPr>
              <a:t> del dispositivo:</a:t>
            </a:r>
            <a:endParaRPr sz="1800" b="0" i="0" u="none" strike="noStrike" cap="none">
              <a:latin typeface="Arial"/>
              <a:ea typeface="Arial"/>
              <a:cs typeface="Arial"/>
              <a:sym typeface="Arial"/>
            </a:endParaRPr>
          </a:p>
          <a:p>
            <a:pPr marL="0" marR="0" lvl="0" indent="0" algn="l" rtl="0">
              <a:lnSpc>
                <a:spcPct val="90000"/>
              </a:lnSpc>
              <a:spcBef>
                <a:spcPts val="0"/>
              </a:spcBef>
              <a:spcAft>
                <a:spcPts val="0"/>
              </a:spcAft>
              <a:buNone/>
            </a:pPr>
            <a:endParaRPr sz="1800" b="0" i="0" u="none" strike="noStrike" cap="none">
              <a:latin typeface="Arial"/>
              <a:ea typeface="Arial"/>
              <a:cs typeface="Arial"/>
              <a:sym typeface="Arial"/>
            </a:endParaRPr>
          </a:p>
          <a:p>
            <a:pPr marL="0" marR="0" lvl="0" indent="0" algn="l" rtl="0">
              <a:lnSpc>
                <a:spcPct val="90000"/>
              </a:lnSpc>
              <a:spcBef>
                <a:spcPts val="0"/>
              </a:spcBef>
              <a:spcAft>
                <a:spcPts val="0"/>
              </a:spcAft>
              <a:buNone/>
            </a:pPr>
            <a:endParaRPr sz="1800" b="0" i="0" u="none" strike="noStrike" cap="none">
              <a:latin typeface="Arial"/>
              <a:ea typeface="Arial"/>
              <a:cs typeface="Arial"/>
              <a:sym typeface="Arial"/>
            </a:endParaRPr>
          </a:p>
          <a:p>
            <a:pPr marL="0" marR="0" lvl="0" indent="0" algn="l" rtl="0">
              <a:lnSpc>
                <a:spcPct val="90000"/>
              </a:lnSpc>
              <a:spcBef>
                <a:spcPts val="0"/>
              </a:spcBef>
              <a:spcAft>
                <a:spcPts val="0"/>
              </a:spcAft>
              <a:buNone/>
            </a:pPr>
            <a:endParaRPr sz="1800" b="0" i="0" u="none" strike="noStrike" cap="none">
              <a:latin typeface="Arial"/>
              <a:ea typeface="Arial"/>
              <a:cs typeface="Arial"/>
              <a:sym typeface="Arial"/>
            </a:endParaRPr>
          </a:p>
        </p:txBody>
      </p:sp>
      <p:sp>
        <p:nvSpPr>
          <p:cNvPr id="762" name="Google Shape;762;p39"/>
          <p:cNvSpPr/>
          <p:nvPr/>
        </p:nvSpPr>
        <p:spPr>
          <a:xfrm>
            <a:off x="864000" y="5381280"/>
            <a:ext cx="7999920" cy="1098360"/>
          </a:xfrm>
          <a:prstGeom prst="rect">
            <a:avLst/>
          </a:prstGeom>
          <a:blipFill rotWithShape="1">
            <a:blip r:embed="rId3">
              <a:alphaModFix/>
            </a:blip>
            <a:stretch>
              <a:fillRect l="-544288" t="1742306"/>
            </a:stretch>
          </a:blipFill>
          <a:ln>
            <a:noFill/>
          </a:ln>
        </p:spPr>
        <p:txBody>
          <a:bodyPr spcFirstLastPara="1" wrap="square" lIns="90000" tIns="45000" rIns="90000" bIns="45000" anchor="t" anchorCtr="0">
            <a:normAutofit/>
          </a:bodyPr>
          <a:lstStyle/>
          <a:p>
            <a:pPr marL="228600" marR="0" lvl="0" indent="-227879" algn="l" rtl="0">
              <a:lnSpc>
                <a:spcPct val="90000"/>
              </a:lnSpc>
              <a:spcBef>
                <a:spcPts val="0"/>
              </a:spcBef>
              <a:spcAft>
                <a:spcPts val="0"/>
              </a:spcAft>
              <a:buClr>
                <a:srgbClr val="000000"/>
              </a:buClr>
              <a:buSzPts val="1400"/>
              <a:buFont typeface="Arial"/>
              <a:buChar char="•"/>
            </a:pPr>
            <a:r>
              <a:rPr lang="es-CL" sz="1400" b="0" i="0" u="none" strike="noStrike" cap="none">
                <a:solidFill>
                  <a:srgbClr val="000000"/>
                </a:solidFill>
                <a:latin typeface="Arial"/>
                <a:ea typeface="Arial"/>
                <a:cs typeface="Arial"/>
                <a:sym typeface="Arial"/>
              </a:rPr>
              <a:t> </a:t>
            </a:r>
            <a:endParaRPr sz="1400" b="0" i="0" u="none" strike="noStrike" cap="none">
              <a:latin typeface="Arial"/>
              <a:ea typeface="Arial"/>
              <a:cs typeface="Arial"/>
              <a:sym typeface="Arial"/>
            </a:endParaRPr>
          </a:p>
        </p:txBody>
      </p:sp>
      <p:sp>
        <p:nvSpPr>
          <p:cNvPr id="763" name="Google Shape;763;p39"/>
          <p:cNvSpPr/>
          <p:nvPr/>
        </p:nvSpPr>
        <p:spPr>
          <a:xfrm>
            <a:off x="723960" y="4584600"/>
            <a:ext cx="3212280" cy="913680"/>
          </a:xfrm>
          <a:prstGeom prst="rect">
            <a:avLst/>
          </a:prstGeom>
          <a:solidFill>
            <a:schemeClr val="lt1"/>
          </a:solidFill>
          <a:ln>
            <a:noFill/>
          </a:ln>
          <a:effectLst>
            <a:outerShdw blurRad="40000" dist="2304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39"/>
          <p:cNvSpPr/>
          <p:nvPr/>
        </p:nvSpPr>
        <p:spPr>
          <a:xfrm>
            <a:off x="3697200" y="4521240"/>
            <a:ext cx="2385360" cy="596160"/>
          </a:xfrm>
          <a:prstGeom prst="roundRect">
            <a:avLst>
              <a:gd name="adj" fmla="val 3898"/>
            </a:avLst>
          </a:prstGeom>
          <a:noFill/>
          <a:ln w="9525" cap="flat" cmpd="sng">
            <a:solidFill>
              <a:srgbClr val="C73E32"/>
            </a:solidFill>
            <a:prstDash val="solid"/>
            <a:round/>
            <a:headEnd type="none" w="sm" len="sm"/>
            <a:tailEnd type="none" w="sm" len="sm"/>
          </a:ln>
        </p:spPr>
        <p:txBody>
          <a:bodyPr spcFirstLastPara="1" wrap="square" lIns="90000" tIns="91425" rIns="90000" bIns="91425" anchor="ctr" anchorCtr="0">
            <a:noAutofit/>
          </a:bodyPr>
          <a:lstStyle/>
          <a:p>
            <a:pPr marL="0" marR="0" lvl="0" indent="0" algn="l" rtl="0">
              <a:lnSpc>
                <a:spcPct val="100000"/>
              </a:lnSpc>
              <a:spcBef>
                <a:spcPts val="0"/>
              </a:spcBef>
              <a:spcAft>
                <a:spcPts val="0"/>
              </a:spcAft>
              <a:buNone/>
            </a:pPr>
            <a:r>
              <a:rPr lang="es-CL" sz="1400" b="0" i="0" u="none" strike="noStrike" cap="none">
                <a:solidFill>
                  <a:srgbClr val="000000"/>
                </a:solidFill>
                <a:latin typeface="Arial"/>
                <a:ea typeface="Arial"/>
                <a:cs typeface="Arial"/>
                <a:sym typeface="Arial"/>
              </a:rPr>
              <a:t>    </a:t>
            </a:r>
            <a:endParaRPr sz="1400" b="0" i="0" u="none" strike="noStrike" cap="none">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Google Shape;398;p4"/>
          <p:cNvSpPr/>
          <p:nvPr/>
        </p:nvSpPr>
        <p:spPr>
          <a:xfrm>
            <a:off x="375840" y="1373760"/>
            <a:ext cx="4106880" cy="318960"/>
          </a:xfrm>
          <a:prstGeom prst="rect">
            <a:avLst/>
          </a:prstGeom>
          <a:noFill/>
          <a:ln>
            <a:noFill/>
          </a:ln>
        </p:spPr>
        <p:txBody>
          <a:bodyPr spcFirstLastPara="1" wrap="square" lIns="90000" tIns="91425" rIns="90000" bIns="91425" anchor="ctr" anchorCtr="0">
            <a:noAutofit/>
          </a:bodyPr>
          <a:lstStyle/>
          <a:p>
            <a:pPr marL="0" marR="0" lvl="0" indent="0" algn="l" rtl="0">
              <a:lnSpc>
                <a:spcPct val="80000"/>
              </a:lnSpc>
              <a:spcBef>
                <a:spcPts val="0"/>
              </a:spcBef>
              <a:spcAft>
                <a:spcPts val="0"/>
              </a:spcAft>
              <a:buNone/>
            </a:pPr>
            <a:r>
              <a:rPr lang="es-CL" sz="2800" b="1" i="0" u="none" strike="noStrike" cap="none">
                <a:solidFill>
                  <a:srgbClr val="29754D"/>
                </a:solidFill>
                <a:latin typeface="Calibri"/>
                <a:ea typeface="Calibri"/>
                <a:cs typeface="Calibri"/>
                <a:sym typeface="Calibri"/>
              </a:rPr>
              <a:t>MENÚ DE LA ACTIVIDAD</a:t>
            </a:r>
            <a:endParaRPr sz="2800" b="0" i="0" u="none" strike="noStrike" cap="none">
              <a:latin typeface="Arial"/>
              <a:ea typeface="Arial"/>
              <a:cs typeface="Arial"/>
              <a:sym typeface="Arial"/>
            </a:endParaRPr>
          </a:p>
        </p:txBody>
      </p:sp>
      <p:pic>
        <p:nvPicPr>
          <p:cNvPr id="399" name="Google Shape;399;p4"/>
          <p:cNvPicPr preferRelativeResize="0"/>
          <p:nvPr/>
        </p:nvPicPr>
        <p:blipFill rotWithShape="1">
          <a:blip r:embed="rId3">
            <a:alphaModFix/>
          </a:blip>
          <a:srcRect/>
          <a:stretch/>
        </p:blipFill>
        <p:spPr>
          <a:xfrm>
            <a:off x="594360" y="2347920"/>
            <a:ext cx="3018240" cy="4406040"/>
          </a:xfrm>
          <a:prstGeom prst="rect">
            <a:avLst/>
          </a:prstGeom>
          <a:noFill/>
          <a:ln>
            <a:noFill/>
          </a:ln>
        </p:spPr>
      </p:pic>
      <p:sp>
        <p:nvSpPr>
          <p:cNvPr id="400" name="Google Shape;400;p4"/>
          <p:cNvSpPr/>
          <p:nvPr/>
        </p:nvSpPr>
        <p:spPr>
          <a:xfrm>
            <a:off x="3619440" y="1209240"/>
            <a:ext cx="1015560" cy="529920"/>
          </a:xfrm>
          <a:prstGeom prst="rect">
            <a:avLst/>
          </a:prstGeom>
          <a:noFill/>
          <a:ln>
            <a:noFill/>
          </a:ln>
        </p:spPr>
        <p:txBody>
          <a:bodyPr spcFirstLastPara="1" wrap="square" lIns="90000" tIns="91425" rIns="90000" bIns="91425" anchor="ctr" anchorCtr="0">
            <a:noAutofit/>
          </a:bodyPr>
          <a:lstStyle/>
          <a:p>
            <a:pPr marL="0" marR="0" lvl="0" indent="0" algn="r" rtl="0">
              <a:lnSpc>
                <a:spcPct val="90000"/>
              </a:lnSpc>
              <a:spcBef>
                <a:spcPts val="0"/>
              </a:spcBef>
              <a:spcAft>
                <a:spcPts val="0"/>
              </a:spcAft>
              <a:buNone/>
            </a:pPr>
            <a:r>
              <a:rPr lang="es-CL" sz="6000" b="0" i="0" u="none" strike="noStrike" cap="none">
                <a:solidFill>
                  <a:srgbClr val="29754D"/>
                </a:solidFill>
                <a:latin typeface="Calibri"/>
                <a:ea typeface="Calibri"/>
                <a:cs typeface="Calibri"/>
                <a:sym typeface="Calibri"/>
              </a:rPr>
              <a:t>4</a:t>
            </a:r>
            <a:endParaRPr sz="6000" b="0" i="0" u="none" strike="noStrike" cap="none">
              <a:latin typeface="Arial"/>
              <a:ea typeface="Arial"/>
              <a:cs typeface="Arial"/>
              <a:sym typeface="Arial"/>
            </a:endParaRPr>
          </a:p>
        </p:txBody>
      </p:sp>
      <p:sp>
        <p:nvSpPr>
          <p:cNvPr id="401" name="Google Shape;401;p4"/>
          <p:cNvSpPr/>
          <p:nvPr/>
        </p:nvSpPr>
        <p:spPr>
          <a:xfrm>
            <a:off x="4191120" y="2109960"/>
            <a:ext cx="4566600" cy="674640"/>
          </a:xfrm>
          <a:prstGeom prst="rect">
            <a:avLst/>
          </a:prstGeom>
          <a:noFill/>
          <a:ln>
            <a:noFill/>
          </a:ln>
        </p:spPr>
        <p:txBody>
          <a:bodyPr spcFirstLastPara="1" wrap="square" lIns="90000" tIns="45000" rIns="90000" bIns="45000" anchor="t" anchorCtr="0">
            <a:spAutoFit/>
          </a:bodyPr>
          <a:lstStyle/>
          <a:p>
            <a:pPr marL="0" marR="0" lvl="0" indent="0" algn="l" rtl="0">
              <a:lnSpc>
                <a:spcPct val="80000"/>
              </a:lnSpc>
              <a:spcBef>
                <a:spcPts val="0"/>
              </a:spcBef>
              <a:spcAft>
                <a:spcPts val="0"/>
              </a:spcAft>
              <a:buNone/>
            </a:pPr>
            <a:r>
              <a:rPr lang="es-CL" sz="2400" b="0" i="0" u="none" strike="noStrike" cap="none">
                <a:solidFill>
                  <a:srgbClr val="C73E32"/>
                </a:solidFill>
                <a:latin typeface="Calibri"/>
                <a:ea typeface="Calibri"/>
                <a:cs typeface="Calibri"/>
                <a:sym typeface="Calibri"/>
              </a:rPr>
              <a:t>INTRODUCCIÓN A LA </a:t>
            </a:r>
            <a:br>
              <a:rPr lang="es-CL" sz="1800" b="0" i="0" u="none" strike="noStrike" cap="none">
                <a:latin typeface="Arial"/>
                <a:ea typeface="Arial"/>
                <a:cs typeface="Arial"/>
                <a:sym typeface="Arial"/>
              </a:rPr>
            </a:br>
            <a:r>
              <a:rPr lang="es-CL" sz="2400" b="0" i="0" u="none" strike="noStrike" cap="none">
                <a:solidFill>
                  <a:srgbClr val="C73E32"/>
                </a:solidFill>
                <a:latin typeface="Calibri"/>
                <a:ea typeface="Calibri"/>
                <a:cs typeface="Calibri"/>
                <a:sym typeface="Calibri"/>
              </a:rPr>
              <a:t>DETECCIÓN DE FALLAS</a:t>
            </a:r>
            <a:endParaRPr sz="2400" b="0" i="0" u="none" strike="noStrike" cap="none">
              <a:latin typeface="Arial"/>
              <a:ea typeface="Arial"/>
              <a:cs typeface="Arial"/>
              <a:sym typeface="Arial"/>
            </a:endParaRPr>
          </a:p>
        </p:txBody>
      </p:sp>
      <p:sp>
        <p:nvSpPr>
          <p:cNvPr id="402" name="Google Shape;402;p4"/>
          <p:cNvSpPr/>
          <p:nvPr/>
        </p:nvSpPr>
        <p:spPr>
          <a:xfrm>
            <a:off x="3474720" y="730440"/>
            <a:ext cx="8949960" cy="31896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4"/>
          <p:cNvSpPr/>
          <p:nvPr/>
        </p:nvSpPr>
        <p:spPr>
          <a:xfrm>
            <a:off x="4152240" y="2959200"/>
            <a:ext cx="4648320" cy="3695040"/>
          </a:xfrm>
          <a:prstGeom prst="roundRect">
            <a:avLst>
              <a:gd name="adj" fmla="val 4120"/>
            </a:avLst>
          </a:prstGeom>
          <a:solidFill>
            <a:schemeClr val="lt1"/>
          </a:solidFill>
          <a:ln w="9525" cap="flat" cmpd="sng">
            <a:solidFill>
              <a:schemeClr val="dk1"/>
            </a:solidFill>
            <a:prstDash val="solid"/>
            <a:round/>
            <a:headEnd type="none" w="sm" len="sm"/>
            <a:tailEnd type="none" w="sm" len="sm"/>
          </a:ln>
        </p:spPr>
        <p:txBody>
          <a:bodyPr spcFirstLastPara="1" wrap="square" lIns="90000" tIns="91425" rIns="90000" bIns="91425" anchor="ctr" anchorCtr="0">
            <a:noAutofit/>
          </a:bodyPr>
          <a:lstStyle/>
          <a:p>
            <a:pPr marL="0" marR="0" lvl="0" indent="0" algn="l" rtl="0">
              <a:lnSpc>
                <a:spcPct val="100000"/>
              </a:lnSpc>
              <a:spcBef>
                <a:spcPts val="0"/>
              </a:spcBef>
              <a:spcAft>
                <a:spcPts val="0"/>
              </a:spcAft>
              <a:buNone/>
            </a:pPr>
            <a:r>
              <a:rPr lang="es-CL" sz="1400" b="0" i="0" u="none" strike="noStrike" cap="none">
                <a:solidFill>
                  <a:srgbClr val="000000"/>
                </a:solidFill>
                <a:latin typeface="Arial"/>
                <a:ea typeface="Arial"/>
                <a:cs typeface="Arial"/>
                <a:sym typeface="Arial"/>
              </a:rPr>
              <a:t>     </a:t>
            </a:r>
            <a:endParaRPr sz="1400" b="0" i="0" u="none" strike="noStrike" cap="none">
              <a:latin typeface="Arial"/>
              <a:ea typeface="Arial"/>
              <a:cs typeface="Arial"/>
              <a:sym typeface="Arial"/>
            </a:endParaRPr>
          </a:p>
        </p:txBody>
      </p:sp>
      <p:sp>
        <p:nvSpPr>
          <p:cNvPr id="404" name="Google Shape;404;p4"/>
          <p:cNvSpPr/>
          <p:nvPr/>
        </p:nvSpPr>
        <p:spPr>
          <a:xfrm>
            <a:off x="4296960" y="3073680"/>
            <a:ext cx="5015880" cy="3381480"/>
          </a:xfrm>
          <a:prstGeom prst="rect">
            <a:avLst/>
          </a:prstGeom>
          <a:noFill/>
          <a:ln>
            <a:noFill/>
          </a:ln>
        </p:spPr>
        <p:txBody>
          <a:bodyPr spcFirstLastPara="1" wrap="square" lIns="90000" tIns="45000" rIns="90000" bIns="45000" anchor="t" anchorCtr="0">
            <a:noAutofit/>
          </a:bodyPr>
          <a:lstStyle/>
          <a:p>
            <a:pPr marL="0" marR="0" lvl="0" indent="0" algn="l" rtl="0">
              <a:lnSpc>
                <a:spcPct val="90000"/>
              </a:lnSpc>
              <a:spcBef>
                <a:spcPts val="0"/>
              </a:spcBef>
              <a:spcAft>
                <a:spcPts val="0"/>
              </a:spcAft>
              <a:buNone/>
            </a:pPr>
            <a:r>
              <a:rPr lang="es-CL" sz="1500" b="0" i="0" u="none" strike="noStrike" cap="none">
                <a:solidFill>
                  <a:srgbClr val="000000"/>
                </a:solidFill>
                <a:latin typeface="Calibri"/>
                <a:ea typeface="Calibri"/>
                <a:cs typeface="Calibri"/>
                <a:sym typeface="Calibri"/>
              </a:rPr>
              <a:t>Actividad de conocimientos previos </a:t>
            </a:r>
            <a:br>
              <a:rPr lang="es-CL" sz="1800" b="0" i="0" u="none" strike="noStrike" cap="none">
                <a:latin typeface="Arial"/>
                <a:ea typeface="Arial"/>
                <a:cs typeface="Arial"/>
                <a:sym typeface="Arial"/>
              </a:rPr>
            </a:br>
            <a:r>
              <a:rPr lang="es-CL" sz="1500" b="0" i="0" u="none" strike="noStrike" cap="none">
                <a:solidFill>
                  <a:srgbClr val="000000"/>
                </a:solidFill>
                <a:latin typeface="Calibri"/>
                <a:ea typeface="Calibri"/>
                <a:cs typeface="Calibri"/>
                <a:sym typeface="Calibri"/>
              </a:rPr>
              <a:t>“Círculos de Experiencia” </a:t>
            </a:r>
            <a:endParaRPr sz="1500" b="0" i="0" u="none" strike="noStrike" cap="none">
              <a:latin typeface="Arial"/>
              <a:ea typeface="Arial"/>
              <a:cs typeface="Arial"/>
              <a:sym typeface="Arial"/>
            </a:endParaRPr>
          </a:p>
          <a:p>
            <a:pPr marL="0" marR="0" lvl="0" indent="0" algn="l" rtl="0">
              <a:lnSpc>
                <a:spcPct val="90000"/>
              </a:lnSpc>
              <a:spcBef>
                <a:spcPts val="1100"/>
              </a:spcBef>
              <a:spcAft>
                <a:spcPts val="0"/>
              </a:spcAft>
              <a:buNone/>
            </a:pPr>
            <a:r>
              <a:rPr lang="es-CL" sz="1500" b="0" i="0" u="none" strike="noStrike" cap="none">
                <a:solidFill>
                  <a:srgbClr val="000000"/>
                </a:solidFill>
                <a:latin typeface="Calibri"/>
                <a:ea typeface="Calibri"/>
                <a:cs typeface="Calibri"/>
                <a:sym typeface="Calibri"/>
              </a:rPr>
              <a:t>Aspectos de seguridad a considerar</a:t>
            </a:r>
            <a:endParaRPr sz="1500" b="0" i="0" u="none" strike="noStrike" cap="none">
              <a:latin typeface="Arial"/>
              <a:ea typeface="Arial"/>
              <a:cs typeface="Arial"/>
              <a:sym typeface="Arial"/>
            </a:endParaRPr>
          </a:p>
          <a:p>
            <a:pPr marL="0" marR="0" lvl="0" indent="0" algn="l" rtl="0">
              <a:lnSpc>
                <a:spcPct val="90000"/>
              </a:lnSpc>
              <a:spcBef>
                <a:spcPts val="1100"/>
              </a:spcBef>
              <a:spcAft>
                <a:spcPts val="0"/>
              </a:spcAft>
              <a:buNone/>
            </a:pPr>
            <a:r>
              <a:rPr lang="es-CL" sz="1500" b="0" i="0" u="none" strike="noStrike" cap="none">
                <a:solidFill>
                  <a:srgbClr val="000000"/>
                </a:solidFill>
                <a:latin typeface="Calibri"/>
                <a:ea typeface="Calibri"/>
                <a:cs typeface="Calibri"/>
                <a:sym typeface="Calibri"/>
              </a:rPr>
              <a:t>Fallas en equipos electrónicos </a:t>
            </a:r>
            <a:endParaRPr sz="1500" b="0" i="0" u="none" strike="noStrike" cap="none">
              <a:latin typeface="Arial"/>
              <a:ea typeface="Arial"/>
              <a:cs typeface="Arial"/>
              <a:sym typeface="Arial"/>
            </a:endParaRPr>
          </a:p>
          <a:p>
            <a:pPr marL="0" marR="0" lvl="0" indent="0" algn="l" rtl="0">
              <a:lnSpc>
                <a:spcPct val="90000"/>
              </a:lnSpc>
              <a:spcBef>
                <a:spcPts val="1100"/>
              </a:spcBef>
              <a:spcAft>
                <a:spcPts val="0"/>
              </a:spcAft>
              <a:buNone/>
            </a:pPr>
            <a:r>
              <a:rPr lang="es-CL" sz="1500" b="0" i="0" u="none" strike="noStrike" cap="none">
                <a:solidFill>
                  <a:srgbClr val="000000"/>
                </a:solidFill>
                <a:latin typeface="Calibri"/>
                <a:ea typeface="Calibri"/>
                <a:cs typeface="Calibri"/>
                <a:sym typeface="Calibri"/>
              </a:rPr>
              <a:t>Instrumentos de medición</a:t>
            </a:r>
            <a:endParaRPr sz="1500" b="0" i="0" u="none" strike="noStrike" cap="none">
              <a:latin typeface="Arial"/>
              <a:ea typeface="Arial"/>
              <a:cs typeface="Arial"/>
              <a:sym typeface="Arial"/>
            </a:endParaRPr>
          </a:p>
          <a:p>
            <a:pPr marL="0" marR="0" lvl="0" indent="0" algn="l" rtl="0">
              <a:lnSpc>
                <a:spcPct val="90000"/>
              </a:lnSpc>
              <a:spcBef>
                <a:spcPts val="1100"/>
              </a:spcBef>
              <a:spcAft>
                <a:spcPts val="0"/>
              </a:spcAft>
              <a:buNone/>
            </a:pPr>
            <a:r>
              <a:rPr lang="es-CL" sz="1500" b="0" i="0" u="none" strike="noStrike" cap="none">
                <a:solidFill>
                  <a:srgbClr val="000000"/>
                </a:solidFill>
                <a:latin typeface="Calibri"/>
                <a:ea typeface="Calibri"/>
                <a:cs typeface="Calibri"/>
                <a:sym typeface="Calibri"/>
              </a:rPr>
              <a:t>Análisis de funcionamiento de los </a:t>
            </a:r>
            <a:br>
              <a:rPr lang="es-CL" sz="1800" b="0" i="0" u="none" strike="noStrike" cap="none">
                <a:latin typeface="Arial"/>
                <a:ea typeface="Arial"/>
                <a:cs typeface="Arial"/>
                <a:sym typeface="Arial"/>
              </a:rPr>
            </a:br>
            <a:r>
              <a:rPr lang="es-CL" sz="1500" b="0" i="0" u="none" strike="noStrike" cap="none">
                <a:solidFill>
                  <a:srgbClr val="000000"/>
                </a:solidFill>
                <a:latin typeface="Calibri"/>
                <a:ea typeface="Calibri"/>
                <a:cs typeface="Calibri"/>
                <a:sym typeface="Calibri"/>
              </a:rPr>
              <a:t>componentes electrónicos</a:t>
            </a:r>
            <a:endParaRPr sz="1500" b="0" i="0" u="none" strike="noStrike" cap="none">
              <a:latin typeface="Arial"/>
              <a:ea typeface="Arial"/>
              <a:cs typeface="Arial"/>
              <a:sym typeface="Arial"/>
            </a:endParaRPr>
          </a:p>
          <a:p>
            <a:pPr marL="0" marR="0" lvl="0" indent="0" algn="l" rtl="0">
              <a:lnSpc>
                <a:spcPct val="90000"/>
              </a:lnSpc>
              <a:spcBef>
                <a:spcPts val="1100"/>
              </a:spcBef>
              <a:spcAft>
                <a:spcPts val="0"/>
              </a:spcAft>
              <a:buNone/>
            </a:pPr>
            <a:r>
              <a:rPr lang="es-CL" sz="1500" b="0" i="0" u="none" strike="noStrike" cap="none">
                <a:solidFill>
                  <a:srgbClr val="000000"/>
                </a:solidFill>
                <a:latin typeface="Calibri"/>
                <a:ea typeface="Calibri"/>
                <a:cs typeface="Calibri"/>
                <a:sym typeface="Calibri"/>
              </a:rPr>
              <a:t>¿Cómo identificar una falla en una placa electrónica?</a:t>
            </a:r>
            <a:endParaRPr sz="1500" b="0" i="0" u="none" strike="noStrike" cap="none">
              <a:latin typeface="Arial"/>
              <a:ea typeface="Arial"/>
              <a:cs typeface="Arial"/>
              <a:sym typeface="Arial"/>
            </a:endParaRPr>
          </a:p>
          <a:p>
            <a:pPr marL="0" marR="0" lvl="0" indent="0" algn="l" rtl="0">
              <a:lnSpc>
                <a:spcPct val="90000"/>
              </a:lnSpc>
              <a:spcBef>
                <a:spcPts val="1100"/>
              </a:spcBef>
              <a:spcAft>
                <a:spcPts val="0"/>
              </a:spcAft>
              <a:buNone/>
            </a:pPr>
            <a:r>
              <a:rPr lang="es-CL" sz="1500" b="0" i="0" u="none" strike="noStrike" cap="none">
                <a:solidFill>
                  <a:srgbClr val="000000"/>
                </a:solidFill>
                <a:latin typeface="Calibri"/>
                <a:ea typeface="Calibri"/>
                <a:cs typeface="Calibri"/>
                <a:sym typeface="Calibri"/>
              </a:rPr>
              <a:t> Diagnóstico de fallas, causas y tipos de fallas</a:t>
            </a:r>
            <a:endParaRPr sz="1500" b="0" i="0" u="none" strike="noStrike" cap="none">
              <a:latin typeface="Arial"/>
              <a:ea typeface="Arial"/>
              <a:cs typeface="Arial"/>
              <a:sym typeface="Arial"/>
            </a:endParaRPr>
          </a:p>
          <a:p>
            <a:pPr marL="0" marR="0" lvl="0" indent="0" algn="l" rtl="0">
              <a:lnSpc>
                <a:spcPct val="90000"/>
              </a:lnSpc>
              <a:spcBef>
                <a:spcPts val="1100"/>
              </a:spcBef>
              <a:spcAft>
                <a:spcPts val="0"/>
              </a:spcAft>
              <a:buNone/>
            </a:pPr>
            <a:r>
              <a:rPr lang="es-CL" sz="1500" b="0" i="0" u="none" strike="noStrike" cap="none">
                <a:solidFill>
                  <a:srgbClr val="000000"/>
                </a:solidFill>
                <a:latin typeface="Calibri"/>
                <a:ea typeface="Calibri"/>
                <a:cs typeface="Calibri"/>
                <a:sym typeface="Calibri"/>
              </a:rPr>
              <a:t>Actividad ¿Cuánto Aprendimos? </a:t>
            </a:r>
            <a:endParaRPr sz="1500" b="0" i="0" u="none" strike="noStrike" cap="none">
              <a:latin typeface="Arial"/>
              <a:ea typeface="Arial"/>
              <a:cs typeface="Arial"/>
              <a:sym typeface="Arial"/>
            </a:endParaRPr>
          </a:p>
          <a:p>
            <a:pPr marL="0" marR="0" lvl="0" indent="0" algn="l" rtl="0">
              <a:lnSpc>
                <a:spcPct val="90000"/>
              </a:lnSpc>
              <a:spcBef>
                <a:spcPts val="1100"/>
              </a:spcBef>
              <a:spcAft>
                <a:spcPts val="0"/>
              </a:spcAft>
              <a:buNone/>
            </a:pPr>
            <a:r>
              <a:rPr lang="es-CL" sz="1500" b="0" i="0" u="none" strike="noStrike" cap="none">
                <a:solidFill>
                  <a:srgbClr val="000000"/>
                </a:solidFill>
                <a:latin typeface="Calibri"/>
                <a:ea typeface="Calibri"/>
                <a:cs typeface="Calibri"/>
                <a:sym typeface="Calibri"/>
              </a:rPr>
              <a:t>Ticket de salida preguntas guía</a:t>
            </a:r>
            <a:endParaRPr sz="1500" b="0" i="0" u="none" strike="noStrike" cap="none">
              <a:latin typeface="Arial"/>
              <a:ea typeface="Arial"/>
              <a:cs typeface="Arial"/>
              <a:sym typeface="Arial"/>
            </a:endParaRPr>
          </a:p>
        </p:txBody>
      </p:sp>
      <p:sp>
        <p:nvSpPr>
          <p:cNvPr id="405" name="Google Shape;405;p4"/>
          <p:cNvSpPr/>
          <p:nvPr/>
        </p:nvSpPr>
        <p:spPr>
          <a:xfrm>
            <a:off x="-1333440" y="5600880"/>
            <a:ext cx="183960" cy="30708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4"/>
          <p:cNvSpPr/>
          <p:nvPr/>
        </p:nvSpPr>
        <p:spPr>
          <a:xfrm>
            <a:off x="617400" y="844920"/>
            <a:ext cx="8949960" cy="31896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4"/>
          <p:cNvSpPr/>
          <p:nvPr/>
        </p:nvSpPr>
        <p:spPr>
          <a:xfrm>
            <a:off x="5449320" y="777960"/>
            <a:ext cx="6106680" cy="39924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4"/>
          <p:cNvSpPr/>
          <p:nvPr/>
        </p:nvSpPr>
        <p:spPr>
          <a:xfrm>
            <a:off x="4015440" y="3124440"/>
            <a:ext cx="255960" cy="262440"/>
          </a:xfrm>
          <a:prstGeom prst="roundRect">
            <a:avLst>
              <a:gd name="adj" fmla="val 16667"/>
            </a:avLst>
          </a:prstGeom>
          <a:solidFill>
            <a:srgbClr val="2975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4"/>
          <p:cNvSpPr/>
          <p:nvPr/>
        </p:nvSpPr>
        <p:spPr>
          <a:xfrm>
            <a:off x="4005360" y="3972240"/>
            <a:ext cx="255960" cy="262440"/>
          </a:xfrm>
          <a:prstGeom prst="roundRect">
            <a:avLst>
              <a:gd name="adj" fmla="val 16667"/>
            </a:avLst>
          </a:prstGeom>
          <a:solidFill>
            <a:srgbClr val="2975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4"/>
          <p:cNvSpPr/>
          <p:nvPr/>
        </p:nvSpPr>
        <p:spPr>
          <a:xfrm>
            <a:off x="4005360" y="4290120"/>
            <a:ext cx="255960" cy="262440"/>
          </a:xfrm>
          <a:prstGeom prst="roundRect">
            <a:avLst>
              <a:gd name="adj" fmla="val 16667"/>
            </a:avLst>
          </a:prstGeom>
          <a:solidFill>
            <a:srgbClr val="2975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4"/>
          <p:cNvSpPr/>
          <p:nvPr/>
        </p:nvSpPr>
        <p:spPr>
          <a:xfrm>
            <a:off x="4005360" y="4675680"/>
            <a:ext cx="255960" cy="262440"/>
          </a:xfrm>
          <a:prstGeom prst="roundRect">
            <a:avLst>
              <a:gd name="adj" fmla="val 16667"/>
            </a:avLst>
          </a:prstGeom>
          <a:solidFill>
            <a:srgbClr val="2975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4"/>
          <p:cNvSpPr/>
          <p:nvPr/>
        </p:nvSpPr>
        <p:spPr>
          <a:xfrm>
            <a:off x="4005360" y="5188320"/>
            <a:ext cx="255960" cy="262440"/>
          </a:xfrm>
          <a:prstGeom prst="roundRect">
            <a:avLst>
              <a:gd name="adj" fmla="val 16667"/>
            </a:avLst>
          </a:prstGeom>
          <a:solidFill>
            <a:srgbClr val="2975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4"/>
          <p:cNvSpPr/>
          <p:nvPr/>
        </p:nvSpPr>
        <p:spPr>
          <a:xfrm>
            <a:off x="4005360" y="5506560"/>
            <a:ext cx="255960" cy="262440"/>
          </a:xfrm>
          <a:prstGeom prst="roundRect">
            <a:avLst>
              <a:gd name="adj" fmla="val 16667"/>
            </a:avLst>
          </a:prstGeom>
          <a:solidFill>
            <a:srgbClr val="2975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4"/>
          <p:cNvSpPr/>
          <p:nvPr/>
        </p:nvSpPr>
        <p:spPr>
          <a:xfrm>
            <a:off x="4005360" y="5875200"/>
            <a:ext cx="255960" cy="262440"/>
          </a:xfrm>
          <a:prstGeom prst="roundRect">
            <a:avLst>
              <a:gd name="adj" fmla="val 16667"/>
            </a:avLst>
          </a:prstGeom>
          <a:solidFill>
            <a:srgbClr val="2975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4"/>
          <p:cNvSpPr/>
          <p:nvPr/>
        </p:nvSpPr>
        <p:spPr>
          <a:xfrm>
            <a:off x="3936960" y="4244760"/>
            <a:ext cx="378000" cy="327960"/>
          </a:xfrm>
          <a:prstGeom prst="rect">
            <a:avLst/>
          </a:prstGeom>
          <a:noFill/>
          <a:ln>
            <a:noFill/>
          </a:ln>
        </p:spPr>
        <p:txBody>
          <a:bodyPr spcFirstLastPara="1" wrap="square" lIns="90000" tIns="91425" rIns="90000" bIns="91425" anchor="ctr" anchorCtr="0">
            <a:noAutofit/>
          </a:bodyPr>
          <a:lstStyle/>
          <a:p>
            <a:pPr marL="0" marR="0" lvl="0" indent="0" algn="ctr" rtl="0">
              <a:lnSpc>
                <a:spcPct val="100000"/>
              </a:lnSpc>
              <a:spcBef>
                <a:spcPts val="0"/>
              </a:spcBef>
              <a:spcAft>
                <a:spcPts val="0"/>
              </a:spcAft>
              <a:buNone/>
            </a:pPr>
            <a:r>
              <a:rPr lang="es-CL" sz="1400" b="1" i="0" u="none" strike="noStrike" cap="none">
                <a:solidFill>
                  <a:srgbClr val="FFFFFF"/>
                </a:solidFill>
                <a:latin typeface="Calibri"/>
                <a:ea typeface="Calibri"/>
                <a:cs typeface="Calibri"/>
                <a:sym typeface="Calibri"/>
              </a:rPr>
              <a:t>4</a:t>
            </a:r>
            <a:endParaRPr sz="1400" b="0" i="0" u="none" strike="noStrike" cap="none">
              <a:latin typeface="Arial"/>
              <a:ea typeface="Arial"/>
              <a:cs typeface="Arial"/>
              <a:sym typeface="Arial"/>
            </a:endParaRPr>
          </a:p>
        </p:txBody>
      </p:sp>
      <p:sp>
        <p:nvSpPr>
          <p:cNvPr id="416" name="Google Shape;416;p4"/>
          <p:cNvSpPr/>
          <p:nvPr/>
        </p:nvSpPr>
        <p:spPr>
          <a:xfrm>
            <a:off x="3960720" y="4633200"/>
            <a:ext cx="347040" cy="317160"/>
          </a:xfrm>
          <a:prstGeom prst="rect">
            <a:avLst/>
          </a:prstGeom>
          <a:noFill/>
          <a:ln>
            <a:noFill/>
          </a:ln>
        </p:spPr>
        <p:txBody>
          <a:bodyPr spcFirstLastPara="1" wrap="square" lIns="90000" tIns="91425" rIns="90000" bIns="91425" anchor="ctr" anchorCtr="0">
            <a:noAutofit/>
          </a:bodyPr>
          <a:lstStyle/>
          <a:p>
            <a:pPr marL="0" marR="0" lvl="0" indent="0" algn="ctr" rtl="0">
              <a:lnSpc>
                <a:spcPct val="100000"/>
              </a:lnSpc>
              <a:spcBef>
                <a:spcPts val="0"/>
              </a:spcBef>
              <a:spcAft>
                <a:spcPts val="0"/>
              </a:spcAft>
              <a:buNone/>
            </a:pPr>
            <a:r>
              <a:rPr lang="es-CL" sz="1400" b="1" i="0" u="none" strike="noStrike" cap="none">
                <a:solidFill>
                  <a:srgbClr val="FFFFFF"/>
                </a:solidFill>
                <a:latin typeface="Calibri"/>
                <a:ea typeface="Calibri"/>
                <a:cs typeface="Calibri"/>
                <a:sym typeface="Calibri"/>
              </a:rPr>
              <a:t>5</a:t>
            </a:r>
            <a:endParaRPr sz="1400" b="0" i="0" u="none" strike="noStrike" cap="none">
              <a:latin typeface="Arial"/>
              <a:ea typeface="Arial"/>
              <a:cs typeface="Arial"/>
              <a:sym typeface="Arial"/>
            </a:endParaRPr>
          </a:p>
        </p:txBody>
      </p:sp>
      <p:sp>
        <p:nvSpPr>
          <p:cNvPr id="417" name="Google Shape;417;p4"/>
          <p:cNvSpPr/>
          <p:nvPr/>
        </p:nvSpPr>
        <p:spPr>
          <a:xfrm>
            <a:off x="3958200" y="5137560"/>
            <a:ext cx="347040" cy="317160"/>
          </a:xfrm>
          <a:prstGeom prst="rect">
            <a:avLst/>
          </a:prstGeom>
          <a:noFill/>
          <a:ln>
            <a:noFill/>
          </a:ln>
        </p:spPr>
        <p:txBody>
          <a:bodyPr spcFirstLastPara="1" wrap="square" lIns="90000" tIns="91425" rIns="90000" bIns="91425" anchor="ctr" anchorCtr="0">
            <a:noAutofit/>
          </a:bodyPr>
          <a:lstStyle/>
          <a:p>
            <a:pPr marL="0" marR="0" lvl="0" indent="0" algn="ctr" rtl="0">
              <a:lnSpc>
                <a:spcPct val="100000"/>
              </a:lnSpc>
              <a:spcBef>
                <a:spcPts val="0"/>
              </a:spcBef>
              <a:spcAft>
                <a:spcPts val="0"/>
              </a:spcAft>
              <a:buNone/>
            </a:pPr>
            <a:r>
              <a:rPr lang="es-CL" sz="1400" b="1" i="0" u="none" strike="noStrike" cap="none">
                <a:solidFill>
                  <a:srgbClr val="FFFFFF"/>
                </a:solidFill>
                <a:latin typeface="Calibri"/>
                <a:ea typeface="Calibri"/>
                <a:cs typeface="Calibri"/>
                <a:sym typeface="Calibri"/>
              </a:rPr>
              <a:t>6</a:t>
            </a:r>
            <a:endParaRPr sz="1400" b="0" i="0" u="none" strike="noStrike" cap="none">
              <a:latin typeface="Arial"/>
              <a:ea typeface="Arial"/>
              <a:cs typeface="Arial"/>
              <a:sym typeface="Arial"/>
            </a:endParaRPr>
          </a:p>
        </p:txBody>
      </p:sp>
      <p:sp>
        <p:nvSpPr>
          <p:cNvPr id="418" name="Google Shape;418;p4"/>
          <p:cNvSpPr/>
          <p:nvPr/>
        </p:nvSpPr>
        <p:spPr>
          <a:xfrm>
            <a:off x="3958200" y="5469480"/>
            <a:ext cx="347040" cy="317160"/>
          </a:xfrm>
          <a:prstGeom prst="rect">
            <a:avLst/>
          </a:prstGeom>
          <a:noFill/>
          <a:ln>
            <a:noFill/>
          </a:ln>
        </p:spPr>
        <p:txBody>
          <a:bodyPr spcFirstLastPara="1" wrap="square" lIns="90000" tIns="91425" rIns="90000" bIns="91425" anchor="ctr" anchorCtr="0">
            <a:noAutofit/>
          </a:bodyPr>
          <a:lstStyle/>
          <a:p>
            <a:pPr marL="0" marR="0" lvl="0" indent="0" algn="ctr" rtl="0">
              <a:lnSpc>
                <a:spcPct val="100000"/>
              </a:lnSpc>
              <a:spcBef>
                <a:spcPts val="0"/>
              </a:spcBef>
              <a:spcAft>
                <a:spcPts val="0"/>
              </a:spcAft>
              <a:buNone/>
            </a:pPr>
            <a:r>
              <a:rPr lang="es-CL" sz="1400" b="1" i="0" u="none" strike="noStrike" cap="none">
                <a:solidFill>
                  <a:srgbClr val="FFFFFF"/>
                </a:solidFill>
                <a:latin typeface="Calibri"/>
                <a:ea typeface="Calibri"/>
                <a:cs typeface="Calibri"/>
                <a:sym typeface="Calibri"/>
              </a:rPr>
              <a:t>7</a:t>
            </a:r>
            <a:endParaRPr sz="1400" b="0" i="0" u="none" strike="noStrike" cap="none">
              <a:latin typeface="Arial"/>
              <a:ea typeface="Arial"/>
              <a:cs typeface="Arial"/>
              <a:sym typeface="Arial"/>
            </a:endParaRPr>
          </a:p>
        </p:txBody>
      </p:sp>
      <p:sp>
        <p:nvSpPr>
          <p:cNvPr id="419" name="Google Shape;419;p4"/>
          <p:cNvSpPr/>
          <p:nvPr/>
        </p:nvSpPr>
        <p:spPr>
          <a:xfrm>
            <a:off x="4005360" y="6235560"/>
            <a:ext cx="255960" cy="262440"/>
          </a:xfrm>
          <a:prstGeom prst="roundRect">
            <a:avLst>
              <a:gd name="adj" fmla="val 16667"/>
            </a:avLst>
          </a:prstGeom>
          <a:solidFill>
            <a:srgbClr val="2975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4"/>
          <p:cNvSpPr/>
          <p:nvPr/>
        </p:nvSpPr>
        <p:spPr>
          <a:xfrm>
            <a:off x="3975840" y="3103200"/>
            <a:ext cx="339480" cy="276120"/>
          </a:xfrm>
          <a:prstGeom prst="rect">
            <a:avLst/>
          </a:prstGeom>
          <a:noFill/>
          <a:ln>
            <a:noFill/>
          </a:ln>
        </p:spPr>
        <p:txBody>
          <a:bodyPr spcFirstLastPara="1" wrap="square" lIns="90000" tIns="91425" rIns="90000" bIns="91425" anchor="ctr" anchorCtr="0">
            <a:noAutofit/>
          </a:bodyPr>
          <a:lstStyle/>
          <a:p>
            <a:pPr marL="0" marR="0" lvl="0" indent="0" algn="ctr" rtl="0">
              <a:lnSpc>
                <a:spcPct val="100000"/>
              </a:lnSpc>
              <a:spcBef>
                <a:spcPts val="0"/>
              </a:spcBef>
              <a:spcAft>
                <a:spcPts val="0"/>
              </a:spcAft>
              <a:buNone/>
            </a:pPr>
            <a:r>
              <a:rPr lang="es-CL" sz="1400" b="1" i="0" u="none" strike="noStrike" cap="none">
                <a:solidFill>
                  <a:srgbClr val="FFFFFF"/>
                </a:solidFill>
                <a:latin typeface="Calibri"/>
                <a:ea typeface="Calibri"/>
                <a:cs typeface="Calibri"/>
                <a:sym typeface="Calibri"/>
              </a:rPr>
              <a:t>1</a:t>
            </a:r>
            <a:endParaRPr sz="1400" b="0" i="0" u="none" strike="noStrike" cap="none">
              <a:latin typeface="Arial"/>
              <a:ea typeface="Arial"/>
              <a:cs typeface="Arial"/>
              <a:sym typeface="Arial"/>
            </a:endParaRPr>
          </a:p>
        </p:txBody>
      </p:sp>
      <p:grpSp>
        <p:nvGrpSpPr>
          <p:cNvPr id="421" name="Google Shape;421;p4"/>
          <p:cNvGrpSpPr/>
          <p:nvPr/>
        </p:nvGrpSpPr>
        <p:grpSpPr>
          <a:xfrm>
            <a:off x="3975840" y="3582720"/>
            <a:ext cx="339480" cy="300240"/>
            <a:chOff x="3975840" y="3582720"/>
            <a:chExt cx="339480" cy="300240"/>
          </a:xfrm>
        </p:grpSpPr>
        <p:sp>
          <p:nvSpPr>
            <p:cNvPr id="422" name="Google Shape;422;p4"/>
            <p:cNvSpPr/>
            <p:nvPr/>
          </p:nvSpPr>
          <p:spPr>
            <a:xfrm>
              <a:off x="4015440" y="3620520"/>
              <a:ext cx="255960" cy="262440"/>
            </a:xfrm>
            <a:prstGeom prst="roundRect">
              <a:avLst>
                <a:gd name="adj" fmla="val 16667"/>
              </a:avLst>
            </a:prstGeom>
            <a:solidFill>
              <a:srgbClr val="2975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4"/>
            <p:cNvSpPr/>
            <p:nvPr/>
          </p:nvSpPr>
          <p:spPr>
            <a:xfrm>
              <a:off x="3975840" y="3582720"/>
              <a:ext cx="339480" cy="276120"/>
            </a:xfrm>
            <a:prstGeom prst="rect">
              <a:avLst/>
            </a:prstGeom>
            <a:noFill/>
            <a:ln>
              <a:noFill/>
            </a:ln>
          </p:spPr>
          <p:txBody>
            <a:bodyPr spcFirstLastPara="1" wrap="square" lIns="90000" tIns="91425" rIns="90000" bIns="91425" anchor="ctr" anchorCtr="0">
              <a:noAutofit/>
            </a:bodyPr>
            <a:lstStyle/>
            <a:p>
              <a:pPr marL="0" marR="0" lvl="0" indent="0" algn="ctr" rtl="0">
                <a:lnSpc>
                  <a:spcPct val="100000"/>
                </a:lnSpc>
                <a:spcBef>
                  <a:spcPts val="0"/>
                </a:spcBef>
                <a:spcAft>
                  <a:spcPts val="0"/>
                </a:spcAft>
                <a:buNone/>
              </a:pPr>
              <a:r>
                <a:rPr lang="es-CL" sz="1400" b="1" i="0" u="none" strike="noStrike" cap="none">
                  <a:solidFill>
                    <a:srgbClr val="FFFFFF"/>
                  </a:solidFill>
                  <a:latin typeface="Calibri"/>
                  <a:ea typeface="Calibri"/>
                  <a:cs typeface="Calibri"/>
                  <a:sym typeface="Calibri"/>
                </a:rPr>
                <a:t>2</a:t>
              </a:r>
              <a:endParaRPr sz="1400" b="0" i="0" u="none" strike="noStrike" cap="none">
                <a:latin typeface="Arial"/>
                <a:ea typeface="Arial"/>
                <a:cs typeface="Arial"/>
                <a:sym typeface="Arial"/>
              </a:endParaRPr>
            </a:p>
          </p:txBody>
        </p:sp>
      </p:grpSp>
      <p:sp>
        <p:nvSpPr>
          <p:cNvPr id="424" name="Google Shape;424;p4"/>
          <p:cNvSpPr/>
          <p:nvPr/>
        </p:nvSpPr>
        <p:spPr>
          <a:xfrm>
            <a:off x="3956040" y="3949560"/>
            <a:ext cx="339480" cy="276120"/>
          </a:xfrm>
          <a:prstGeom prst="rect">
            <a:avLst/>
          </a:prstGeom>
          <a:noFill/>
          <a:ln>
            <a:noFill/>
          </a:ln>
        </p:spPr>
        <p:txBody>
          <a:bodyPr spcFirstLastPara="1" wrap="square" lIns="90000" tIns="91425" rIns="90000" bIns="91425" anchor="ctr" anchorCtr="0">
            <a:noAutofit/>
          </a:bodyPr>
          <a:lstStyle/>
          <a:p>
            <a:pPr marL="0" marR="0" lvl="0" indent="0" algn="ctr" rtl="0">
              <a:lnSpc>
                <a:spcPct val="100000"/>
              </a:lnSpc>
              <a:spcBef>
                <a:spcPts val="0"/>
              </a:spcBef>
              <a:spcAft>
                <a:spcPts val="0"/>
              </a:spcAft>
              <a:buNone/>
            </a:pPr>
            <a:r>
              <a:rPr lang="es-CL" sz="1400" b="1" i="0" u="none" strike="noStrike" cap="none">
                <a:solidFill>
                  <a:srgbClr val="FFFFFF"/>
                </a:solidFill>
                <a:latin typeface="Calibri"/>
                <a:ea typeface="Calibri"/>
                <a:cs typeface="Calibri"/>
                <a:sym typeface="Calibri"/>
              </a:rPr>
              <a:t>3</a:t>
            </a:r>
            <a:endParaRPr sz="1400" b="0" i="0" u="none" strike="noStrike" cap="none">
              <a:latin typeface="Arial"/>
              <a:ea typeface="Arial"/>
              <a:cs typeface="Arial"/>
              <a:sym typeface="Arial"/>
            </a:endParaRPr>
          </a:p>
        </p:txBody>
      </p:sp>
      <p:sp>
        <p:nvSpPr>
          <p:cNvPr id="425" name="Google Shape;425;p4"/>
          <p:cNvSpPr/>
          <p:nvPr/>
        </p:nvSpPr>
        <p:spPr>
          <a:xfrm>
            <a:off x="3965760" y="6185880"/>
            <a:ext cx="347040" cy="317160"/>
          </a:xfrm>
          <a:prstGeom prst="rect">
            <a:avLst/>
          </a:prstGeom>
          <a:noFill/>
          <a:ln>
            <a:noFill/>
          </a:ln>
        </p:spPr>
        <p:txBody>
          <a:bodyPr spcFirstLastPara="1" wrap="square" lIns="90000" tIns="91425" rIns="90000" bIns="91425" anchor="ctr" anchorCtr="0">
            <a:noAutofit/>
          </a:bodyPr>
          <a:lstStyle/>
          <a:p>
            <a:pPr marL="0" marR="0" lvl="0" indent="0" algn="ctr" rtl="0">
              <a:lnSpc>
                <a:spcPct val="100000"/>
              </a:lnSpc>
              <a:spcBef>
                <a:spcPts val="0"/>
              </a:spcBef>
              <a:spcAft>
                <a:spcPts val="0"/>
              </a:spcAft>
              <a:buNone/>
            </a:pPr>
            <a:r>
              <a:rPr lang="es-CL" sz="1400" b="1" i="0" u="none" strike="noStrike" cap="none">
                <a:solidFill>
                  <a:srgbClr val="FFFFFF"/>
                </a:solidFill>
                <a:latin typeface="Calibri"/>
                <a:ea typeface="Calibri"/>
                <a:cs typeface="Calibri"/>
                <a:sym typeface="Calibri"/>
              </a:rPr>
              <a:t>9</a:t>
            </a:r>
            <a:endParaRPr sz="1400" b="0" i="0" u="none" strike="noStrike" cap="none">
              <a:latin typeface="Arial"/>
              <a:ea typeface="Arial"/>
              <a:cs typeface="Arial"/>
              <a:sym typeface="Arial"/>
            </a:endParaRPr>
          </a:p>
        </p:txBody>
      </p:sp>
      <p:sp>
        <p:nvSpPr>
          <p:cNvPr id="426" name="Google Shape;426;p4"/>
          <p:cNvSpPr/>
          <p:nvPr/>
        </p:nvSpPr>
        <p:spPr>
          <a:xfrm>
            <a:off x="3959640" y="5835960"/>
            <a:ext cx="347040" cy="317160"/>
          </a:xfrm>
          <a:prstGeom prst="rect">
            <a:avLst/>
          </a:prstGeom>
          <a:noFill/>
          <a:ln>
            <a:noFill/>
          </a:ln>
        </p:spPr>
        <p:txBody>
          <a:bodyPr spcFirstLastPara="1" wrap="square" lIns="90000" tIns="91425" rIns="90000" bIns="91425" anchor="ctr" anchorCtr="0">
            <a:noAutofit/>
          </a:bodyPr>
          <a:lstStyle/>
          <a:p>
            <a:pPr marL="0" marR="0" lvl="0" indent="0" algn="ctr" rtl="0">
              <a:lnSpc>
                <a:spcPct val="100000"/>
              </a:lnSpc>
              <a:spcBef>
                <a:spcPts val="0"/>
              </a:spcBef>
              <a:spcAft>
                <a:spcPts val="0"/>
              </a:spcAft>
              <a:buNone/>
            </a:pPr>
            <a:r>
              <a:rPr lang="es-CL" sz="1400" b="1" i="0" u="none" strike="noStrike" cap="none">
                <a:solidFill>
                  <a:srgbClr val="FFFFFF"/>
                </a:solidFill>
                <a:latin typeface="Calibri"/>
                <a:ea typeface="Calibri"/>
                <a:cs typeface="Calibri"/>
                <a:sym typeface="Calibri"/>
              </a:rPr>
              <a:t>8</a:t>
            </a:r>
            <a:endParaRPr sz="1400" b="0" i="0" u="none" strike="noStrike" cap="none">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768"/>
        <p:cNvGrpSpPr/>
        <p:nvPr/>
      </p:nvGrpSpPr>
      <p:grpSpPr>
        <a:xfrm>
          <a:off x="0" y="0"/>
          <a:ext cx="0" cy="0"/>
          <a:chOff x="0" y="0"/>
          <a:chExt cx="0" cy="0"/>
        </a:xfrm>
      </p:grpSpPr>
      <p:sp>
        <p:nvSpPr>
          <p:cNvPr id="769" name="Google Shape;769;p40"/>
          <p:cNvSpPr/>
          <p:nvPr/>
        </p:nvSpPr>
        <p:spPr>
          <a:xfrm>
            <a:off x="507960" y="2146320"/>
            <a:ext cx="6628680" cy="4431600"/>
          </a:xfrm>
          <a:prstGeom prst="roundRect">
            <a:avLst>
              <a:gd name="adj" fmla="val 3898"/>
            </a:avLst>
          </a:prstGeom>
          <a:solidFill>
            <a:schemeClr val="lt1"/>
          </a:solidFill>
          <a:ln w="9525" cap="flat" cmpd="sng">
            <a:solidFill>
              <a:schemeClr val="dk2"/>
            </a:solidFill>
            <a:prstDash val="solid"/>
            <a:round/>
            <a:headEnd type="none" w="sm" len="sm"/>
            <a:tailEnd type="none" w="sm" len="sm"/>
          </a:ln>
        </p:spPr>
        <p:txBody>
          <a:bodyPr spcFirstLastPara="1" wrap="square" lIns="90000" tIns="91425" rIns="90000" bIns="91425" anchor="ctr" anchorCtr="0">
            <a:noAutofit/>
          </a:bodyPr>
          <a:lstStyle/>
          <a:p>
            <a:pPr marL="0" marR="0" lvl="0" indent="0" algn="l" rtl="0">
              <a:lnSpc>
                <a:spcPct val="100000"/>
              </a:lnSpc>
              <a:spcBef>
                <a:spcPts val="0"/>
              </a:spcBef>
              <a:spcAft>
                <a:spcPts val="0"/>
              </a:spcAft>
              <a:buNone/>
            </a:pPr>
            <a:r>
              <a:rPr lang="es-CL" sz="1400" b="0" i="0" u="none" strike="noStrike" cap="none">
                <a:solidFill>
                  <a:srgbClr val="000000"/>
                </a:solidFill>
                <a:latin typeface="Arial"/>
                <a:ea typeface="Arial"/>
                <a:cs typeface="Arial"/>
                <a:sym typeface="Arial"/>
              </a:rPr>
              <a:t>    </a:t>
            </a:r>
            <a:endParaRPr sz="1400" b="0" i="0" u="none" strike="noStrike" cap="none">
              <a:latin typeface="Arial"/>
              <a:ea typeface="Arial"/>
              <a:cs typeface="Arial"/>
              <a:sym typeface="Arial"/>
            </a:endParaRPr>
          </a:p>
        </p:txBody>
      </p:sp>
      <p:sp>
        <p:nvSpPr>
          <p:cNvPr id="770" name="Google Shape;770;p40"/>
          <p:cNvSpPr/>
          <p:nvPr/>
        </p:nvSpPr>
        <p:spPr>
          <a:xfrm>
            <a:off x="431640" y="1098720"/>
            <a:ext cx="8600400" cy="891360"/>
          </a:xfrm>
          <a:prstGeom prst="rect">
            <a:avLst/>
          </a:prstGeom>
          <a:noFill/>
          <a:ln>
            <a:noFill/>
          </a:ln>
        </p:spPr>
        <p:txBody>
          <a:bodyPr spcFirstLastPara="1" wrap="square" lIns="90000" tIns="45000" rIns="90000" bIns="45000" anchor="ctr" anchorCtr="0">
            <a:noAutofit/>
          </a:bodyPr>
          <a:lstStyle/>
          <a:p>
            <a:pPr marL="0" marR="0" lvl="0" indent="0" algn="l" rtl="0">
              <a:lnSpc>
                <a:spcPct val="90000"/>
              </a:lnSpc>
              <a:spcBef>
                <a:spcPts val="0"/>
              </a:spcBef>
              <a:spcAft>
                <a:spcPts val="0"/>
              </a:spcAft>
              <a:buNone/>
            </a:pPr>
            <a:r>
              <a:rPr lang="es-CL" sz="2600" b="1" i="0" u="none" strike="noStrike" cap="none">
                <a:solidFill>
                  <a:srgbClr val="29754D"/>
                </a:solidFill>
                <a:latin typeface="Calibri"/>
                <a:ea typeface="Calibri"/>
                <a:cs typeface="Calibri"/>
                <a:sym typeface="Calibri"/>
              </a:rPr>
              <a:t>ANÁLISIS DE FUNCIONAMIENTO DE </a:t>
            </a:r>
            <a:br>
              <a:rPr lang="es-CL" sz="1800" b="0" i="0" u="none" strike="noStrike" cap="none">
                <a:latin typeface="Arial"/>
                <a:ea typeface="Arial"/>
                <a:cs typeface="Arial"/>
                <a:sym typeface="Arial"/>
              </a:rPr>
            </a:br>
            <a:r>
              <a:rPr lang="es-CL" sz="2600" b="0" i="0" u="none" strike="noStrike" cap="none">
                <a:solidFill>
                  <a:srgbClr val="C73E32"/>
                </a:solidFill>
                <a:latin typeface="Calibri"/>
                <a:ea typeface="Calibri"/>
                <a:cs typeface="Calibri"/>
                <a:sym typeface="Calibri"/>
              </a:rPr>
              <a:t>COMPONENTES ELECTRÓNICOS </a:t>
            </a:r>
            <a:endParaRPr sz="2600" b="0" i="0" u="none" strike="noStrike" cap="none">
              <a:latin typeface="Arial"/>
              <a:ea typeface="Arial"/>
              <a:cs typeface="Arial"/>
              <a:sym typeface="Arial"/>
            </a:endParaRPr>
          </a:p>
        </p:txBody>
      </p:sp>
      <p:sp>
        <p:nvSpPr>
          <p:cNvPr id="771" name="Google Shape;771;p40"/>
          <p:cNvSpPr/>
          <p:nvPr/>
        </p:nvSpPr>
        <p:spPr>
          <a:xfrm>
            <a:off x="736560" y="2565360"/>
            <a:ext cx="5917320" cy="4350600"/>
          </a:xfrm>
          <a:prstGeom prst="rect">
            <a:avLst/>
          </a:prstGeom>
          <a:noFill/>
          <a:ln>
            <a:noFill/>
          </a:ln>
        </p:spPr>
        <p:txBody>
          <a:bodyPr spcFirstLastPara="1" wrap="square" lIns="90000" tIns="45000" rIns="90000" bIns="45000" anchor="t" anchorCtr="0">
            <a:normAutofit/>
          </a:bodyPr>
          <a:lstStyle/>
          <a:p>
            <a:pPr marL="0" marR="0" lvl="0" indent="0" algn="l" rtl="0">
              <a:lnSpc>
                <a:spcPct val="90000"/>
              </a:lnSpc>
              <a:spcBef>
                <a:spcPts val="0"/>
              </a:spcBef>
              <a:spcAft>
                <a:spcPts val="0"/>
              </a:spcAft>
              <a:buNone/>
            </a:pPr>
            <a:r>
              <a:rPr lang="es-CL" sz="2000" b="1" i="0" u="none" strike="noStrike" cap="none" dirty="0">
                <a:solidFill>
                  <a:srgbClr val="C73E32"/>
                </a:solidFill>
                <a:latin typeface="Calibri"/>
                <a:ea typeface="Calibri"/>
                <a:cs typeface="Calibri"/>
                <a:sym typeface="Calibri"/>
              </a:rPr>
              <a:t>Tipos de transistores  </a:t>
            </a:r>
            <a:endParaRPr sz="2000" b="0" i="0" u="none" strike="noStrike" cap="none" dirty="0">
              <a:latin typeface="Arial"/>
              <a:ea typeface="Arial"/>
              <a:cs typeface="Arial"/>
              <a:sym typeface="Arial"/>
            </a:endParaRPr>
          </a:p>
          <a:p>
            <a:pPr marL="0" marR="0" lvl="0" indent="0" algn="l" rtl="0">
              <a:lnSpc>
                <a:spcPct val="90000"/>
              </a:lnSpc>
              <a:spcBef>
                <a:spcPts val="1001"/>
              </a:spcBef>
              <a:spcAft>
                <a:spcPts val="0"/>
              </a:spcAft>
              <a:buNone/>
            </a:pPr>
            <a:r>
              <a:rPr lang="es-CL" sz="1800" b="1" i="0" u="none" strike="noStrike" cap="none" dirty="0">
                <a:solidFill>
                  <a:srgbClr val="000000"/>
                </a:solidFill>
                <a:latin typeface="Calibri"/>
                <a:ea typeface="Calibri"/>
                <a:cs typeface="Calibri"/>
                <a:sym typeface="Calibri"/>
              </a:rPr>
              <a:t>1) Transistores bipolares  BJT</a:t>
            </a:r>
            <a:endParaRPr sz="1800" b="0" i="0" u="none" strike="noStrike" cap="none" dirty="0">
              <a:latin typeface="Arial"/>
              <a:ea typeface="Arial"/>
              <a:cs typeface="Arial"/>
              <a:sym typeface="Arial"/>
            </a:endParaRPr>
          </a:p>
          <a:p>
            <a:pPr marL="0" marR="0" lvl="0" indent="0" algn="l" rtl="0">
              <a:lnSpc>
                <a:spcPct val="90000"/>
              </a:lnSpc>
              <a:spcBef>
                <a:spcPts val="1001"/>
              </a:spcBef>
              <a:spcAft>
                <a:spcPts val="0"/>
              </a:spcAft>
              <a:buNone/>
            </a:pPr>
            <a:r>
              <a:rPr lang="es-CL" sz="1800" b="1" i="0" u="none" strike="noStrike" cap="none" dirty="0">
                <a:solidFill>
                  <a:srgbClr val="000000"/>
                </a:solidFill>
                <a:latin typeface="Calibri"/>
                <a:ea typeface="Calibri"/>
                <a:cs typeface="Calibri"/>
                <a:sym typeface="Calibri"/>
              </a:rPr>
              <a:t>2) Transistores de efecto de campo  FET </a:t>
            </a:r>
            <a:endParaRPr sz="1800" b="0" i="0" u="none" strike="noStrike" cap="none" dirty="0">
              <a:latin typeface="Arial"/>
              <a:ea typeface="Arial"/>
              <a:cs typeface="Arial"/>
              <a:sym typeface="Arial"/>
            </a:endParaRPr>
          </a:p>
          <a:p>
            <a:pPr marL="320400" marR="0" lvl="0" indent="-139679" algn="l" rtl="0">
              <a:lnSpc>
                <a:spcPct val="90000"/>
              </a:lnSpc>
              <a:spcBef>
                <a:spcPts val="1001"/>
              </a:spcBef>
              <a:spcAft>
                <a:spcPts val="0"/>
              </a:spcAft>
              <a:buClr>
                <a:srgbClr val="000000"/>
              </a:buClr>
              <a:buSzPts val="1800"/>
              <a:buFont typeface="Arial"/>
              <a:buChar char="•"/>
            </a:pPr>
            <a:r>
              <a:rPr lang="es-CL" sz="1800" b="0" i="0" u="none" strike="noStrike" cap="none" dirty="0">
                <a:solidFill>
                  <a:srgbClr val="000000"/>
                </a:solidFill>
                <a:latin typeface="Calibri"/>
                <a:ea typeface="Calibri"/>
                <a:cs typeface="Calibri"/>
                <a:sym typeface="Calibri"/>
              </a:rPr>
              <a:t>MOSFET </a:t>
            </a:r>
            <a:endParaRPr sz="1800" b="0" i="0" u="none" strike="noStrike" cap="none" dirty="0">
              <a:latin typeface="Arial"/>
              <a:ea typeface="Arial"/>
              <a:cs typeface="Arial"/>
              <a:sym typeface="Arial"/>
            </a:endParaRPr>
          </a:p>
          <a:p>
            <a:pPr marL="320400" marR="0" lvl="0" indent="-139679" algn="l" rtl="0">
              <a:lnSpc>
                <a:spcPct val="90000"/>
              </a:lnSpc>
              <a:spcBef>
                <a:spcPts val="1001"/>
              </a:spcBef>
              <a:spcAft>
                <a:spcPts val="0"/>
              </a:spcAft>
              <a:buClr>
                <a:srgbClr val="000000"/>
              </a:buClr>
              <a:buSzPts val="1800"/>
              <a:buFont typeface="Arial"/>
              <a:buChar char="•"/>
            </a:pPr>
            <a:r>
              <a:rPr lang="es-CL" sz="1800" b="0" i="0" u="none" strike="noStrike" cap="none" dirty="0">
                <a:solidFill>
                  <a:srgbClr val="000000"/>
                </a:solidFill>
                <a:latin typeface="Calibri"/>
                <a:ea typeface="Calibri"/>
                <a:cs typeface="Calibri"/>
                <a:sym typeface="Calibri"/>
              </a:rPr>
              <a:t>JFET  </a:t>
            </a:r>
            <a:endParaRPr sz="1800" b="0" i="0" u="none" strike="noStrike" cap="none" dirty="0">
              <a:latin typeface="Arial"/>
              <a:ea typeface="Arial"/>
              <a:cs typeface="Arial"/>
              <a:sym typeface="Arial"/>
            </a:endParaRPr>
          </a:p>
          <a:p>
            <a:pPr marL="0" marR="0" lvl="0" indent="0" algn="l" rtl="0">
              <a:lnSpc>
                <a:spcPct val="90000"/>
              </a:lnSpc>
              <a:spcBef>
                <a:spcPts val="1001"/>
              </a:spcBef>
              <a:spcAft>
                <a:spcPts val="0"/>
              </a:spcAft>
              <a:buNone/>
            </a:pPr>
            <a:r>
              <a:rPr lang="es-CL" sz="1800" b="0" i="0" u="none" strike="noStrike" cap="none" dirty="0">
                <a:solidFill>
                  <a:srgbClr val="000000"/>
                </a:solidFill>
                <a:latin typeface="Calibri"/>
                <a:ea typeface="Calibri"/>
                <a:cs typeface="Calibri"/>
                <a:sym typeface="Calibri"/>
              </a:rPr>
              <a:t>Estos tipos de transistores se diferencian en la forma en cómo se controla el flujo de corriente. </a:t>
            </a:r>
            <a:endParaRPr sz="1800" b="0" i="0" u="none" strike="noStrike" cap="none" dirty="0">
              <a:latin typeface="Arial"/>
              <a:ea typeface="Arial"/>
              <a:cs typeface="Arial"/>
              <a:sym typeface="Arial"/>
            </a:endParaRPr>
          </a:p>
          <a:p>
            <a:pPr marL="0" marR="0" lvl="0" indent="0" algn="l" rtl="0">
              <a:lnSpc>
                <a:spcPct val="90000"/>
              </a:lnSpc>
              <a:spcBef>
                <a:spcPts val="1001"/>
              </a:spcBef>
              <a:spcAft>
                <a:spcPts val="0"/>
              </a:spcAft>
              <a:buNone/>
            </a:pPr>
            <a:r>
              <a:rPr lang="es-CL" sz="1800" b="0" i="0" u="none" strike="noStrike" cap="none" dirty="0">
                <a:solidFill>
                  <a:srgbClr val="000000"/>
                </a:solidFill>
                <a:latin typeface="Calibri"/>
                <a:ea typeface="Calibri"/>
                <a:cs typeface="Calibri"/>
                <a:sym typeface="Calibri"/>
              </a:rPr>
              <a:t>Para los </a:t>
            </a:r>
            <a:r>
              <a:rPr lang="es-CL" sz="1800" b="1" i="0" u="none" strike="noStrike" cap="none" dirty="0">
                <a:solidFill>
                  <a:srgbClr val="000000"/>
                </a:solidFill>
                <a:latin typeface="Calibri"/>
                <a:ea typeface="Calibri"/>
                <a:cs typeface="Calibri"/>
                <a:sym typeface="Calibri"/>
              </a:rPr>
              <a:t>BJT </a:t>
            </a:r>
            <a:r>
              <a:rPr lang="es-CL" sz="1800" b="0" i="0" u="none" strike="noStrike" cap="none" dirty="0">
                <a:solidFill>
                  <a:srgbClr val="000000"/>
                </a:solidFill>
                <a:latin typeface="Calibri"/>
                <a:ea typeface="Calibri"/>
                <a:cs typeface="Calibri"/>
                <a:sym typeface="Calibri"/>
              </a:rPr>
              <a:t>el control se realiza inyectando una baja corriente en la base del transistor, en el  caso del </a:t>
            </a:r>
            <a:r>
              <a:rPr lang="es-CL" sz="1800" b="1" i="0" u="none" strike="noStrike" cap="none" dirty="0">
                <a:solidFill>
                  <a:srgbClr val="000000"/>
                </a:solidFill>
                <a:latin typeface="Calibri"/>
                <a:ea typeface="Calibri"/>
                <a:cs typeface="Calibri"/>
                <a:sym typeface="Calibri"/>
              </a:rPr>
              <a:t>FET</a:t>
            </a:r>
            <a:r>
              <a:rPr lang="es-CL" sz="1800" b="0" i="0" u="none" strike="noStrike" cap="none" dirty="0">
                <a:solidFill>
                  <a:srgbClr val="000000"/>
                </a:solidFill>
                <a:latin typeface="Calibri"/>
                <a:ea typeface="Calibri"/>
                <a:cs typeface="Calibri"/>
                <a:sym typeface="Calibri"/>
              </a:rPr>
              <a:t> el control se realiza a través del voltaje.</a:t>
            </a:r>
            <a:endParaRPr sz="1800" b="0" i="0" u="none" strike="noStrike" cap="none" dirty="0">
              <a:latin typeface="Arial"/>
              <a:ea typeface="Arial"/>
              <a:cs typeface="Arial"/>
              <a:sym typeface="Arial"/>
            </a:endParaRPr>
          </a:p>
        </p:txBody>
      </p:sp>
      <p:pic>
        <p:nvPicPr>
          <p:cNvPr id="772" name="Google Shape;772;p40"/>
          <p:cNvPicPr preferRelativeResize="0"/>
          <p:nvPr/>
        </p:nvPicPr>
        <p:blipFill rotWithShape="1">
          <a:blip r:embed="rId3">
            <a:alphaModFix/>
          </a:blip>
          <a:srcRect/>
          <a:stretch/>
        </p:blipFill>
        <p:spPr>
          <a:xfrm>
            <a:off x="6514560" y="2705040"/>
            <a:ext cx="1836720" cy="32688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776"/>
        <p:cNvGrpSpPr/>
        <p:nvPr/>
      </p:nvGrpSpPr>
      <p:grpSpPr>
        <a:xfrm>
          <a:off x="0" y="0"/>
          <a:ext cx="0" cy="0"/>
          <a:chOff x="0" y="0"/>
          <a:chExt cx="0" cy="0"/>
        </a:xfrm>
      </p:grpSpPr>
      <p:sp>
        <p:nvSpPr>
          <p:cNvPr id="777" name="Google Shape;777;p41"/>
          <p:cNvSpPr/>
          <p:nvPr/>
        </p:nvSpPr>
        <p:spPr>
          <a:xfrm>
            <a:off x="507960" y="2133720"/>
            <a:ext cx="8851320" cy="4152240"/>
          </a:xfrm>
          <a:prstGeom prst="roundRect">
            <a:avLst>
              <a:gd name="adj" fmla="val 3898"/>
            </a:avLst>
          </a:prstGeom>
          <a:solidFill>
            <a:schemeClr val="lt1"/>
          </a:solidFill>
          <a:ln w="9525" cap="flat" cmpd="sng">
            <a:solidFill>
              <a:schemeClr val="dk2"/>
            </a:solidFill>
            <a:prstDash val="solid"/>
            <a:round/>
            <a:headEnd type="none" w="sm" len="sm"/>
            <a:tailEnd type="none" w="sm" len="sm"/>
          </a:ln>
        </p:spPr>
        <p:txBody>
          <a:bodyPr spcFirstLastPara="1" wrap="square" lIns="90000" tIns="91425" rIns="90000" bIns="91425" anchor="ctr" anchorCtr="0">
            <a:noAutofit/>
          </a:bodyPr>
          <a:lstStyle/>
          <a:p>
            <a:pPr marL="0" marR="0" lvl="0" indent="0" algn="l" rtl="0">
              <a:lnSpc>
                <a:spcPct val="100000"/>
              </a:lnSpc>
              <a:spcBef>
                <a:spcPts val="0"/>
              </a:spcBef>
              <a:spcAft>
                <a:spcPts val="0"/>
              </a:spcAft>
              <a:buNone/>
            </a:pPr>
            <a:r>
              <a:rPr lang="es-CL" sz="1400" b="0" i="0" u="none" strike="noStrike" cap="none">
                <a:solidFill>
                  <a:srgbClr val="000000"/>
                </a:solidFill>
                <a:latin typeface="Arial"/>
                <a:ea typeface="Arial"/>
                <a:cs typeface="Arial"/>
                <a:sym typeface="Arial"/>
              </a:rPr>
              <a:t>    </a:t>
            </a:r>
            <a:endParaRPr sz="1400" b="0" i="0" u="none" strike="noStrike" cap="none">
              <a:latin typeface="Arial"/>
              <a:ea typeface="Arial"/>
              <a:cs typeface="Arial"/>
              <a:sym typeface="Arial"/>
            </a:endParaRPr>
          </a:p>
        </p:txBody>
      </p:sp>
      <p:sp>
        <p:nvSpPr>
          <p:cNvPr id="778" name="Google Shape;778;p41"/>
          <p:cNvSpPr/>
          <p:nvPr/>
        </p:nvSpPr>
        <p:spPr>
          <a:xfrm>
            <a:off x="431640" y="1098720"/>
            <a:ext cx="8600400" cy="891360"/>
          </a:xfrm>
          <a:prstGeom prst="rect">
            <a:avLst/>
          </a:prstGeom>
          <a:noFill/>
          <a:ln>
            <a:noFill/>
          </a:ln>
        </p:spPr>
        <p:txBody>
          <a:bodyPr spcFirstLastPara="1" wrap="square" lIns="90000" tIns="45000" rIns="90000" bIns="45000" anchor="ctr" anchorCtr="0">
            <a:noAutofit/>
          </a:bodyPr>
          <a:lstStyle/>
          <a:p>
            <a:pPr marL="0" marR="0" lvl="0" indent="0" algn="l" rtl="0">
              <a:lnSpc>
                <a:spcPct val="90000"/>
              </a:lnSpc>
              <a:spcBef>
                <a:spcPts val="0"/>
              </a:spcBef>
              <a:spcAft>
                <a:spcPts val="0"/>
              </a:spcAft>
              <a:buNone/>
            </a:pPr>
            <a:r>
              <a:rPr lang="es-CL" sz="2600" b="1" i="0" u="none" strike="noStrike" cap="none">
                <a:solidFill>
                  <a:srgbClr val="29754D"/>
                </a:solidFill>
                <a:latin typeface="Calibri"/>
                <a:ea typeface="Calibri"/>
                <a:cs typeface="Calibri"/>
                <a:sym typeface="Calibri"/>
              </a:rPr>
              <a:t>ANÁLISIS DE FUNCIONAMIENTO DE </a:t>
            </a:r>
            <a:br>
              <a:rPr lang="es-CL" sz="1800" b="0" i="0" u="none" strike="noStrike" cap="none">
                <a:latin typeface="Arial"/>
                <a:ea typeface="Arial"/>
                <a:cs typeface="Arial"/>
                <a:sym typeface="Arial"/>
              </a:rPr>
            </a:br>
            <a:r>
              <a:rPr lang="es-CL" sz="2600" b="0" i="0" u="none" strike="noStrike" cap="none">
                <a:solidFill>
                  <a:srgbClr val="C73E32"/>
                </a:solidFill>
                <a:latin typeface="Calibri"/>
                <a:ea typeface="Calibri"/>
                <a:cs typeface="Calibri"/>
                <a:sym typeface="Calibri"/>
              </a:rPr>
              <a:t>COMPONENTES ELECTRÓNICOS </a:t>
            </a:r>
            <a:endParaRPr sz="2600" b="0" i="0" u="none" strike="noStrike" cap="none">
              <a:latin typeface="Arial"/>
              <a:ea typeface="Arial"/>
              <a:cs typeface="Arial"/>
              <a:sym typeface="Arial"/>
            </a:endParaRPr>
          </a:p>
        </p:txBody>
      </p:sp>
      <p:sp>
        <p:nvSpPr>
          <p:cNvPr id="779" name="Google Shape;779;p41"/>
          <p:cNvSpPr/>
          <p:nvPr/>
        </p:nvSpPr>
        <p:spPr>
          <a:xfrm>
            <a:off x="622440" y="2362320"/>
            <a:ext cx="5917320" cy="519840"/>
          </a:xfrm>
          <a:prstGeom prst="rect">
            <a:avLst/>
          </a:prstGeom>
          <a:noFill/>
          <a:ln>
            <a:noFill/>
          </a:ln>
        </p:spPr>
        <p:txBody>
          <a:bodyPr spcFirstLastPara="1" wrap="square" lIns="90000" tIns="45000" rIns="90000" bIns="45000" anchor="t" anchorCtr="0">
            <a:normAutofit/>
          </a:bodyPr>
          <a:lstStyle/>
          <a:p>
            <a:pPr marL="0" marR="0" lvl="0" indent="0" algn="l" rtl="0">
              <a:lnSpc>
                <a:spcPct val="90000"/>
              </a:lnSpc>
              <a:spcBef>
                <a:spcPts val="0"/>
              </a:spcBef>
              <a:spcAft>
                <a:spcPts val="0"/>
              </a:spcAft>
              <a:buNone/>
            </a:pPr>
            <a:r>
              <a:rPr lang="es-CL" sz="1800" b="1" i="0" u="none" strike="noStrike" cap="none">
                <a:solidFill>
                  <a:srgbClr val="29754D"/>
                </a:solidFill>
                <a:latin typeface="Calibri"/>
                <a:ea typeface="Calibri"/>
                <a:cs typeface="Calibri"/>
                <a:sym typeface="Calibri"/>
              </a:rPr>
              <a:t>Simbología de transistores:  </a:t>
            </a:r>
            <a:endParaRPr sz="1800" b="0" i="0" u="none" strike="noStrike" cap="none">
              <a:latin typeface="Arial"/>
              <a:ea typeface="Arial"/>
              <a:cs typeface="Arial"/>
              <a:sym typeface="Arial"/>
            </a:endParaRPr>
          </a:p>
        </p:txBody>
      </p:sp>
      <p:grpSp>
        <p:nvGrpSpPr>
          <p:cNvPr id="780" name="Google Shape;780;p41"/>
          <p:cNvGrpSpPr/>
          <p:nvPr/>
        </p:nvGrpSpPr>
        <p:grpSpPr>
          <a:xfrm>
            <a:off x="685800" y="2870280"/>
            <a:ext cx="8472600" cy="3101400"/>
            <a:chOff x="685800" y="2870280"/>
            <a:chExt cx="8472600" cy="3101400"/>
          </a:xfrm>
        </p:grpSpPr>
        <p:pic>
          <p:nvPicPr>
            <p:cNvPr id="781" name="Google Shape;781;p41" descr="Simbologia de componentes electronicos | Componentes electronicos,  Electrónica, Electrotecnia"/>
            <p:cNvPicPr preferRelativeResize="0"/>
            <p:nvPr/>
          </p:nvPicPr>
          <p:blipFill rotWithShape="1">
            <a:blip r:embed="rId3">
              <a:alphaModFix/>
            </a:blip>
            <a:srcRect b="39875"/>
            <a:stretch/>
          </p:blipFill>
          <p:spPr>
            <a:xfrm>
              <a:off x="685800" y="2870280"/>
              <a:ext cx="3790440" cy="3101400"/>
            </a:xfrm>
            <a:prstGeom prst="rect">
              <a:avLst/>
            </a:prstGeom>
            <a:noFill/>
            <a:ln>
              <a:noFill/>
            </a:ln>
          </p:spPr>
        </p:pic>
        <p:pic>
          <p:nvPicPr>
            <p:cNvPr id="782" name="Google Shape;782;p41" descr="Simbologia de componentes electronicos | Componentes electronicos,  Electrónica, Electrotecnia"/>
            <p:cNvPicPr preferRelativeResize="0"/>
            <p:nvPr/>
          </p:nvPicPr>
          <p:blipFill rotWithShape="1">
            <a:blip r:embed="rId3">
              <a:alphaModFix/>
            </a:blip>
            <a:srcRect t="60002"/>
            <a:stretch/>
          </p:blipFill>
          <p:spPr>
            <a:xfrm>
              <a:off x="4470480" y="2918880"/>
              <a:ext cx="4687920" cy="2552040"/>
            </a:xfrm>
            <a:prstGeom prst="rect">
              <a:avLst/>
            </a:prstGeom>
            <a:noFill/>
            <a:ln>
              <a:noFill/>
            </a:ln>
          </p:spPr>
        </p:pic>
      </p:gr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786"/>
        <p:cNvGrpSpPr/>
        <p:nvPr/>
      </p:nvGrpSpPr>
      <p:grpSpPr>
        <a:xfrm>
          <a:off x="0" y="0"/>
          <a:ext cx="0" cy="0"/>
          <a:chOff x="0" y="0"/>
          <a:chExt cx="0" cy="0"/>
        </a:xfrm>
      </p:grpSpPr>
      <p:sp>
        <p:nvSpPr>
          <p:cNvPr id="787" name="Google Shape;787;p42"/>
          <p:cNvSpPr/>
          <p:nvPr/>
        </p:nvSpPr>
        <p:spPr>
          <a:xfrm>
            <a:off x="635040" y="2311560"/>
            <a:ext cx="8165520" cy="3974400"/>
          </a:xfrm>
          <a:prstGeom prst="roundRect">
            <a:avLst>
              <a:gd name="adj" fmla="val 3898"/>
            </a:avLst>
          </a:prstGeom>
          <a:solidFill>
            <a:schemeClr val="lt1"/>
          </a:solidFill>
          <a:ln w="9525" cap="flat" cmpd="sng">
            <a:solidFill>
              <a:schemeClr val="dk2"/>
            </a:solidFill>
            <a:prstDash val="solid"/>
            <a:round/>
            <a:headEnd type="none" w="sm" len="sm"/>
            <a:tailEnd type="none" w="sm" len="sm"/>
          </a:ln>
        </p:spPr>
        <p:txBody>
          <a:bodyPr spcFirstLastPara="1" wrap="square" lIns="90000" tIns="91425" rIns="90000" bIns="91425" anchor="ctr" anchorCtr="0">
            <a:noAutofit/>
          </a:bodyPr>
          <a:lstStyle/>
          <a:p>
            <a:pPr marL="0" marR="0" lvl="0" indent="0" algn="l" rtl="0">
              <a:lnSpc>
                <a:spcPct val="100000"/>
              </a:lnSpc>
              <a:spcBef>
                <a:spcPts val="0"/>
              </a:spcBef>
              <a:spcAft>
                <a:spcPts val="0"/>
              </a:spcAft>
              <a:buNone/>
            </a:pPr>
            <a:r>
              <a:rPr lang="es-CL" sz="1400" b="0" i="0" u="none" strike="noStrike" cap="none">
                <a:solidFill>
                  <a:srgbClr val="000000"/>
                </a:solidFill>
                <a:latin typeface="Arial"/>
                <a:ea typeface="Arial"/>
                <a:cs typeface="Arial"/>
                <a:sym typeface="Arial"/>
              </a:rPr>
              <a:t>    </a:t>
            </a:r>
            <a:endParaRPr sz="1400" b="0" i="0" u="none" strike="noStrike" cap="none">
              <a:latin typeface="Arial"/>
              <a:ea typeface="Arial"/>
              <a:cs typeface="Arial"/>
              <a:sym typeface="Arial"/>
            </a:endParaRPr>
          </a:p>
        </p:txBody>
      </p:sp>
      <p:sp>
        <p:nvSpPr>
          <p:cNvPr id="788" name="Google Shape;788;p42"/>
          <p:cNvSpPr/>
          <p:nvPr/>
        </p:nvSpPr>
        <p:spPr>
          <a:xfrm>
            <a:off x="431640" y="1098720"/>
            <a:ext cx="8600400" cy="891360"/>
          </a:xfrm>
          <a:prstGeom prst="rect">
            <a:avLst/>
          </a:prstGeom>
          <a:noFill/>
          <a:ln>
            <a:noFill/>
          </a:ln>
        </p:spPr>
        <p:txBody>
          <a:bodyPr spcFirstLastPara="1" wrap="square" lIns="90000" tIns="45000" rIns="90000" bIns="45000" anchor="ctr" anchorCtr="0">
            <a:noAutofit/>
          </a:bodyPr>
          <a:lstStyle/>
          <a:p>
            <a:pPr marL="0" marR="0" lvl="0" indent="0" algn="l" rtl="0">
              <a:lnSpc>
                <a:spcPct val="90000"/>
              </a:lnSpc>
              <a:spcBef>
                <a:spcPts val="0"/>
              </a:spcBef>
              <a:spcAft>
                <a:spcPts val="0"/>
              </a:spcAft>
              <a:buNone/>
            </a:pPr>
            <a:r>
              <a:rPr lang="es-CL" sz="2600" b="1" i="0" u="none" strike="noStrike" cap="none">
                <a:solidFill>
                  <a:srgbClr val="29754D"/>
                </a:solidFill>
                <a:latin typeface="Calibri"/>
                <a:ea typeface="Calibri"/>
                <a:cs typeface="Calibri"/>
                <a:sym typeface="Calibri"/>
              </a:rPr>
              <a:t>ANÁLISIS DE FUNCIONAMIENTO DE </a:t>
            </a:r>
            <a:br>
              <a:rPr lang="es-CL" sz="1800" b="0" i="0" u="none" strike="noStrike" cap="none">
                <a:latin typeface="Arial"/>
                <a:ea typeface="Arial"/>
                <a:cs typeface="Arial"/>
                <a:sym typeface="Arial"/>
              </a:rPr>
            </a:br>
            <a:r>
              <a:rPr lang="es-CL" sz="2600" b="0" i="0" u="none" strike="noStrike" cap="none">
                <a:solidFill>
                  <a:srgbClr val="C73E32"/>
                </a:solidFill>
                <a:latin typeface="Calibri"/>
                <a:ea typeface="Calibri"/>
                <a:cs typeface="Calibri"/>
                <a:sym typeface="Calibri"/>
              </a:rPr>
              <a:t>COMPONENTES ELECTRÓNICOS </a:t>
            </a:r>
            <a:endParaRPr sz="2600" b="0" i="0" u="none" strike="noStrike" cap="none">
              <a:latin typeface="Arial"/>
              <a:ea typeface="Arial"/>
              <a:cs typeface="Arial"/>
              <a:sym typeface="Arial"/>
            </a:endParaRPr>
          </a:p>
        </p:txBody>
      </p:sp>
      <p:sp>
        <p:nvSpPr>
          <p:cNvPr id="789" name="Google Shape;789;p42"/>
          <p:cNvSpPr/>
          <p:nvPr/>
        </p:nvSpPr>
        <p:spPr>
          <a:xfrm>
            <a:off x="851040" y="2765520"/>
            <a:ext cx="5688720" cy="4350600"/>
          </a:xfrm>
          <a:prstGeom prst="rect">
            <a:avLst/>
          </a:prstGeom>
          <a:noFill/>
          <a:ln>
            <a:noFill/>
          </a:ln>
        </p:spPr>
        <p:txBody>
          <a:bodyPr spcFirstLastPara="1" wrap="square" lIns="90000" tIns="45000" rIns="90000" bIns="45000" anchor="t" anchorCtr="0">
            <a:normAutofit/>
          </a:bodyPr>
          <a:lstStyle/>
          <a:p>
            <a:pPr marL="0" marR="0" lvl="0" indent="0" algn="l" rtl="0">
              <a:lnSpc>
                <a:spcPct val="90000"/>
              </a:lnSpc>
              <a:spcBef>
                <a:spcPts val="0"/>
              </a:spcBef>
              <a:spcAft>
                <a:spcPts val="0"/>
              </a:spcAft>
              <a:buNone/>
            </a:pPr>
            <a:r>
              <a:rPr lang="es-CL" sz="1800" b="1" i="0" u="none" strike="noStrike" cap="none">
                <a:solidFill>
                  <a:srgbClr val="000000"/>
                </a:solidFill>
                <a:latin typeface="Calibri"/>
                <a:ea typeface="Calibri"/>
                <a:cs typeface="Calibri"/>
                <a:sym typeface="Calibri"/>
              </a:rPr>
              <a:t>JFET</a:t>
            </a:r>
            <a:r>
              <a:rPr lang="es-CL" sz="1800" b="0" i="0" u="none" strike="noStrike" cap="none">
                <a:solidFill>
                  <a:srgbClr val="000000"/>
                </a:solidFill>
                <a:latin typeface="Calibri"/>
                <a:ea typeface="Calibri"/>
                <a:cs typeface="Calibri"/>
                <a:sym typeface="Calibri"/>
              </a:rPr>
              <a:t> (Junction Field Effect Transistor) </a:t>
            </a:r>
            <a:endParaRPr sz="1800" b="0" i="0" u="none" strike="noStrike" cap="none">
              <a:latin typeface="Arial"/>
              <a:ea typeface="Arial"/>
              <a:cs typeface="Arial"/>
              <a:sym typeface="Arial"/>
            </a:endParaRPr>
          </a:p>
          <a:p>
            <a:pPr marL="0" marR="0" lvl="0" indent="0" algn="l" rtl="0">
              <a:lnSpc>
                <a:spcPct val="90000"/>
              </a:lnSpc>
              <a:spcBef>
                <a:spcPts val="1001"/>
              </a:spcBef>
              <a:spcAft>
                <a:spcPts val="0"/>
              </a:spcAft>
              <a:buNone/>
            </a:pPr>
            <a:r>
              <a:rPr lang="es-CL" sz="1800" b="1" i="0" u="none" strike="noStrike" cap="none">
                <a:solidFill>
                  <a:srgbClr val="000000"/>
                </a:solidFill>
                <a:latin typeface="Calibri"/>
                <a:ea typeface="Calibri"/>
                <a:cs typeface="Calibri"/>
                <a:sym typeface="Calibri"/>
              </a:rPr>
              <a:t>MOSFET </a:t>
            </a:r>
            <a:r>
              <a:rPr lang="es-CL" sz="1800" b="0" i="0" u="none" strike="noStrike" cap="none">
                <a:solidFill>
                  <a:srgbClr val="000000"/>
                </a:solidFill>
                <a:latin typeface="Calibri"/>
                <a:ea typeface="Calibri"/>
                <a:cs typeface="Calibri"/>
                <a:sym typeface="Calibri"/>
              </a:rPr>
              <a:t>(Metal Oxide Semiconductor) </a:t>
            </a:r>
            <a:endParaRPr sz="1800" b="0" i="0" u="none" strike="noStrike" cap="none">
              <a:latin typeface="Arial"/>
              <a:ea typeface="Arial"/>
              <a:cs typeface="Arial"/>
              <a:sym typeface="Arial"/>
            </a:endParaRPr>
          </a:p>
          <a:p>
            <a:pPr marL="0" marR="0" lvl="0" indent="0" algn="l" rtl="0">
              <a:lnSpc>
                <a:spcPct val="90000"/>
              </a:lnSpc>
              <a:spcBef>
                <a:spcPts val="1001"/>
              </a:spcBef>
              <a:spcAft>
                <a:spcPts val="0"/>
              </a:spcAft>
              <a:buNone/>
            </a:pPr>
            <a:r>
              <a:rPr lang="es-CL" sz="1800" b="1" i="0" u="none" strike="noStrike" cap="none">
                <a:solidFill>
                  <a:srgbClr val="000000"/>
                </a:solidFill>
                <a:latin typeface="Calibri"/>
                <a:ea typeface="Calibri"/>
                <a:cs typeface="Calibri"/>
                <a:sym typeface="Calibri"/>
              </a:rPr>
              <a:t>MISFET </a:t>
            </a:r>
            <a:r>
              <a:rPr lang="es-CL" sz="1800" b="0" i="0" u="none" strike="noStrike" cap="none">
                <a:solidFill>
                  <a:srgbClr val="000000"/>
                </a:solidFill>
                <a:latin typeface="Calibri"/>
                <a:ea typeface="Calibri"/>
                <a:cs typeface="Calibri"/>
                <a:sym typeface="Calibri"/>
              </a:rPr>
              <a:t>(Metal insulator semiconductor FET)  </a:t>
            </a:r>
            <a:endParaRPr sz="1800" b="0" i="0" u="none" strike="noStrike" cap="none">
              <a:latin typeface="Arial"/>
              <a:ea typeface="Arial"/>
              <a:cs typeface="Arial"/>
              <a:sym typeface="Arial"/>
            </a:endParaRPr>
          </a:p>
          <a:p>
            <a:pPr marL="0" marR="0" lvl="0" indent="0" algn="l" rtl="0">
              <a:lnSpc>
                <a:spcPct val="60000"/>
              </a:lnSpc>
              <a:spcBef>
                <a:spcPts val="1001"/>
              </a:spcBef>
              <a:spcAft>
                <a:spcPts val="0"/>
              </a:spcAft>
              <a:buNone/>
            </a:pPr>
            <a:endParaRPr sz="1800" b="0" i="0" u="none" strike="noStrike" cap="none">
              <a:latin typeface="Arial"/>
              <a:ea typeface="Arial"/>
              <a:cs typeface="Arial"/>
              <a:sym typeface="Arial"/>
            </a:endParaRPr>
          </a:p>
          <a:p>
            <a:pPr marL="140400" marR="0" lvl="0" indent="-139680" algn="l" rtl="0">
              <a:lnSpc>
                <a:spcPct val="90000"/>
              </a:lnSpc>
              <a:spcBef>
                <a:spcPts val="1001"/>
              </a:spcBef>
              <a:spcAft>
                <a:spcPts val="0"/>
              </a:spcAft>
              <a:buClr>
                <a:srgbClr val="000000"/>
              </a:buClr>
              <a:buSzPts val="1800"/>
              <a:buFont typeface="Arial"/>
              <a:buChar char="•"/>
            </a:pPr>
            <a:r>
              <a:rPr lang="es-CL" sz="1800" b="0" i="0" u="none" strike="noStrike" cap="none">
                <a:solidFill>
                  <a:srgbClr val="000000"/>
                </a:solidFill>
                <a:latin typeface="Calibri"/>
                <a:ea typeface="Calibri"/>
                <a:cs typeface="Calibri"/>
                <a:sym typeface="Calibri"/>
              </a:rPr>
              <a:t>Estos componentes también son utilizados como amplificadores e interruptores lógicos, actualmente los </a:t>
            </a:r>
            <a:r>
              <a:rPr lang="es-CL" sz="1800" b="1" i="0" u="none" strike="noStrike" cap="none">
                <a:solidFill>
                  <a:srgbClr val="000000"/>
                </a:solidFill>
                <a:latin typeface="Calibri"/>
                <a:ea typeface="Calibri"/>
                <a:cs typeface="Calibri"/>
                <a:sym typeface="Calibri"/>
              </a:rPr>
              <a:t>FET</a:t>
            </a:r>
            <a:r>
              <a:rPr lang="es-CL" sz="1800" b="0" i="0" u="none" strike="noStrike" cap="none">
                <a:solidFill>
                  <a:srgbClr val="000000"/>
                </a:solidFill>
                <a:latin typeface="Calibri"/>
                <a:ea typeface="Calibri"/>
                <a:cs typeface="Calibri"/>
                <a:sym typeface="Calibri"/>
              </a:rPr>
              <a:t> tienen un menor tamaño que los transistores bipolares. </a:t>
            </a:r>
            <a:endParaRPr sz="1800" b="0" i="0" u="none" strike="noStrike" cap="none">
              <a:latin typeface="Arial"/>
              <a:ea typeface="Arial"/>
              <a:cs typeface="Arial"/>
              <a:sym typeface="Arial"/>
            </a:endParaRPr>
          </a:p>
          <a:p>
            <a:pPr marL="140400" marR="0" lvl="0" indent="-139680" algn="l" rtl="0">
              <a:lnSpc>
                <a:spcPct val="90000"/>
              </a:lnSpc>
              <a:spcBef>
                <a:spcPts val="1001"/>
              </a:spcBef>
              <a:spcAft>
                <a:spcPts val="0"/>
              </a:spcAft>
              <a:buClr>
                <a:srgbClr val="000000"/>
              </a:buClr>
              <a:buSzPts val="1800"/>
              <a:buFont typeface="Arial"/>
              <a:buChar char="•"/>
            </a:pPr>
            <a:r>
              <a:rPr lang="es-CL" sz="1800" b="0" i="0" u="none" strike="noStrike" cap="none">
                <a:solidFill>
                  <a:srgbClr val="000000"/>
                </a:solidFill>
                <a:latin typeface="Calibri"/>
                <a:ea typeface="Calibri"/>
                <a:cs typeface="Calibri"/>
                <a:sym typeface="Calibri"/>
              </a:rPr>
              <a:t>Conforman circuitos digitales complejos como memorias y microprocesadores.</a:t>
            </a:r>
            <a:endParaRPr sz="1800" b="0" i="0" u="none" strike="noStrike" cap="none">
              <a:latin typeface="Arial"/>
              <a:ea typeface="Arial"/>
              <a:cs typeface="Arial"/>
              <a:sym typeface="Arial"/>
            </a:endParaRPr>
          </a:p>
          <a:p>
            <a:pPr marL="0" marR="0" lvl="0" indent="0" algn="l" rtl="0">
              <a:lnSpc>
                <a:spcPct val="90000"/>
              </a:lnSpc>
              <a:spcBef>
                <a:spcPts val="1001"/>
              </a:spcBef>
              <a:spcAft>
                <a:spcPts val="0"/>
              </a:spcAft>
              <a:buNone/>
            </a:pPr>
            <a:endParaRPr sz="1800" b="0" i="0" u="none" strike="noStrike" cap="none">
              <a:latin typeface="Arial"/>
              <a:ea typeface="Arial"/>
              <a:cs typeface="Arial"/>
              <a:sym typeface="Arial"/>
            </a:endParaRPr>
          </a:p>
        </p:txBody>
      </p:sp>
      <p:pic>
        <p:nvPicPr>
          <p:cNvPr id="790" name="Google Shape;790;p42" descr="Grafica_PRACTICA(1).png"/>
          <p:cNvPicPr preferRelativeResize="0"/>
          <p:nvPr/>
        </p:nvPicPr>
        <p:blipFill rotWithShape="1">
          <a:blip r:embed="rId3">
            <a:alphaModFix/>
          </a:blip>
          <a:srcRect l="30318" t="20098" r="50275" b="16728"/>
          <a:stretch/>
        </p:blipFill>
        <p:spPr>
          <a:xfrm>
            <a:off x="6354720" y="3213000"/>
            <a:ext cx="2864520" cy="322524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794"/>
        <p:cNvGrpSpPr/>
        <p:nvPr/>
      </p:nvGrpSpPr>
      <p:grpSpPr>
        <a:xfrm>
          <a:off x="0" y="0"/>
          <a:ext cx="0" cy="0"/>
          <a:chOff x="0" y="0"/>
          <a:chExt cx="0" cy="0"/>
        </a:xfrm>
      </p:grpSpPr>
      <p:sp>
        <p:nvSpPr>
          <p:cNvPr id="795" name="Google Shape;795;p43"/>
          <p:cNvSpPr/>
          <p:nvPr/>
        </p:nvSpPr>
        <p:spPr>
          <a:xfrm>
            <a:off x="533520" y="2209680"/>
            <a:ext cx="8063640" cy="4494960"/>
          </a:xfrm>
          <a:prstGeom prst="roundRect">
            <a:avLst>
              <a:gd name="adj" fmla="val 3898"/>
            </a:avLst>
          </a:prstGeom>
          <a:solidFill>
            <a:schemeClr val="lt1"/>
          </a:solidFill>
          <a:ln w="9525" cap="flat" cmpd="sng">
            <a:solidFill>
              <a:schemeClr val="dk2"/>
            </a:solidFill>
            <a:prstDash val="solid"/>
            <a:round/>
            <a:headEnd type="none" w="sm" len="sm"/>
            <a:tailEnd type="none" w="sm" len="sm"/>
          </a:ln>
        </p:spPr>
        <p:txBody>
          <a:bodyPr spcFirstLastPara="1" wrap="square" lIns="90000" tIns="91425" rIns="90000" bIns="91425" anchor="ctr" anchorCtr="0">
            <a:noAutofit/>
          </a:bodyPr>
          <a:lstStyle/>
          <a:p>
            <a:pPr marL="0" marR="0" lvl="0" indent="0" algn="l" rtl="0">
              <a:lnSpc>
                <a:spcPct val="100000"/>
              </a:lnSpc>
              <a:spcBef>
                <a:spcPts val="0"/>
              </a:spcBef>
              <a:spcAft>
                <a:spcPts val="0"/>
              </a:spcAft>
              <a:buNone/>
            </a:pPr>
            <a:r>
              <a:rPr lang="es-CL" sz="1400" b="0" i="0" u="none" strike="noStrike" cap="none">
                <a:solidFill>
                  <a:srgbClr val="000000"/>
                </a:solidFill>
                <a:latin typeface="Arial"/>
                <a:ea typeface="Arial"/>
                <a:cs typeface="Arial"/>
                <a:sym typeface="Arial"/>
              </a:rPr>
              <a:t>    </a:t>
            </a:r>
            <a:endParaRPr sz="1400" b="0" i="0" u="none" strike="noStrike" cap="none">
              <a:latin typeface="Arial"/>
              <a:ea typeface="Arial"/>
              <a:cs typeface="Arial"/>
              <a:sym typeface="Arial"/>
            </a:endParaRPr>
          </a:p>
        </p:txBody>
      </p:sp>
      <p:sp>
        <p:nvSpPr>
          <p:cNvPr id="796" name="Google Shape;796;p43"/>
          <p:cNvSpPr/>
          <p:nvPr/>
        </p:nvSpPr>
        <p:spPr>
          <a:xfrm>
            <a:off x="431640" y="1098720"/>
            <a:ext cx="8600400" cy="891360"/>
          </a:xfrm>
          <a:prstGeom prst="rect">
            <a:avLst/>
          </a:prstGeom>
          <a:noFill/>
          <a:ln>
            <a:noFill/>
          </a:ln>
        </p:spPr>
        <p:txBody>
          <a:bodyPr spcFirstLastPara="1" wrap="square" lIns="90000" tIns="45000" rIns="90000" bIns="45000" anchor="ctr" anchorCtr="0">
            <a:noAutofit/>
          </a:bodyPr>
          <a:lstStyle/>
          <a:p>
            <a:pPr marL="0" marR="0" lvl="0" indent="0" algn="l" rtl="0">
              <a:lnSpc>
                <a:spcPct val="90000"/>
              </a:lnSpc>
              <a:spcBef>
                <a:spcPts val="0"/>
              </a:spcBef>
              <a:spcAft>
                <a:spcPts val="0"/>
              </a:spcAft>
              <a:buNone/>
            </a:pPr>
            <a:r>
              <a:rPr lang="es-CL" sz="2600" b="1" i="0" u="none" strike="noStrike" cap="none">
                <a:solidFill>
                  <a:srgbClr val="29754D"/>
                </a:solidFill>
                <a:latin typeface="Calibri"/>
                <a:ea typeface="Calibri"/>
                <a:cs typeface="Calibri"/>
                <a:sym typeface="Calibri"/>
              </a:rPr>
              <a:t>ANÁLISIS DE FUNCIONAMIENTO DE </a:t>
            </a:r>
            <a:br>
              <a:rPr lang="es-CL" sz="1800" b="0" i="0" u="none" strike="noStrike" cap="none">
                <a:latin typeface="Arial"/>
                <a:ea typeface="Arial"/>
                <a:cs typeface="Arial"/>
                <a:sym typeface="Arial"/>
              </a:rPr>
            </a:br>
            <a:r>
              <a:rPr lang="es-CL" sz="2600" b="0" i="0" u="none" strike="noStrike" cap="none">
                <a:solidFill>
                  <a:srgbClr val="C73E32"/>
                </a:solidFill>
                <a:latin typeface="Calibri"/>
                <a:ea typeface="Calibri"/>
                <a:cs typeface="Calibri"/>
                <a:sym typeface="Calibri"/>
              </a:rPr>
              <a:t>COMPONENTES ELECTRÓNICOS </a:t>
            </a:r>
            <a:endParaRPr sz="2600" b="0" i="0" u="none" strike="noStrike" cap="none">
              <a:latin typeface="Arial"/>
              <a:ea typeface="Arial"/>
              <a:cs typeface="Arial"/>
              <a:sym typeface="Arial"/>
            </a:endParaRPr>
          </a:p>
        </p:txBody>
      </p:sp>
      <p:pic>
        <p:nvPicPr>
          <p:cNvPr id="797" name="Google Shape;797;p43"/>
          <p:cNvPicPr preferRelativeResize="0"/>
          <p:nvPr/>
        </p:nvPicPr>
        <p:blipFill rotWithShape="1">
          <a:blip r:embed="rId3">
            <a:alphaModFix/>
          </a:blip>
          <a:srcRect/>
          <a:stretch/>
        </p:blipFill>
        <p:spPr>
          <a:xfrm>
            <a:off x="736560" y="2858400"/>
            <a:ext cx="3927240" cy="2436840"/>
          </a:xfrm>
          <a:prstGeom prst="rect">
            <a:avLst/>
          </a:prstGeom>
          <a:noFill/>
          <a:ln>
            <a:noFill/>
          </a:ln>
        </p:spPr>
      </p:pic>
      <p:sp>
        <p:nvSpPr>
          <p:cNvPr id="798" name="Google Shape;798;p43"/>
          <p:cNvSpPr/>
          <p:nvPr/>
        </p:nvSpPr>
        <p:spPr>
          <a:xfrm>
            <a:off x="749160" y="2339640"/>
            <a:ext cx="4002120" cy="33372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es-CL" sz="1600" b="1" i="0" u="none" strike="noStrike" cap="none">
                <a:solidFill>
                  <a:srgbClr val="000000"/>
                </a:solidFill>
                <a:latin typeface="Calibri"/>
                <a:ea typeface="Calibri"/>
                <a:cs typeface="Calibri"/>
                <a:sym typeface="Calibri"/>
              </a:rPr>
              <a:t>Elementos principales que lo componen:</a:t>
            </a:r>
            <a:endParaRPr sz="1600" b="0" i="0" u="none" strike="noStrike" cap="none">
              <a:latin typeface="Arial"/>
              <a:ea typeface="Arial"/>
              <a:cs typeface="Arial"/>
              <a:sym typeface="Arial"/>
            </a:endParaRPr>
          </a:p>
        </p:txBody>
      </p:sp>
      <p:pic>
        <p:nvPicPr>
          <p:cNvPr id="799" name="Google Shape;799;p43" descr="Best Mosfet GIFs | Gfycat"/>
          <p:cNvPicPr preferRelativeResize="0"/>
          <p:nvPr/>
        </p:nvPicPr>
        <p:blipFill rotWithShape="1">
          <a:blip r:embed="rId4">
            <a:alphaModFix/>
          </a:blip>
          <a:srcRect/>
          <a:stretch/>
        </p:blipFill>
        <p:spPr>
          <a:xfrm>
            <a:off x="4735800" y="3809520"/>
            <a:ext cx="3542040" cy="2656080"/>
          </a:xfrm>
          <a:prstGeom prst="rect">
            <a:avLst/>
          </a:prstGeom>
          <a:noFill/>
          <a:ln>
            <a:noFill/>
          </a:ln>
        </p:spPr>
      </p:pic>
      <p:pic>
        <p:nvPicPr>
          <p:cNvPr id="800" name="Google Shape;800;p43"/>
          <p:cNvPicPr preferRelativeResize="0"/>
          <p:nvPr/>
        </p:nvPicPr>
        <p:blipFill rotWithShape="1">
          <a:blip r:embed="rId5">
            <a:alphaModFix/>
          </a:blip>
          <a:srcRect/>
          <a:stretch/>
        </p:blipFill>
        <p:spPr>
          <a:xfrm>
            <a:off x="5562000" y="2717640"/>
            <a:ext cx="2213280" cy="184428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804"/>
        <p:cNvGrpSpPr/>
        <p:nvPr/>
      </p:nvGrpSpPr>
      <p:grpSpPr>
        <a:xfrm>
          <a:off x="0" y="0"/>
          <a:ext cx="0" cy="0"/>
          <a:chOff x="0" y="0"/>
          <a:chExt cx="0" cy="0"/>
        </a:xfrm>
      </p:grpSpPr>
      <p:sp>
        <p:nvSpPr>
          <p:cNvPr id="805" name="Google Shape;805;p44"/>
          <p:cNvSpPr/>
          <p:nvPr/>
        </p:nvSpPr>
        <p:spPr>
          <a:xfrm>
            <a:off x="533520" y="2209680"/>
            <a:ext cx="8749440" cy="4088520"/>
          </a:xfrm>
          <a:prstGeom prst="roundRect">
            <a:avLst>
              <a:gd name="adj" fmla="val 3898"/>
            </a:avLst>
          </a:prstGeom>
          <a:solidFill>
            <a:schemeClr val="lt1"/>
          </a:solidFill>
          <a:ln w="9525" cap="flat" cmpd="sng">
            <a:solidFill>
              <a:schemeClr val="dk2"/>
            </a:solidFill>
            <a:prstDash val="solid"/>
            <a:round/>
            <a:headEnd type="none" w="sm" len="sm"/>
            <a:tailEnd type="none" w="sm" len="sm"/>
          </a:ln>
        </p:spPr>
        <p:txBody>
          <a:bodyPr spcFirstLastPara="1" wrap="square" lIns="90000" tIns="91425" rIns="90000" bIns="91425" anchor="ctr" anchorCtr="0">
            <a:noAutofit/>
          </a:bodyPr>
          <a:lstStyle/>
          <a:p>
            <a:pPr marL="0" marR="0" lvl="0" indent="0" algn="l" rtl="0">
              <a:lnSpc>
                <a:spcPct val="100000"/>
              </a:lnSpc>
              <a:spcBef>
                <a:spcPts val="0"/>
              </a:spcBef>
              <a:spcAft>
                <a:spcPts val="0"/>
              </a:spcAft>
              <a:buNone/>
            </a:pPr>
            <a:r>
              <a:rPr lang="es-CL" sz="1400" b="0" i="0" u="none" strike="noStrike" cap="none">
                <a:solidFill>
                  <a:srgbClr val="000000"/>
                </a:solidFill>
                <a:latin typeface="Arial"/>
                <a:ea typeface="Arial"/>
                <a:cs typeface="Arial"/>
                <a:sym typeface="Arial"/>
              </a:rPr>
              <a:t>    </a:t>
            </a:r>
            <a:endParaRPr sz="1400" b="0" i="0" u="none" strike="noStrike" cap="none">
              <a:latin typeface="Arial"/>
              <a:ea typeface="Arial"/>
              <a:cs typeface="Arial"/>
              <a:sym typeface="Arial"/>
            </a:endParaRPr>
          </a:p>
        </p:txBody>
      </p:sp>
      <p:sp>
        <p:nvSpPr>
          <p:cNvPr id="806" name="Google Shape;806;p44"/>
          <p:cNvSpPr/>
          <p:nvPr/>
        </p:nvSpPr>
        <p:spPr>
          <a:xfrm>
            <a:off x="431640" y="1098720"/>
            <a:ext cx="8600400" cy="891360"/>
          </a:xfrm>
          <a:prstGeom prst="rect">
            <a:avLst/>
          </a:prstGeom>
          <a:noFill/>
          <a:ln>
            <a:noFill/>
          </a:ln>
        </p:spPr>
        <p:txBody>
          <a:bodyPr spcFirstLastPara="1" wrap="square" lIns="90000" tIns="45000" rIns="90000" bIns="45000" anchor="ctr" anchorCtr="0">
            <a:noAutofit/>
          </a:bodyPr>
          <a:lstStyle/>
          <a:p>
            <a:pPr marL="0" marR="0" lvl="0" indent="0" algn="l" rtl="0">
              <a:lnSpc>
                <a:spcPct val="90000"/>
              </a:lnSpc>
              <a:spcBef>
                <a:spcPts val="0"/>
              </a:spcBef>
              <a:spcAft>
                <a:spcPts val="0"/>
              </a:spcAft>
              <a:buNone/>
            </a:pPr>
            <a:r>
              <a:rPr lang="es-CL" sz="2600" b="1" i="0" u="none" strike="noStrike" cap="none">
                <a:solidFill>
                  <a:srgbClr val="29754D"/>
                </a:solidFill>
                <a:latin typeface="Calibri"/>
                <a:ea typeface="Calibri"/>
                <a:cs typeface="Calibri"/>
                <a:sym typeface="Calibri"/>
              </a:rPr>
              <a:t>ANÁLISIS DE FUNCIONAMIENTO DE </a:t>
            </a:r>
            <a:br>
              <a:rPr lang="es-CL" sz="1800" b="0" i="0" u="none" strike="noStrike" cap="none">
                <a:latin typeface="Arial"/>
                <a:ea typeface="Arial"/>
                <a:cs typeface="Arial"/>
                <a:sym typeface="Arial"/>
              </a:rPr>
            </a:br>
            <a:r>
              <a:rPr lang="es-CL" sz="2600" b="0" i="0" u="none" strike="noStrike" cap="none">
                <a:solidFill>
                  <a:srgbClr val="C73E32"/>
                </a:solidFill>
                <a:latin typeface="Calibri"/>
                <a:ea typeface="Calibri"/>
                <a:cs typeface="Calibri"/>
                <a:sym typeface="Calibri"/>
              </a:rPr>
              <a:t>COMPONENTES ELECTRÓNICOS </a:t>
            </a:r>
            <a:endParaRPr sz="2600" b="0" i="0" u="none" strike="noStrike" cap="none">
              <a:latin typeface="Arial"/>
              <a:ea typeface="Arial"/>
              <a:cs typeface="Arial"/>
              <a:sym typeface="Arial"/>
            </a:endParaRPr>
          </a:p>
        </p:txBody>
      </p:sp>
      <p:sp>
        <p:nvSpPr>
          <p:cNvPr id="807" name="Google Shape;807;p44"/>
          <p:cNvSpPr/>
          <p:nvPr/>
        </p:nvSpPr>
        <p:spPr>
          <a:xfrm>
            <a:off x="1046880" y="5445000"/>
            <a:ext cx="1987920" cy="455400"/>
          </a:xfrm>
          <a:prstGeom prst="rect">
            <a:avLst/>
          </a:prstGeom>
          <a:noFill/>
          <a:ln>
            <a:noFill/>
          </a:ln>
        </p:spPr>
        <p:txBody>
          <a:bodyPr spcFirstLastPara="1" wrap="square" lIns="90000" tIns="45000" rIns="90000" bIns="45000" anchor="t" anchorCtr="0">
            <a:spAutoFit/>
          </a:bodyPr>
          <a:lstStyle/>
          <a:p>
            <a:pPr marL="0" marR="0" lvl="0" indent="0" algn="ctr" rtl="0">
              <a:lnSpc>
                <a:spcPct val="80000"/>
              </a:lnSpc>
              <a:spcBef>
                <a:spcPts val="0"/>
              </a:spcBef>
              <a:spcAft>
                <a:spcPts val="0"/>
              </a:spcAft>
              <a:buNone/>
            </a:pPr>
            <a:r>
              <a:rPr lang="es-CL" sz="1500" b="1" i="0" u="none" strike="noStrike" cap="none">
                <a:solidFill>
                  <a:srgbClr val="000000"/>
                </a:solidFill>
                <a:latin typeface="Calibri"/>
                <a:ea typeface="Calibri"/>
                <a:cs typeface="Calibri"/>
                <a:sym typeface="Calibri"/>
              </a:rPr>
              <a:t>Funcionamiento región de corte</a:t>
            </a:r>
            <a:endParaRPr sz="1500" b="0" i="0" u="none" strike="noStrike" cap="none">
              <a:latin typeface="Arial"/>
              <a:ea typeface="Arial"/>
              <a:cs typeface="Arial"/>
              <a:sym typeface="Arial"/>
            </a:endParaRPr>
          </a:p>
        </p:txBody>
      </p:sp>
      <p:sp>
        <p:nvSpPr>
          <p:cNvPr id="808" name="Google Shape;808;p44"/>
          <p:cNvSpPr/>
          <p:nvPr/>
        </p:nvSpPr>
        <p:spPr>
          <a:xfrm>
            <a:off x="3784680" y="5445000"/>
            <a:ext cx="1987920" cy="455400"/>
          </a:xfrm>
          <a:prstGeom prst="rect">
            <a:avLst/>
          </a:prstGeom>
          <a:noFill/>
          <a:ln>
            <a:noFill/>
          </a:ln>
        </p:spPr>
        <p:txBody>
          <a:bodyPr spcFirstLastPara="1" wrap="square" lIns="90000" tIns="45000" rIns="90000" bIns="45000" anchor="t" anchorCtr="0">
            <a:spAutoFit/>
          </a:bodyPr>
          <a:lstStyle/>
          <a:p>
            <a:pPr marL="0" marR="0" lvl="0" indent="0" algn="ctr" rtl="0">
              <a:lnSpc>
                <a:spcPct val="80000"/>
              </a:lnSpc>
              <a:spcBef>
                <a:spcPts val="0"/>
              </a:spcBef>
              <a:spcAft>
                <a:spcPts val="0"/>
              </a:spcAft>
              <a:buNone/>
            </a:pPr>
            <a:r>
              <a:rPr lang="es-CL" sz="1500" b="1" i="0" u="none" strike="noStrike" cap="none">
                <a:solidFill>
                  <a:srgbClr val="000000"/>
                </a:solidFill>
                <a:latin typeface="Calibri"/>
                <a:ea typeface="Calibri"/>
                <a:cs typeface="Calibri"/>
                <a:sym typeface="Calibri"/>
              </a:rPr>
              <a:t>Funcionamiento región ohmica</a:t>
            </a:r>
            <a:endParaRPr sz="1500" b="0" i="0" u="none" strike="noStrike" cap="none">
              <a:latin typeface="Arial"/>
              <a:ea typeface="Arial"/>
              <a:cs typeface="Arial"/>
              <a:sym typeface="Arial"/>
            </a:endParaRPr>
          </a:p>
        </p:txBody>
      </p:sp>
      <p:sp>
        <p:nvSpPr>
          <p:cNvPr id="809" name="Google Shape;809;p44"/>
          <p:cNvSpPr/>
          <p:nvPr/>
        </p:nvSpPr>
        <p:spPr>
          <a:xfrm>
            <a:off x="6598800" y="5407200"/>
            <a:ext cx="2544480" cy="637920"/>
          </a:xfrm>
          <a:prstGeom prst="rect">
            <a:avLst/>
          </a:prstGeom>
          <a:noFill/>
          <a:ln>
            <a:noFill/>
          </a:ln>
        </p:spPr>
        <p:txBody>
          <a:bodyPr spcFirstLastPara="1" wrap="square" lIns="90000" tIns="45000" rIns="90000" bIns="45000" anchor="t" anchorCtr="0">
            <a:spAutoFit/>
          </a:bodyPr>
          <a:lstStyle/>
          <a:p>
            <a:pPr marL="0" marR="0" lvl="0" indent="0" algn="ctr" rtl="0">
              <a:lnSpc>
                <a:spcPct val="80000"/>
              </a:lnSpc>
              <a:spcBef>
                <a:spcPts val="0"/>
              </a:spcBef>
              <a:spcAft>
                <a:spcPts val="0"/>
              </a:spcAft>
              <a:buNone/>
            </a:pPr>
            <a:r>
              <a:rPr lang="es-CL" sz="1500" b="1" i="0" u="none" strike="noStrike" cap="none">
                <a:solidFill>
                  <a:srgbClr val="000000"/>
                </a:solidFill>
                <a:latin typeface="Calibri"/>
                <a:ea typeface="Calibri"/>
                <a:cs typeface="Calibri"/>
                <a:sym typeface="Calibri"/>
              </a:rPr>
              <a:t>Aumento en Vds  genera estrechamiento en el extremo del drenador</a:t>
            </a:r>
            <a:endParaRPr sz="1500" b="0" i="0" u="none" strike="noStrike" cap="none">
              <a:latin typeface="Arial"/>
              <a:ea typeface="Arial"/>
              <a:cs typeface="Arial"/>
              <a:sym typeface="Arial"/>
            </a:endParaRPr>
          </a:p>
        </p:txBody>
      </p:sp>
      <p:grpSp>
        <p:nvGrpSpPr>
          <p:cNvPr id="810" name="Google Shape;810;p44"/>
          <p:cNvGrpSpPr/>
          <p:nvPr/>
        </p:nvGrpSpPr>
        <p:grpSpPr>
          <a:xfrm>
            <a:off x="647640" y="2451240"/>
            <a:ext cx="8626320" cy="2996280"/>
            <a:chOff x="647640" y="2451240"/>
            <a:chExt cx="8626320" cy="2996280"/>
          </a:xfrm>
        </p:grpSpPr>
        <p:pic>
          <p:nvPicPr>
            <p:cNvPr id="811" name="Google Shape;811;p44"/>
            <p:cNvPicPr preferRelativeResize="0"/>
            <p:nvPr/>
          </p:nvPicPr>
          <p:blipFill rotWithShape="1">
            <a:blip r:embed="rId3">
              <a:alphaModFix/>
            </a:blip>
            <a:srcRect/>
            <a:stretch/>
          </p:blipFill>
          <p:spPr>
            <a:xfrm>
              <a:off x="647640" y="2451240"/>
              <a:ext cx="2774160" cy="2957040"/>
            </a:xfrm>
            <a:prstGeom prst="rect">
              <a:avLst/>
            </a:prstGeom>
            <a:noFill/>
            <a:ln>
              <a:noFill/>
            </a:ln>
          </p:spPr>
        </p:pic>
        <p:pic>
          <p:nvPicPr>
            <p:cNvPr id="812" name="Google Shape;812;p44"/>
            <p:cNvPicPr preferRelativeResize="0"/>
            <p:nvPr/>
          </p:nvPicPr>
          <p:blipFill rotWithShape="1">
            <a:blip r:embed="rId4">
              <a:alphaModFix/>
            </a:blip>
            <a:srcRect/>
            <a:stretch/>
          </p:blipFill>
          <p:spPr>
            <a:xfrm>
              <a:off x="3422520" y="2509560"/>
              <a:ext cx="2774160" cy="2937960"/>
            </a:xfrm>
            <a:prstGeom prst="rect">
              <a:avLst/>
            </a:prstGeom>
            <a:noFill/>
            <a:ln>
              <a:noFill/>
            </a:ln>
          </p:spPr>
        </p:pic>
        <p:pic>
          <p:nvPicPr>
            <p:cNvPr id="813" name="Google Shape;813;p44"/>
            <p:cNvPicPr preferRelativeResize="0"/>
            <p:nvPr/>
          </p:nvPicPr>
          <p:blipFill rotWithShape="1">
            <a:blip r:embed="rId5">
              <a:alphaModFix/>
            </a:blip>
            <a:srcRect l="3082"/>
            <a:stretch/>
          </p:blipFill>
          <p:spPr>
            <a:xfrm>
              <a:off x="6281640" y="2538360"/>
              <a:ext cx="2992320" cy="2777760"/>
            </a:xfrm>
            <a:prstGeom prst="rect">
              <a:avLst/>
            </a:prstGeom>
            <a:noFill/>
            <a:ln>
              <a:noFill/>
            </a:ln>
          </p:spPr>
        </p:pic>
      </p:gr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817"/>
        <p:cNvGrpSpPr/>
        <p:nvPr/>
      </p:nvGrpSpPr>
      <p:grpSpPr>
        <a:xfrm>
          <a:off x="0" y="0"/>
          <a:ext cx="0" cy="0"/>
          <a:chOff x="0" y="0"/>
          <a:chExt cx="0" cy="0"/>
        </a:xfrm>
      </p:grpSpPr>
      <p:sp>
        <p:nvSpPr>
          <p:cNvPr id="818" name="Google Shape;818;p45"/>
          <p:cNvSpPr/>
          <p:nvPr/>
        </p:nvSpPr>
        <p:spPr>
          <a:xfrm>
            <a:off x="533520" y="2209680"/>
            <a:ext cx="8749440" cy="4393440"/>
          </a:xfrm>
          <a:prstGeom prst="roundRect">
            <a:avLst>
              <a:gd name="adj" fmla="val 3898"/>
            </a:avLst>
          </a:prstGeom>
          <a:solidFill>
            <a:schemeClr val="lt1"/>
          </a:solidFill>
          <a:ln w="9525" cap="flat" cmpd="sng">
            <a:solidFill>
              <a:schemeClr val="dk2"/>
            </a:solidFill>
            <a:prstDash val="solid"/>
            <a:round/>
            <a:headEnd type="none" w="sm" len="sm"/>
            <a:tailEnd type="none" w="sm" len="sm"/>
          </a:ln>
        </p:spPr>
        <p:txBody>
          <a:bodyPr spcFirstLastPara="1" wrap="square" lIns="90000" tIns="91425" rIns="90000" bIns="91425" anchor="ctr" anchorCtr="0">
            <a:noAutofit/>
          </a:bodyPr>
          <a:lstStyle/>
          <a:p>
            <a:pPr marL="0" marR="0" lvl="0" indent="0" algn="l" rtl="0">
              <a:lnSpc>
                <a:spcPct val="100000"/>
              </a:lnSpc>
              <a:spcBef>
                <a:spcPts val="0"/>
              </a:spcBef>
              <a:spcAft>
                <a:spcPts val="0"/>
              </a:spcAft>
              <a:buNone/>
            </a:pPr>
            <a:r>
              <a:rPr lang="es-CL" sz="1400" b="0" i="0" u="none" strike="noStrike" cap="none">
                <a:solidFill>
                  <a:srgbClr val="000000"/>
                </a:solidFill>
                <a:latin typeface="Arial"/>
                <a:ea typeface="Arial"/>
                <a:cs typeface="Arial"/>
                <a:sym typeface="Arial"/>
              </a:rPr>
              <a:t>    </a:t>
            </a:r>
            <a:endParaRPr sz="1400" b="0" i="0" u="none" strike="noStrike" cap="none">
              <a:latin typeface="Arial"/>
              <a:ea typeface="Arial"/>
              <a:cs typeface="Arial"/>
              <a:sym typeface="Arial"/>
            </a:endParaRPr>
          </a:p>
        </p:txBody>
      </p:sp>
      <p:sp>
        <p:nvSpPr>
          <p:cNvPr id="819" name="Google Shape;819;p45"/>
          <p:cNvSpPr/>
          <p:nvPr/>
        </p:nvSpPr>
        <p:spPr>
          <a:xfrm>
            <a:off x="431640" y="1098720"/>
            <a:ext cx="8600400" cy="891360"/>
          </a:xfrm>
          <a:prstGeom prst="rect">
            <a:avLst/>
          </a:prstGeom>
          <a:noFill/>
          <a:ln>
            <a:noFill/>
          </a:ln>
        </p:spPr>
        <p:txBody>
          <a:bodyPr spcFirstLastPara="1" wrap="square" lIns="90000" tIns="45000" rIns="90000" bIns="45000" anchor="ctr" anchorCtr="0">
            <a:noAutofit/>
          </a:bodyPr>
          <a:lstStyle/>
          <a:p>
            <a:pPr marL="0" marR="0" lvl="0" indent="0" algn="l" rtl="0">
              <a:lnSpc>
                <a:spcPct val="90000"/>
              </a:lnSpc>
              <a:spcBef>
                <a:spcPts val="0"/>
              </a:spcBef>
              <a:spcAft>
                <a:spcPts val="0"/>
              </a:spcAft>
              <a:buNone/>
            </a:pPr>
            <a:r>
              <a:rPr lang="es-CL" sz="2600" b="1" i="0" u="none" strike="noStrike" cap="none">
                <a:solidFill>
                  <a:srgbClr val="29754D"/>
                </a:solidFill>
                <a:latin typeface="Calibri"/>
                <a:ea typeface="Calibri"/>
                <a:cs typeface="Calibri"/>
                <a:sym typeface="Calibri"/>
              </a:rPr>
              <a:t>ANÁLISIS DE FUNCIONAMIENTO DE </a:t>
            </a:r>
            <a:br>
              <a:rPr lang="es-CL" sz="1800" b="0" i="0" u="none" strike="noStrike" cap="none">
                <a:latin typeface="Arial"/>
                <a:ea typeface="Arial"/>
                <a:cs typeface="Arial"/>
                <a:sym typeface="Arial"/>
              </a:rPr>
            </a:br>
            <a:r>
              <a:rPr lang="es-CL" sz="2600" b="0" i="0" u="none" strike="noStrike" cap="none">
                <a:solidFill>
                  <a:srgbClr val="C73E32"/>
                </a:solidFill>
                <a:latin typeface="Calibri"/>
                <a:ea typeface="Calibri"/>
                <a:cs typeface="Calibri"/>
                <a:sym typeface="Calibri"/>
              </a:rPr>
              <a:t>COMPONENTES ELECTRÓNICOS </a:t>
            </a:r>
            <a:endParaRPr sz="2600" b="0" i="0" u="none" strike="noStrike" cap="none">
              <a:latin typeface="Arial"/>
              <a:ea typeface="Arial"/>
              <a:cs typeface="Arial"/>
              <a:sym typeface="Arial"/>
            </a:endParaRPr>
          </a:p>
        </p:txBody>
      </p:sp>
      <p:sp>
        <p:nvSpPr>
          <p:cNvPr id="820" name="Google Shape;820;p45"/>
          <p:cNvSpPr/>
          <p:nvPr/>
        </p:nvSpPr>
        <p:spPr>
          <a:xfrm>
            <a:off x="723960" y="2370600"/>
            <a:ext cx="2094840" cy="515880"/>
          </a:xfrm>
          <a:prstGeom prst="rect">
            <a:avLst/>
          </a:prstGeom>
          <a:noFill/>
          <a:ln>
            <a:noFill/>
          </a:ln>
        </p:spPr>
        <p:txBody>
          <a:bodyPr spcFirstLastPara="1" wrap="square" lIns="90000" tIns="45000" rIns="90000" bIns="45000" anchor="t" anchorCtr="0">
            <a:normAutofit/>
          </a:bodyPr>
          <a:lstStyle/>
          <a:p>
            <a:pPr marL="0" marR="0" lvl="0" indent="0" algn="l" rtl="0">
              <a:lnSpc>
                <a:spcPct val="90000"/>
              </a:lnSpc>
              <a:spcBef>
                <a:spcPts val="0"/>
              </a:spcBef>
              <a:spcAft>
                <a:spcPts val="0"/>
              </a:spcAft>
              <a:buNone/>
            </a:pPr>
            <a:r>
              <a:rPr lang="es-CL" sz="2000" b="1" i="0" u="none" strike="noStrike" cap="none">
                <a:solidFill>
                  <a:srgbClr val="000000"/>
                </a:solidFill>
                <a:latin typeface="Calibri"/>
                <a:ea typeface="Calibri"/>
                <a:cs typeface="Calibri"/>
                <a:sym typeface="Calibri"/>
              </a:rPr>
              <a:t>Tipos de MOSFET</a:t>
            </a:r>
            <a:endParaRPr sz="2000" b="0" i="0" u="none" strike="noStrike" cap="none">
              <a:latin typeface="Arial"/>
              <a:ea typeface="Arial"/>
              <a:cs typeface="Arial"/>
              <a:sym typeface="Arial"/>
            </a:endParaRPr>
          </a:p>
          <a:p>
            <a:pPr marL="0" marR="0" lvl="0" indent="0" algn="l" rtl="0">
              <a:lnSpc>
                <a:spcPct val="90000"/>
              </a:lnSpc>
              <a:spcBef>
                <a:spcPts val="1001"/>
              </a:spcBef>
              <a:spcAft>
                <a:spcPts val="0"/>
              </a:spcAft>
              <a:buNone/>
            </a:pPr>
            <a:endParaRPr sz="2000" b="0" i="0" u="none" strike="noStrike" cap="none">
              <a:latin typeface="Arial"/>
              <a:ea typeface="Arial"/>
              <a:cs typeface="Arial"/>
              <a:sym typeface="Arial"/>
            </a:endParaRPr>
          </a:p>
        </p:txBody>
      </p:sp>
      <p:pic>
        <p:nvPicPr>
          <p:cNvPr id="821" name="Google Shape;821;p45" descr="Metal-Oxide-Semiconductor Field-Effect Transistors"/>
          <p:cNvPicPr preferRelativeResize="0"/>
          <p:nvPr/>
        </p:nvPicPr>
        <p:blipFill rotWithShape="1">
          <a:blip r:embed="rId3">
            <a:alphaModFix/>
          </a:blip>
          <a:srcRect/>
          <a:stretch/>
        </p:blipFill>
        <p:spPr>
          <a:xfrm>
            <a:off x="3506400" y="4424040"/>
            <a:ext cx="4976280" cy="2118600"/>
          </a:xfrm>
          <a:prstGeom prst="rect">
            <a:avLst/>
          </a:prstGeom>
          <a:noFill/>
          <a:ln>
            <a:noFill/>
          </a:ln>
        </p:spPr>
      </p:pic>
      <p:pic>
        <p:nvPicPr>
          <p:cNvPr id="822" name="Google Shape;822;p45" descr="Qué es y cómo se utiliza un MOSFET? | Panama Hitek"/>
          <p:cNvPicPr preferRelativeResize="0"/>
          <p:nvPr/>
        </p:nvPicPr>
        <p:blipFill rotWithShape="1">
          <a:blip r:embed="rId4">
            <a:alphaModFix/>
          </a:blip>
          <a:srcRect r="56313"/>
          <a:stretch/>
        </p:blipFill>
        <p:spPr>
          <a:xfrm>
            <a:off x="1185840" y="3048120"/>
            <a:ext cx="1404360" cy="1434240"/>
          </a:xfrm>
          <a:prstGeom prst="rect">
            <a:avLst/>
          </a:prstGeom>
          <a:noFill/>
          <a:ln>
            <a:noFill/>
          </a:ln>
        </p:spPr>
      </p:pic>
      <p:sp>
        <p:nvSpPr>
          <p:cNvPr id="823" name="Google Shape;823;p45"/>
          <p:cNvSpPr/>
          <p:nvPr/>
        </p:nvSpPr>
        <p:spPr>
          <a:xfrm>
            <a:off x="3187800" y="2573280"/>
            <a:ext cx="5892120" cy="1875960"/>
          </a:xfrm>
          <a:prstGeom prst="rect">
            <a:avLst/>
          </a:prstGeom>
          <a:noFill/>
          <a:ln>
            <a:noFill/>
          </a:ln>
        </p:spPr>
        <p:txBody>
          <a:bodyPr spcFirstLastPara="1" wrap="square" lIns="90000" tIns="45000" rIns="90000" bIns="45000" anchor="t" anchorCtr="0">
            <a:spAutoFit/>
          </a:bodyPr>
          <a:lstStyle/>
          <a:p>
            <a:pPr marL="140400" marR="0" lvl="0" indent="-139680" algn="l" rtl="0">
              <a:lnSpc>
                <a:spcPct val="90000"/>
              </a:lnSpc>
              <a:spcBef>
                <a:spcPts val="0"/>
              </a:spcBef>
              <a:spcAft>
                <a:spcPts val="0"/>
              </a:spcAft>
              <a:buClr>
                <a:srgbClr val="000000"/>
              </a:buClr>
              <a:buSzPts val="1700"/>
              <a:buFont typeface="Arial"/>
              <a:buChar char="•"/>
            </a:pPr>
            <a:r>
              <a:rPr lang="es-CL" sz="1700" b="1" i="0" u="none" strike="noStrike" cap="none">
                <a:solidFill>
                  <a:srgbClr val="000000"/>
                </a:solidFill>
                <a:latin typeface="Calibri"/>
                <a:ea typeface="Calibri"/>
                <a:cs typeface="Calibri"/>
                <a:sym typeface="Calibri"/>
              </a:rPr>
              <a:t>El objetivo del MOSFET es controlar el paso de corriente </a:t>
            </a:r>
            <a:br>
              <a:rPr lang="es-CL" sz="1800" b="0" i="0" u="none" strike="noStrike" cap="none">
                <a:latin typeface="Arial"/>
                <a:ea typeface="Arial"/>
                <a:cs typeface="Arial"/>
                <a:sym typeface="Arial"/>
              </a:rPr>
            </a:br>
            <a:r>
              <a:rPr lang="es-CL" sz="1700" b="1" i="0" u="none" strike="noStrike" cap="none">
                <a:solidFill>
                  <a:srgbClr val="000000"/>
                </a:solidFill>
                <a:latin typeface="Calibri"/>
                <a:ea typeface="Calibri"/>
                <a:cs typeface="Calibri"/>
                <a:sym typeface="Calibri"/>
              </a:rPr>
              <a:t>entre Source y Drain. </a:t>
            </a:r>
            <a:endParaRPr sz="1700" b="0" i="0" u="none" strike="noStrike" cap="none">
              <a:latin typeface="Arial"/>
              <a:ea typeface="Arial"/>
              <a:cs typeface="Arial"/>
              <a:sym typeface="Arial"/>
            </a:endParaRPr>
          </a:p>
          <a:p>
            <a:pPr marL="140400" marR="0" lvl="0" indent="-139680" algn="l" rtl="0">
              <a:lnSpc>
                <a:spcPct val="90000"/>
              </a:lnSpc>
              <a:spcBef>
                <a:spcPts val="601"/>
              </a:spcBef>
              <a:spcAft>
                <a:spcPts val="0"/>
              </a:spcAft>
              <a:buClr>
                <a:srgbClr val="000000"/>
              </a:buClr>
              <a:buSzPts val="1700"/>
              <a:buFont typeface="Arial"/>
              <a:buChar char="•"/>
            </a:pPr>
            <a:r>
              <a:rPr lang="es-CL" sz="1700" b="0" i="0" u="none" strike="noStrike" cap="none">
                <a:solidFill>
                  <a:srgbClr val="000000"/>
                </a:solidFill>
                <a:latin typeface="Calibri"/>
                <a:ea typeface="Calibri"/>
                <a:cs typeface="Calibri"/>
                <a:sym typeface="Calibri"/>
              </a:rPr>
              <a:t>Debido a sus características constructivas es posible la circulación de corriente, por tener una muy baja resistencia entre Drain y Source. </a:t>
            </a:r>
            <a:endParaRPr sz="1700" b="0" i="0" u="none" strike="noStrike" cap="none">
              <a:latin typeface="Arial"/>
              <a:ea typeface="Arial"/>
              <a:cs typeface="Arial"/>
              <a:sym typeface="Arial"/>
            </a:endParaRPr>
          </a:p>
          <a:p>
            <a:pPr marL="140400" marR="0" lvl="0" indent="-139680" algn="l" rtl="0">
              <a:lnSpc>
                <a:spcPct val="90000"/>
              </a:lnSpc>
              <a:spcBef>
                <a:spcPts val="601"/>
              </a:spcBef>
              <a:spcAft>
                <a:spcPts val="0"/>
              </a:spcAft>
              <a:buClr>
                <a:srgbClr val="000000"/>
              </a:buClr>
              <a:buSzPts val="1700"/>
              <a:buFont typeface="Arial"/>
              <a:buChar char="•"/>
            </a:pPr>
            <a:r>
              <a:rPr lang="es-CL" sz="1700" b="0" i="0" u="none" strike="noStrike" cap="none">
                <a:solidFill>
                  <a:srgbClr val="000000"/>
                </a:solidFill>
                <a:latin typeface="Calibri"/>
                <a:ea typeface="Calibri"/>
                <a:cs typeface="Calibri"/>
                <a:sym typeface="Calibri"/>
              </a:rPr>
              <a:t> Es utilizado en aplicaciones de potencia. </a:t>
            </a:r>
            <a:endParaRPr sz="1700" b="0" i="0" u="none" strike="noStrike" cap="none">
              <a:latin typeface="Arial"/>
              <a:ea typeface="Arial"/>
              <a:cs typeface="Arial"/>
              <a:sym typeface="Arial"/>
            </a:endParaRPr>
          </a:p>
          <a:p>
            <a:pPr marL="0" marR="0" lvl="0" indent="0" algn="l" rtl="0">
              <a:lnSpc>
                <a:spcPct val="90000"/>
              </a:lnSpc>
              <a:spcBef>
                <a:spcPts val="0"/>
              </a:spcBef>
              <a:spcAft>
                <a:spcPts val="0"/>
              </a:spcAft>
              <a:buNone/>
            </a:pPr>
            <a:endParaRPr sz="1700" b="0" i="0" u="none" strike="noStrike" cap="none">
              <a:latin typeface="Arial"/>
              <a:ea typeface="Arial"/>
              <a:cs typeface="Arial"/>
              <a:sym typeface="Arial"/>
            </a:endParaRPr>
          </a:p>
        </p:txBody>
      </p:sp>
      <p:pic>
        <p:nvPicPr>
          <p:cNvPr id="824" name="Google Shape;824;p45" descr="Qué es y cómo se utiliza un MOSFET? | Panama Hitek"/>
          <p:cNvPicPr preferRelativeResize="0"/>
          <p:nvPr/>
        </p:nvPicPr>
        <p:blipFill rotWithShape="1">
          <a:blip r:embed="rId4">
            <a:alphaModFix/>
          </a:blip>
          <a:srcRect l="55681"/>
          <a:stretch/>
        </p:blipFill>
        <p:spPr>
          <a:xfrm>
            <a:off x="1018800" y="4952880"/>
            <a:ext cx="1450080" cy="1459800"/>
          </a:xfrm>
          <a:prstGeom prst="rect">
            <a:avLst/>
          </a:prstGeom>
          <a:noFill/>
          <a:ln>
            <a:noFill/>
          </a:ln>
        </p:spPr>
      </p:pic>
      <p:sp>
        <p:nvSpPr>
          <p:cNvPr id="825" name="Google Shape;825;p45"/>
          <p:cNvSpPr/>
          <p:nvPr/>
        </p:nvSpPr>
        <p:spPr>
          <a:xfrm>
            <a:off x="865080" y="2933640"/>
            <a:ext cx="2004120" cy="1662840"/>
          </a:xfrm>
          <a:prstGeom prst="roundRect">
            <a:avLst>
              <a:gd name="adj" fmla="val 3898"/>
            </a:avLst>
          </a:prstGeom>
          <a:noFill/>
          <a:ln w="9525" cap="flat" cmpd="sng">
            <a:solidFill>
              <a:srgbClr val="C73E32"/>
            </a:solidFill>
            <a:prstDash val="solid"/>
            <a:round/>
            <a:headEnd type="none" w="sm" len="sm"/>
            <a:tailEnd type="none" w="sm" len="sm"/>
          </a:ln>
        </p:spPr>
        <p:txBody>
          <a:bodyPr spcFirstLastPara="1" wrap="square" lIns="90000" tIns="91425" rIns="90000" bIns="91425" anchor="ctr" anchorCtr="0">
            <a:noAutofit/>
          </a:bodyPr>
          <a:lstStyle/>
          <a:p>
            <a:pPr marL="0" marR="0" lvl="0" indent="0" algn="l" rtl="0">
              <a:lnSpc>
                <a:spcPct val="100000"/>
              </a:lnSpc>
              <a:spcBef>
                <a:spcPts val="0"/>
              </a:spcBef>
              <a:spcAft>
                <a:spcPts val="0"/>
              </a:spcAft>
              <a:buNone/>
            </a:pPr>
            <a:r>
              <a:rPr lang="es-CL" sz="1400" b="0" i="0" u="none" strike="noStrike" cap="none">
                <a:solidFill>
                  <a:srgbClr val="000000"/>
                </a:solidFill>
                <a:latin typeface="Arial"/>
                <a:ea typeface="Arial"/>
                <a:cs typeface="Arial"/>
                <a:sym typeface="Arial"/>
              </a:rPr>
              <a:t>    </a:t>
            </a:r>
            <a:endParaRPr sz="1400" b="0" i="0" u="none" strike="noStrike" cap="none">
              <a:latin typeface="Arial"/>
              <a:ea typeface="Arial"/>
              <a:cs typeface="Arial"/>
              <a:sym typeface="Arial"/>
            </a:endParaRPr>
          </a:p>
        </p:txBody>
      </p:sp>
      <p:sp>
        <p:nvSpPr>
          <p:cNvPr id="826" name="Google Shape;826;p45"/>
          <p:cNvSpPr/>
          <p:nvPr/>
        </p:nvSpPr>
        <p:spPr>
          <a:xfrm>
            <a:off x="865080" y="4800600"/>
            <a:ext cx="2004120" cy="1662840"/>
          </a:xfrm>
          <a:prstGeom prst="roundRect">
            <a:avLst>
              <a:gd name="adj" fmla="val 3898"/>
            </a:avLst>
          </a:prstGeom>
          <a:noFill/>
          <a:ln w="9525" cap="flat" cmpd="sng">
            <a:solidFill>
              <a:srgbClr val="C73E32"/>
            </a:solidFill>
            <a:prstDash val="solid"/>
            <a:round/>
            <a:headEnd type="none" w="sm" len="sm"/>
            <a:tailEnd type="none" w="sm" len="sm"/>
          </a:ln>
        </p:spPr>
        <p:txBody>
          <a:bodyPr spcFirstLastPara="1" wrap="square" lIns="90000" tIns="91425" rIns="90000" bIns="91425" anchor="ctr" anchorCtr="0">
            <a:noAutofit/>
          </a:bodyPr>
          <a:lstStyle/>
          <a:p>
            <a:pPr marL="0" marR="0" lvl="0" indent="0" algn="l" rtl="0">
              <a:lnSpc>
                <a:spcPct val="100000"/>
              </a:lnSpc>
              <a:spcBef>
                <a:spcPts val="0"/>
              </a:spcBef>
              <a:spcAft>
                <a:spcPts val="0"/>
              </a:spcAft>
              <a:buNone/>
            </a:pPr>
            <a:r>
              <a:rPr lang="es-CL" sz="1400" b="0" i="0" u="none" strike="noStrike" cap="none">
                <a:solidFill>
                  <a:srgbClr val="000000"/>
                </a:solidFill>
                <a:latin typeface="Arial"/>
                <a:ea typeface="Arial"/>
                <a:cs typeface="Arial"/>
                <a:sym typeface="Arial"/>
              </a:rPr>
              <a:t>    </a:t>
            </a:r>
            <a:endParaRPr sz="1400" b="0" i="0" u="none" strike="noStrike" cap="none">
              <a:latin typeface="Arial"/>
              <a:ea typeface="Arial"/>
              <a:cs typeface="Arial"/>
              <a:sym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830"/>
        <p:cNvGrpSpPr/>
        <p:nvPr/>
      </p:nvGrpSpPr>
      <p:grpSpPr>
        <a:xfrm>
          <a:off x="0" y="0"/>
          <a:ext cx="0" cy="0"/>
          <a:chOff x="0" y="0"/>
          <a:chExt cx="0" cy="0"/>
        </a:xfrm>
      </p:grpSpPr>
      <p:sp>
        <p:nvSpPr>
          <p:cNvPr id="831" name="Google Shape;831;p46"/>
          <p:cNvSpPr/>
          <p:nvPr/>
        </p:nvSpPr>
        <p:spPr>
          <a:xfrm>
            <a:off x="533520" y="2577960"/>
            <a:ext cx="8495640" cy="4228560"/>
          </a:xfrm>
          <a:prstGeom prst="roundRect">
            <a:avLst>
              <a:gd name="adj" fmla="val 3150"/>
            </a:avLst>
          </a:prstGeom>
          <a:solidFill>
            <a:srgbClr val="FFFFFF"/>
          </a:solidFill>
          <a:ln w="9525" cap="flat" cmpd="sng">
            <a:solidFill>
              <a:schemeClr val="dk2"/>
            </a:solidFill>
            <a:prstDash val="solid"/>
            <a:round/>
            <a:headEnd type="none" w="sm" len="sm"/>
            <a:tailEnd type="none" w="sm" len="sm"/>
          </a:ln>
        </p:spPr>
        <p:txBody>
          <a:bodyPr spcFirstLastPara="1" wrap="square" lIns="90000" tIns="91425" rIns="90000" bIns="91425" anchor="ctr" anchorCtr="0">
            <a:noAutofit/>
          </a:bodyPr>
          <a:lstStyle/>
          <a:p>
            <a:pPr marL="0" marR="0" lvl="0" indent="0" algn="l" rtl="0">
              <a:lnSpc>
                <a:spcPct val="100000"/>
              </a:lnSpc>
              <a:spcBef>
                <a:spcPts val="0"/>
              </a:spcBef>
              <a:spcAft>
                <a:spcPts val="0"/>
              </a:spcAft>
              <a:buNone/>
            </a:pPr>
            <a:r>
              <a:rPr lang="es-CL" sz="1400" b="0" i="0" u="none" strike="noStrike" cap="none">
                <a:solidFill>
                  <a:srgbClr val="000000"/>
                </a:solidFill>
                <a:latin typeface="Arial"/>
                <a:ea typeface="Arial"/>
                <a:cs typeface="Arial"/>
                <a:sym typeface="Arial"/>
              </a:rPr>
              <a:t>    </a:t>
            </a:r>
            <a:endParaRPr sz="1400" b="0" i="0" u="none" strike="noStrike" cap="none">
              <a:latin typeface="Arial"/>
              <a:ea typeface="Arial"/>
              <a:cs typeface="Arial"/>
              <a:sym typeface="Arial"/>
            </a:endParaRPr>
          </a:p>
        </p:txBody>
      </p:sp>
      <p:sp>
        <p:nvSpPr>
          <p:cNvPr id="832" name="Google Shape;832;p46"/>
          <p:cNvSpPr/>
          <p:nvPr/>
        </p:nvSpPr>
        <p:spPr>
          <a:xfrm>
            <a:off x="825480" y="4102200"/>
            <a:ext cx="2348640" cy="430920"/>
          </a:xfrm>
          <a:prstGeom prst="roundRect">
            <a:avLst>
              <a:gd name="adj" fmla="val 3898"/>
            </a:avLst>
          </a:prstGeom>
          <a:solidFill>
            <a:srgbClr val="FFFFFF"/>
          </a:solidFill>
          <a:ln w="9525" cap="flat" cmpd="sng">
            <a:solidFill>
              <a:srgbClr val="C73E32"/>
            </a:solidFill>
            <a:prstDash val="solid"/>
            <a:round/>
            <a:headEnd type="none" w="sm" len="sm"/>
            <a:tailEnd type="none" w="sm" len="sm"/>
          </a:ln>
        </p:spPr>
        <p:txBody>
          <a:bodyPr spcFirstLastPara="1" wrap="square" lIns="90000" tIns="91425" rIns="90000" bIns="91425" anchor="ctr" anchorCtr="0">
            <a:noAutofit/>
          </a:bodyPr>
          <a:lstStyle/>
          <a:p>
            <a:pPr marL="0" marR="0" lvl="0" indent="0" algn="l" rtl="0">
              <a:lnSpc>
                <a:spcPct val="100000"/>
              </a:lnSpc>
              <a:spcBef>
                <a:spcPts val="0"/>
              </a:spcBef>
              <a:spcAft>
                <a:spcPts val="0"/>
              </a:spcAft>
              <a:buNone/>
            </a:pPr>
            <a:r>
              <a:rPr lang="es-CL" sz="1400" b="0" i="0" u="none" strike="noStrike" cap="none">
                <a:solidFill>
                  <a:srgbClr val="000000"/>
                </a:solidFill>
                <a:latin typeface="Arial"/>
                <a:ea typeface="Arial"/>
                <a:cs typeface="Arial"/>
                <a:sym typeface="Arial"/>
              </a:rPr>
              <a:t>    </a:t>
            </a:r>
            <a:endParaRPr sz="1400" b="0" i="0" u="none" strike="noStrike" cap="none">
              <a:latin typeface="Arial"/>
              <a:ea typeface="Arial"/>
              <a:cs typeface="Arial"/>
              <a:sym typeface="Arial"/>
            </a:endParaRPr>
          </a:p>
        </p:txBody>
      </p:sp>
      <p:sp>
        <p:nvSpPr>
          <p:cNvPr id="833" name="Google Shape;833;p46"/>
          <p:cNvSpPr/>
          <p:nvPr/>
        </p:nvSpPr>
        <p:spPr>
          <a:xfrm>
            <a:off x="825480" y="5016600"/>
            <a:ext cx="2348640" cy="430920"/>
          </a:xfrm>
          <a:prstGeom prst="roundRect">
            <a:avLst>
              <a:gd name="adj" fmla="val 3898"/>
            </a:avLst>
          </a:prstGeom>
          <a:solidFill>
            <a:schemeClr val="lt1"/>
          </a:solidFill>
          <a:ln w="9525" cap="flat" cmpd="sng">
            <a:solidFill>
              <a:srgbClr val="C73E32"/>
            </a:solidFill>
            <a:prstDash val="solid"/>
            <a:round/>
            <a:headEnd type="none" w="sm" len="sm"/>
            <a:tailEnd type="none" w="sm" len="sm"/>
          </a:ln>
        </p:spPr>
        <p:txBody>
          <a:bodyPr spcFirstLastPara="1" wrap="square" lIns="90000" tIns="91425" rIns="90000" bIns="91425" anchor="ctr" anchorCtr="0">
            <a:noAutofit/>
          </a:bodyPr>
          <a:lstStyle/>
          <a:p>
            <a:pPr marL="0" marR="0" lvl="0" indent="0" algn="l" rtl="0">
              <a:lnSpc>
                <a:spcPct val="100000"/>
              </a:lnSpc>
              <a:spcBef>
                <a:spcPts val="0"/>
              </a:spcBef>
              <a:spcAft>
                <a:spcPts val="0"/>
              </a:spcAft>
              <a:buNone/>
            </a:pPr>
            <a:r>
              <a:rPr lang="es-CL" sz="1400" b="0" i="0" u="none" strike="noStrike" cap="none">
                <a:solidFill>
                  <a:srgbClr val="000000"/>
                </a:solidFill>
                <a:latin typeface="Arial"/>
                <a:ea typeface="Arial"/>
                <a:cs typeface="Arial"/>
                <a:sym typeface="Arial"/>
              </a:rPr>
              <a:t>    </a:t>
            </a:r>
            <a:endParaRPr sz="1400" b="0" i="0" u="none" strike="noStrike" cap="none">
              <a:latin typeface="Arial"/>
              <a:ea typeface="Arial"/>
              <a:cs typeface="Arial"/>
              <a:sym typeface="Arial"/>
            </a:endParaRPr>
          </a:p>
        </p:txBody>
      </p:sp>
      <p:sp>
        <p:nvSpPr>
          <p:cNvPr id="834" name="Google Shape;834;p46"/>
          <p:cNvSpPr/>
          <p:nvPr/>
        </p:nvSpPr>
        <p:spPr>
          <a:xfrm>
            <a:off x="825480" y="5892840"/>
            <a:ext cx="2348640" cy="430920"/>
          </a:xfrm>
          <a:prstGeom prst="roundRect">
            <a:avLst>
              <a:gd name="adj" fmla="val 3898"/>
            </a:avLst>
          </a:prstGeom>
          <a:solidFill>
            <a:schemeClr val="lt1"/>
          </a:solidFill>
          <a:ln w="9525" cap="flat" cmpd="sng">
            <a:solidFill>
              <a:srgbClr val="C73E32"/>
            </a:solidFill>
            <a:prstDash val="solid"/>
            <a:round/>
            <a:headEnd type="none" w="sm" len="sm"/>
            <a:tailEnd type="none" w="sm" len="sm"/>
          </a:ln>
        </p:spPr>
        <p:txBody>
          <a:bodyPr spcFirstLastPara="1" wrap="square" lIns="90000" tIns="91425" rIns="90000" bIns="91425" anchor="ctr" anchorCtr="0">
            <a:noAutofit/>
          </a:bodyPr>
          <a:lstStyle/>
          <a:p>
            <a:pPr marL="0" marR="0" lvl="0" indent="0" algn="l" rtl="0">
              <a:lnSpc>
                <a:spcPct val="100000"/>
              </a:lnSpc>
              <a:spcBef>
                <a:spcPts val="0"/>
              </a:spcBef>
              <a:spcAft>
                <a:spcPts val="0"/>
              </a:spcAft>
              <a:buNone/>
            </a:pPr>
            <a:r>
              <a:rPr lang="es-CL" sz="1400" b="0" i="0" u="none" strike="noStrike" cap="none">
                <a:solidFill>
                  <a:srgbClr val="000000"/>
                </a:solidFill>
                <a:latin typeface="Arial"/>
                <a:ea typeface="Arial"/>
                <a:cs typeface="Arial"/>
                <a:sym typeface="Arial"/>
              </a:rPr>
              <a:t>    </a:t>
            </a:r>
            <a:endParaRPr sz="1400" b="0" i="0" u="none" strike="noStrike" cap="none">
              <a:latin typeface="Arial"/>
              <a:ea typeface="Arial"/>
              <a:cs typeface="Arial"/>
              <a:sym typeface="Arial"/>
            </a:endParaRPr>
          </a:p>
        </p:txBody>
      </p:sp>
      <p:sp>
        <p:nvSpPr>
          <p:cNvPr id="835" name="Google Shape;835;p46"/>
          <p:cNvSpPr/>
          <p:nvPr/>
        </p:nvSpPr>
        <p:spPr>
          <a:xfrm>
            <a:off x="4357800" y="3238560"/>
            <a:ext cx="4099680" cy="646920"/>
          </a:xfrm>
          <a:prstGeom prst="roundRect">
            <a:avLst>
              <a:gd name="adj" fmla="val 3898"/>
            </a:avLst>
          </a:prstGeom>
          <a:solidFill>
            <a:srgbClr val="AAE0C1"/>
          </a:solidFill>
          <a:ln>
            <a:noFill/>
          </a:ln>
        </p:spPr>
        <p:txBody>
          <a:bodyPr spcFirstLastPara="1" wrap="square" lIns="90000" tIns="91425" rIns="90000" bIns="91425" anchor="ctr" anchorCtr="0">
            <a:noAutofit/>
          </a:bodyPr>
          <a:lstStyle/>
          <a:p>
            <a:pPr marL="0" marR="0" lvl="0" indent="0" algn="l" rtl="0">
              <a:lnSpc>
                <a:spcPct val="100000"/>
              </a:lnSpc>
              <a:spcBef>
                <a:spcPts val="0"/>
              </a:spcBef>
              <a:spcAft>
                <a:spcPts val="0"/>
              </a:spcAft>
              <a:buNone/>
            </a:pPr>
            <a:r>
              <a:rPr lang="es-CL" sz="1400" b="0" i="0" u="none" strike="noStrike" cap="none">
                <a:solidFill>
                  <a:srgbClr val="000000"/>
                </a:solidFill>
                <a:latin typeface="Arial"/>
                <a:ea typeface="Arial"/>
                <a:cs typeface="Arial"/>
                <a:sym typeface="Arial"/>
              </a:rPr>
              <a:t>    </a:t>
            </a:r>
            <a:endParaRPr sz="1400" b="0" i="0" u="none" strike="noStrike" cap="none">
              <a:latin typeface="Arial"/>
              <a:ea typeface="Arial"/>
              <a:cs typeface="Arial"/>
              <a:sym typeface="Arial"/>
            </a:endParaRPr>
          </a:p>
        </p:txBody>
      </p:sp>
      <p:sp>
        <p:nvSpPr>
          <p:cNvPr id="836" name="Google Shape;836;p46"/>
          <p:cNvSpPr/>
          <p:nvPr/>
        </p:nvSpPr>
        <p:spPr>
          <a:xfrm>
            <a:off x="4357800" y="4047120"/>
            <a:ext cx="4099680" cy="875520"/>
          </a:xfrm>
          <a:prstGeom prst="roundRect">
            <a:avLst>
              <a:gd name="adj" fmla="val 3898"/>
            </a:avLst>
          </a:prstGeom>
          <a:solidFill>
            <a:srgbClr val="AAE0C1"/>
          </a:solidFill>
          <a:ln>
            <a:noFill/>
          </a:ln>
        </p:spPr>
        <p:txBody>
          <a:bodyPr spcFirstLastPara="1" wrap="square" lIns="90000" tIns="91425" rIns="90000" bIns="91425" anchor="ctr" anchorCtr="0">
            <a:noAutofit/>
          </a:bodyPr>
          <a:lstStyle/>
          <a:p>
            <a:pPr marL="0" marR="0" lvl="0" indent="0" algn="l" rtl="0">
              <a:lnSpc>
                <a:spcPct val="100000"/>
              </a:lnSpc>
              <a:spcBef>
                <a:spcPts val="0"/>
              </a:spcBef>
              <a:spcAft>
                <a:spcPts val="0"/>
              </a:spcAft>
              <a:buNone/>
            </a:pPr>
            <a:r>
              <a:rPr lang="es-CL" sz="1400" b="0" i="0" u="none" strike="noStrike" cap="none">
                <a:solidFill>
                  <a:srgbClr val="000000"/>
                </a:solidFill>
                <a:latin typeface="Arial"/>
                <a:ea typeface="Arial"/>
                <a:cs typeface="Arial"/>
                <a:sym typeface="Arial"/>
              </a:rPr>
              <a:t>    </a:t>
            </a:r>
            <a:endParaRPr sz="1400" b="0" i="0" u="none" strike="noStrike" cap="none">
              <a:latin typeface="Arial"/>
              <a:ea typeface="Arial"/>
              <a:cs typeface="Arial"/>
              <a:sym typeface="Arial"/>
            </a:endParaRPr>
          </a:p>
        </p:txBody>
      </p:sp>
      <p:sp>
        <p:nvSpPr>
          <p:cNvPr id="837" name="Google Shape;837;p46"/>
          <p:cNvSpPr/>
          <p:nvPr/>
        </p:nvSpPr>
        <p:spPr>
          <a:xfrm>
            <a:off x="4357800" y="5084280"/>
            <a:ext cx="4099680" cy="646920"/>
          </a:xfrm>
          <a:prstGeom prst="roundRect">
            <a:avLst>
              <a:gd name="adj" fmla="val 3898"/>
            </a:avLst>
          </a:prstGeom>
          <a:solidFill>
            <a:srgbClr val="AAE0C1"/>
          </a:solidFill>
          <a:ln>
            <a:noFill/>
          </a:ln>
        </p:spPr>
        <p:txBody>
          <a:bodyPr spcFirstLastPara="1" wrap="square" lIns="90000" tIns="91425" rIns="90000" bIns="91425" anchor="ctr" anchorCtr="0">
            <a:noAutofit/>
          </a:bodyPr>
          <a:lstStyle/>
          <a:p>
            <a:pPr marL="0" marR="0" lvl="0" indent="0" algn="l" rtl="0">
              <a:lnSpc>
                <a:spcPct val="100000"/>
              </a:lnSpc>
              <a:spcBef>
                <a:spcPts val="0"/>
              </a:spcBef>
              <a:spcAft>
                <a:spcPts val="0"/>
              </a:spcAft>
              <a:buNone/>
            </a:pPr>
            <a:r>
              <a:rPr lang="es-CL" sz="1400" b="0" i="0" u="none" strike="noStrike" cap="none">
                <a:solidFill>
                  <a:srgbClr val="000000"/>
                </a:solidFill>
                <a:latin typeface="Arial"/>
                <a:ea typeface="Arial"/>
                <a:cs typeface="Arial"/>
                <a:sym typeface="Arial"/>
              </a:rPr>
              <a:t>    </a:t>
            </a:r>
            <a:endParaRPr sz="1400" b="0" i="0" u="none" strike="noStrike" cap="none">
              <a:latin typeface="Arial"/>
              <a:ea typeface="Arial"/>
              <a:cs typeface="Arial"/>
              <a:sym typeface="Arial"/>
            </a:endParaRPr>
          </a:p>
        </p:txBody>
      </p:sp>
      <p:sp>
        <p:nvSpPr>
          <p:cNvPr id="838" name="Google Shape;838;p46"/>
          <p:cNvSpPr/>
          <p:nvPr/>
        </p:nvSpPr>
        <p:spPr>
          <a:xfrm>
            <a:off x="4357800" y="5892840"/>
            <a:ext cx="4099680" cy="646920"/>
          </a:xfrm>
          <a:prstGeom prst="roundRect">
            <a:avLst>
              <a:gd name="adj" fmla="val 3898"/>
            </a:avLst>
          </a:prstGeom>
          <a:solidFill>
            <a:srgbClr val="AAE0C1"/>
          </a:solidFill>
          <a:ln>
            <a:noFill/>
          </a:ln>
        </p:spPr>
        <p:txBody>
          <a:bodyPr spcFirstLastPara="1" wrap="square" lIns="90000" tIns="91425" rIns="90000" bIns="91425" anchor="ctr" anchorCtr="0">
            <a:noAutofit/>
          </a:bodyPr>
          <a:lstStyle/>
          <a:p>
            <a:pPr marL="0" marR="0" lvl="0" indent="0" algn="l" rtl="0">
              <a:lnSpc>
                <a:spcPct val="100000"/>
              </a:lnSpc>
              <a:spcBef>
                <a:spcPts val="0"/>
              </a:spcBef>
              <a:spcAft>
                <a:spcPts val="0"/>
              </a:spcAft>
              <a:buNone/>
            </a:pPr>
            <a:r>
              <a:rPr lang="es-CL" sz="1400" b="0" i="0" u="none" strike="noStrike" cap="none">
                <a:solidFill>
                  <a:srgbClr val="000000"/>
                </a:solidFill>
                <a:latin typeface="Arial"/>
                <a:ea typeface="Arial"/>
                <a:cs typeface="Arial"/>
                <a:sym typeface="Arial"/>
              </a:rPr>
              <a:t>    </a:t>
            </a:r>
            <a:endParaRPr sz="1400" b="0" i="0" u="none" strike="noStrike" cap="none">
              <a:latin typeface="Arial"/>
              <a:ea typeface="Arial"/>
              <a:cs typeface="Arial"/>
              <a:sym typeface="Arial"/>
            </a:endParaRPr>
          </a:p>
        </p:txBody>
      </p:sp>
      <p:sp>
        <p:nvSpPr>
          <p:cNvPr id="839" name="Google Shape;839;p46"/>
          <p:cNvSpPr/>
          <p:nvPr/>
        </p:nvSpPr>
        <p:spPr>
          <a:xfrm>
            <a:off x="825480" y="3213000"/>
            <a:ext cx="2348640" cy="430920"/>
          </a:xfrm>
          <a:prstGeom prst="roundRect">
            <a:avLst>
              <a:gd name="adj" fmla="val 3898"/>
            </a:avLst>
          </a:prstGeom>
          <a:solidFill>
            <a:srgbClr val="FFFFFF"/>
          </a:solidFill>
          <a:ln w="9525" cap="flat" cmpd="sng">
            <a:solidFill>
              <a:srgbClr val="C73E32"/>
            </a:solidFill>
            <a:prstDash val="solid"/>
            <a:round/>
            <a:headEnd type="none" w="sm" len="sm"/>
            <a:tailEnd type="none" w="sm" len="sm"/>
          </a:ln>
        </p:spPr>
        <p:txBody>
          <a:bodyPr spcFirstLastPara="1" wrap="square" lIns="90000" tIns="91425" rIns="90000" bIns="91425" anchor="ctr" anchorCtr="0">
            <a:noAutofit/>
          </a:bodyPr>
          <a:lstStyle/>
          <a:p>
            <a:pPr marL="0" marR="0" lvl="0" indent="0" algn="l" rtl="0">
              <a:lnSpc>
                <a:spcPct val="100000"/>
              </a:lnSpc>
              <a:spcBef>
                <a:spcPts val="0"/>
              </a:spcBef>
              <a:spcAft>
                <a:spcPts val="0"/>
              </a:spcAft>
              <a:buNone/>
            </a:pPr>
            <a:r>
              <a:rPr lang="es-CL" sz="1400" b="0" i="0" u="none" strike="noStrike" cap="none">
                <a:solidFill>
                  <a:srgbClr val="000000"/>
                </a:solidFill>
                <a:latin typeface="Arial"/>
                <a:ea typeface="Arial"/>
                <a:cs typeface="Arial"/>
                <a:sym typeface="Arial"/>
              </a:rPr>
              <a:t>    </a:t>
            </a:r>
            <a:endParaRPr sz="1400" b="0" i="0" u="none" strike="noStrike" cap="none">
              <a:latin typeface="Arial"/>
              <a:ea typeface="Arial"/>
              <a:cs typeface="Arial"/>
              <a:sym typeface="Arial"/>
            </a:endParaRPr>
          </a:p>
        </p:txBody>
      </p:sp>
      <p:sp>
        <p:nvSpPr>
          <p:cNvPr id="840" name="Google Shape;840;p46"/>
          <p:cNvSpPr/>
          <p:nvPr/>
        </p:nvSpPr>
        <p:spPr>
          <a:xfrm>
            <a:off x="635040" y="2050200"/>
            <a:ext cx="8495640" cy="1324080"/>
          </a:xfrm>
          <a:prstGeom prst="rect">
            <a:avLst/>
          </a:prstGeom>
          <a:noFill/>
          <a:ln>
            <a:noFill/>
          </a:ln>
        </p:spPr>
        <p:txBody>
          <a:bodyPr spcFirstLastPara="1" wrap="square" lIns="90000" tIns="45000" rIns="90000" bIns="45000" anchor="t" anchorCtr="0">
            <a:spAutoFit/>
          </a:bodyPr>
          <a:lstStyle/>
          <a:p>
            <a:pPr marL="0" marR="0" lvl="0" indent="0" algn="l" rtl="0">
              <a:lnSpc>
                <a:spcPct val="150000"/>
              </a:lnSpc>
              <a:spcBef>
                <a:spcPts val="0"/>
              </a:spcBef>
              <a:spcAft>
                <a:spcPts val="0"/>
              </a:spcAft>
              <a:buNone/>
            </a:pPr>
            <a:r>
              <a:rPr lang="es-CL" sz="1800" b="1" i="0" u="none" strike="noStrike" cap="none">
                <a:solidFill>
                  <a:srgbClr val="000000"/>
                </a:solidFill>
                <a:latin typeface="Calibri"/>
                <a:ea typeface="Calibri"/>
                <a:cs typeface="Calibri"/>
                <a:sym typeface="Calibri"/>
              </a:rPr>
              <a:t>¿Qué hemos aprendido hasta el momento?</a:t>
            </a:r>
            <a:endParaRPr sz="1800" b="0" i="0" u="none" strike="noStrike" cap="none">
              <a:latin typeface="Arial"/>
              <a:ea typeface="Arial"/>
              <a:cs typeface="Arial"/>
              <a:sym typeface="Arial"/>
            </a:endParaRPr>
          </a:p>
          <a:p>
            <a:pPr marL="0" marR="0" lvl="0" indent="0" algn="l" rtl="0">
              <a:lnSpc>
                <a:spcPct val="150000"/>
              </a:lnSpc>
              <a:spcBef>
                <a:spcPts val="0"/>
              </a:spcBef>
              <a:spcAft>
                <a:spcPts val="0"/>
              </a:spcAft>
              <a:buNone/>
            </a:pPr>
            <a:r>
              <a:rPr lang="es-CL" sz="1800" b="0" i="0" u="none" strike="noStrike" cap="none">
                <a:solidFill>
                  <a:srgbClr val="000000"/>
                </a:solidFill>
                <a:latin typeface="Calibri"/>
                <a:ea typeface="Calibri"/>
                <a:cs typeface="Calibri"/>
                <a:sym typeface="Calibri"/>
              </a:rPr>
              <a:t>Ordene definición según componente electrónico.</a:t>
            </a:r>
            <a:endParaRPr sz="1800" b="0" i="0" u="none" strike="noStrike" cap="none">
              <a:latin typeface="Arial"/>
              <a:ea typeface="Arial"/>
              <a:cs typeface="Arial"/>
              <a:sym typeface="Arial"/>
            </a:endParaRPr>
          </a:p>
          <a:p>
            <a:pPr marL="0" marR="0" lvl="0" indent="0" algn="l" rtl="0">
              <a:lnSpc>
                <a:spcPct val="150000"/>
              </a:lnSpc>
              <a:spcBef>
                <a:spcPts val="0"/>
              </a:spcBef>
              <a:spcAft>
                <a:spcPts val="0"/>
              </a:spcAft>
              <a:buNone/>
            </a:pPr>
            <a:r>
              <a:rPr lang="es-CL" sz="1800" b="1" i="0" u="none" strike="noStrike" cap="none">
                <a:solidFill>
                  <a:srgbClr val="000000"/>
                </a:solidFill>
                <a:latin typeface="Calibri"/>
                <a:ea typeface="Calibri"/>
                <a:cs typeface="Calibri"/>
                <a:sym typeface="Calibri"/>
              </a:rPr>
              <a:t> </a:t>
            </a:r>
            <a:endParaRPr sz="1800" b="0" i="0" u="none" strike="noStrike" cap="none">
              <a:latin typeface="Arial"/>
              <a:ea typeface="Arial"/>
              <a:cs typeface="Arial"/>
              <a:sym typeface="Arial"/>
            </a:endParaRPr>
          </a:p>
        </p:txBody>
      </p:sp>
      <p:sp>
        <p:nvSpPr>
          <p:cNvPr id="841" name="Google Shape;841;p46"/>
          <p:cNvSpPr/>
          <p:nvPr/>
        </p:nvSpPr>
        <p:spPr>
          <a:xfrm>
            <a:off x="431640" y="1098720"/>
            <a:ext cx="8600400" cy="891360"/>
          </a:xfrm>
          <a:prstGeom prst="rect">
            <a:avLst/>
          </a:prstGeom>
          <a:noFill/>
          <a:ln>
            <a:noFill/>
          </a:ln>
        </p:spPr>
        <p:txBody>
          <a:bodyPr spcFirstLastPara="1" wrap="square" lIns="90000" tIns="45000" rIns="90000" bIns="45000" anchor="ctr" anchorCtr="0">
            <a:noAutofit/>
          </a:bodyPr>
          <a:lstStyle/>
          <a:p>
            <a:pPr marL="0" marR="0" lvl="0" indent="0" algn="l" rtl="0">
              <a:lnSpc>
                <a:spcPct val="90000"/>
              </a:lnSpc>
              <a:spcBef>
                <a:spcPts val="0"/>
              </a:spcBef>
              <a:spcAft>
                <a:spcPts val="0"/>
              </a:spcAft>
              <a:buNone/>
            </a:pPr>
            <a:r>
              <a:rPr lang="es-CL" sz="2600" b="1" i="0" u="none" strike="noStrike" cap="none">
                <a:solidFill>
                  <a:srgbClr val="29754D"/>
                </a:solidFill>
                <a:latin typeface="Calibri"/>
                <a:ea typeface="Calibri"/>
                <a:cs typeface="Calibri"/>
                <a:sym typeface="Calibri"/>
              </a:rPr>
              <a:t>ANÁLISIS DE FUNCIONAMIENTO DE </a:t>
            </a:r>
            <a:br>
              <a:rPr lang="es-CL" sz="1800" b="0" i="0" u="none" strike="noStrike" cap="none">
                <a:latin typeface="Arial"/>
                <a:ea typeface="Arial"/>
                <a:cs typeface="Arial"/>
                <a:sym typeface="Arial"/>
              </a:rPr>
            </a:br>
            <a:r>
              <a:rPr lang="es-CL" sz="2600" b="0" i="0" u="none" strike="noStrike" cap="none">
                <a:solidFill>
                  <a:srgbClr val="C73E32"/>
                </a:solidFill>
                <a:latin typeface="Calibri"/>
                <a:ea typeface="Calibri"/>
                <a:cs typeface="Calibri"/>
                <a:sym typeface="Calibri"/>
              </a:rPr>
              <a:t>COMPONENTES ELECTRÓNICOS </a:t>
            </a:r>
            <a:endParaRPr sz="2600" b="0" i="0" u="none" strike="noStrike" cap="none">
              <a:latin typeface="Arial"/>
              <a:ea typeface="Arial"/>
              <a:cs typeface="Arial"/>
              <a:sym typeface="Arial"/>
            </a:endParaRPr>
          </a:p>
        </p:txBody>
      </p:sp>
      <p:sp>
        <p:nvSpPr>
          <p:cNvPr id="842" name="Google Shape;842;p46"/>
          <p:cNvSpPr/>
          <p:nvPr/>
        </p:nvSpPr>
        <p:spPr>
          <a:xfrm>
            <a:off x="825480" y="3274560"/>
            <a:ext cx="2920320" cy="592920"/>
          </a:xfrm>
          <a:prstGeom prst="rect">
            <a:avLst/>
          </a:prstGeom>
          <a:noFill/>
          <a:ln>
            <a:noFill/>
          </a:ln>
        </p:spPr>
        <p:txBody>
          <a:bodyPr spcFirstLastPara="1" wrap="square" lIns="90000" tIns="45000" rIns="90000" bIns="45000" anchor="t" anchorCtr="0">
            <a:noAutofit/>
          </a:bodyPr>
          <a:lstStyle/>
          <a:p>
            <a:pPr marL="0" marR="0" lvl="0" indent="0" algn="l" rtl="0">
              <a:lnSpc>
                <a:spcPct val="90000"/>
              </a:lnSpc>
              <a:spcBef>
                <a:spcPts val="0"/>
              </a:spcBef>
              <a:spcAft>
                <a:spcPts val="0"/>
              </a:spcAft>
              <a:buNone/>
            </a:pPr>
            <a:r>
              <a:rPr lang="es-CL" sz="1800" b="1" i="0" u="none" strike="noStrike" cap="none">
                <a:solidFill>
                  <a:srgbClr val="000000"/>
                </a:solidFill>
                <a:latin typeface="Calibri"/>
                <a:ea typeface="Calibri"/>
                <a:cs typeface="Calibri"/>
                <a:sym typeface="Calibri"/>
              </a:rPr>
              <a:t>1) Resistencia eléctrica</a:t>
            </a:r>
            <a:endParaRPr sz="1800" b="0" i="0" u="none" strike="noStrike" cap="none">
              <a:latin typeface="Arial"/>
              <a:ea typeface="Arial"/>
              <a:cs typeface="Arial"/>
              <a:sym typeface="Arial"/>
            </a:endParaRPr>
          </a:p>
        </p:txBody>
      </p:sp>
      <p:sp>
        <p:nvSpPr>
          <p:cNvPr id="843" name="Google Shape;843;p46"/>
          <p:cNvSpPr/>
          <p:nvPr/>
        </p:nvSpPr>
        <p:spPr>
          <a:xfrm>
            <a:off x="825480" y="4160880"/>
            <a:ext cx="2920320" cy="592920"/>
          </a:xfrm>
          <a:prstGeom prst="rect">
            <a:avLst/>
          </a:prstGeom>
          <a:noFill/>
          <a:ln>
            <a:noFill/>
          </a:ln>
        </p:spPr>
        <p:txBody>
          <a:bodyPr spcFirstLastPara="1" wrap="square" lIns="90000" tIns="45000" rIns="90000" bIns="45000" anchor="t" anchorCtr="0">
            <a:noAutofit/>
          </a:bodyPr>
          <a:lstStyle/>
          <a:p>
            <a:pPr marL="0" marR="0" lvl="0" indent="0" algn="l" rtl="0">
              <a:lnSpc>
                <a:spcPct val="90000"/>
              </a:lnSpc>
              <a:spcBef>
                <a:spcPts val="0"/>
              </a:spcBef>
              <a:spcAft>
                <a:spcPts val="0"/>
              </a:spcAft>
              <a:buNone/>
            </a:pPr>
            <a:r>
              <a:rPr lang="es-CL" sz="1800" b="1" i="0" u="none" strike="noStrike" cap="none">
                <a:solidFill>
                  <a:srgbClr val="000000"/>
                </a:solidFill>
                <a:latin typeface="Calibri"/>
                <a:ea typeface="Calibri"/>
                <a:cs typeface="Calibri"/>
                <a:sym typeface="Calibri"/>
              </a:rPr>
              <a:t>2) Transistor BJT</a:t>
            </a:r>
            <a:endParaRPr sz="1800" b="0" i="0" u="none" strike="noStrike" cap="none">
              <a:latin typeface="Arial"/>
              <a:ea typeface="Arial"/>
              <a:cs typeface="Arial"/>
              <a:sym typeface="Arial"/>
            </a:endParaRPr>
          </a:p>
        </p:txBody>
      </p:sp>
      <p:sp>
        <p:nvSpPr>
          <p:cNvPr id="844" name="Google Shape;844;p46"/>
          <p:cNvSpPr/>
          <p:nvPr/>
        </p:nvSpPr>
        <p:spPr>
          <a:xfrm>
            <a:off x="825480" y="5047200"/>
            <a:ext cx="2920320" cy="592920"/>
          </a:xfrm>
          <a:prstGeom prst="rect">
            <a:avLst/>
          </a:prstGeom>
          <a:noFill/>
          <a:ln>
            <a:noFill/>
          </a:ln>
        </p:spPr>
        <p:txBody>
          <a:bodyPr spcFirstLastPara="1" wrap="square" lIns="90000" tIns="45000" rIns="90000" bIns="45000" anchor="t" anchorCtr="0">
            <a:noAutofit/>
          </a:bodyPr>
          <a:lstStyle/>
          <a:p>
            <a:pPr marL="0" marR="0" lvl="0" indent="0" algn="l" rtl="0">
              <a:lnSpc>
                <a:spcPct val="90000"/>
              </a:lnSpc>
              <a:spcBef>
                <a:spcPts val="0"/>
              </a:spcBef>
              <a:spcAft>
                <a:spcPts val="0"/>
              </a:spcAft>
              <a:buNone/>
            </a:pPr>
            <a:r>
              <a:rPr lang="es-CL" sz="1800" b="1" i="0" u="none" strike="noStrike" cap="none">
                <a:solidFill>
                  <a:srgbClr val="000000"/>
                </a:solidFill>
                <a:latin typeface="Calibri"/>
                <a:ea typeface="Calibri"/>
                <a:cs typeface="Calibri"/>
                <a:sym typeface="Calibri"/>
              </a:rPr>
              <a:t>3) Inductor</a:t>
            </a:r>
            <a:endParaRPr sz="1800" b="0" i="0" u="none" strike="noStrike" cap="none">
              <a:latin typeface="Arial"/>
              <a:ea typeface="Arial"/>
              <a:cs typeface="Arial"/>
              <a:sym typeface="Arial"/>
            </a:endParaRPr>
          </a:p>
        </p:txBody>
      </p:sp>
      <p:sp>
        <p:nvSpPr>
          <p:cNvPr id="845" name="Google Shape;845;p46"/>
          <p:cNvSpPr/>
          <p:nvPr/>
        </p:nvSpPr>
        <p:spPr>
          <a:xfrm>
            <a:off x="825480" y="5933520"/>
            <a:ext cx="1993320" cy="339480"/>
          </a:xfrm>
          <a:prstGeom prst="rect">
            <a:avLst/>
          </a:prstGeom>
          <a:noFill/>
          <a:ln>
            <a:noFill/>
          </a:ln>
        </p:spPr>
        <p:txBody>
          <a:bodyPr spcFirstLastPara="1" wrap="square" lIns="90000" tIns="45000" rIns="90000" bIns="45000" anchor="t" anchorCtr="0">
            <a:noAutofit/>
          </a:bodyPr>
          <a:lstStyle/>
          <a:p>
            <a:pPr marL="0" marR="0" lvl="0" indent="0" algn="l" rtl="0">
              <a:lnSpc>
                <a:spcPct val="90000"/>
              </a:lnSpc>
              <a:spcBef>
                <a:spcPts val="0"/>
              </a:spcBef>
              <a:spcAft>
                <a:spcPts val="0"/>
              </a:spcAft>
              <a:buNone/>
            </a:pPr>
            <a:r>
              <a:rPr lang="es-CL" sz="1800" b="1" i="0" u="none" strike="noStrike" cap="none">
                <a:solidFill>
                  <a:srgbClr val="000000"/>
                </a:solidFill>
                <a:latin typeface="Calibri"/>
                <a:ea typeface="Calibri"/>
                <a:cs typeface="Calibri"/>
                <a:sym typeface="Calibri"/>
              </a:rPr>
              <a:t>4 ) Diodo</a:t>
            </a:r>
            <a:endParaRPr sz="1800" b="0" i="0" u="none" strike="noStrike" cap="none">
              <a:latin typeface="Arial"/>
              <a:ea typeface="Arial"/>
              <a:cs typeface="Arial"/>
              <a:sym typeface="Arial"/>
            </a:endParaRPr>
          </a:p>
        </p:txBody>
      </p:sp>
      <p:sp>
        <p:nvSpPr>
          <p:cNvPr id="846" name="Google Shape;846;p46"/>
          <p:cNvSpPr/>
          <p:nvPr/>
        </p:nvSpPr>
        <p:spPr>
          <a:xfrm>
            <a:off x="4443840" y="4071960"/>
            <a:ext cx="3962880" cy="592920"/>
          </a:xfrm>
          <a:prstGeom prst="rect">
            <a:avLst/>
          </a:prstGeom>
          <a:noFill/>
          <a:ln>
            <a:noFill/>
          </a:ln>
        </p:spPr>
        <p:txBody>
          <a:bodyPr spcFirstLastPara="1" wrap="square" lIns="90000" tIns="45000" rIns="90000" bIns="45000" anchor="t" anchorCtr="0">
            <a:noAutofit/>
          </a:bodyPr>
          <a:lstStyle/>
          <a:p>
            <a:pPr marL="0" marR="0" lvl="0" indent="0" algn="l" rtl="0">
              <a:lnSpc>
                <a:spcPct val="90000"/>
              </a:lnSpc>
              <a:spcBef>
                <a:spcPts val="0"/>
              </a:spcBef>
              <a:spcAft>
                <a:spcPts val="0"/>
              </a:spcAft>
              <a:buNone/>
            </a:pPr>
            <a:r>
              <a:rPr lang="es-CL" sz="1800" b="0" i="0" u="none" strike="noStrike" cap="none">
                <a:solidFill>
                  <a:srgbClr val="000000"/>
                </a:solidFill>
                <a:latin typeface="Calibri"/>
                <a:ea typeface="Calibri"/>
                <a:cs typeface="Calibri"/>
                <a:sym typeface="Calibri"/>
              </a:rPr>
              <a:t>Requiere de una pequeña corriente en la base para amplificar la señal existente entre emisor y colector</a:t>
            </a:r>
            <a:endParaRPr sz="1800" b="0" i="0" u="none" strike="noStrike" cap="none">
              <a:latin typeface="Arial"/>
              <a:ea typeface="Arial"/>
              <a:cs typeface="Arial"/>
              <a:sym typeface="Arial"/>
            </a:endParaRPr>
          </a:p>
        </p:txBody>
      </p:sp>
      <p:sp>
        <p:nvSpPr>
          <p:cNvPr id="847" name="Google Shape;847;p46"/>
          <p:cNvSpPr/>
          <p:nvPr/>
        </p:nvSpPr>
        <p:spPr>
          <a:xfrm>
            <a:off x="4443840" y="5908320"/>
            <a:ext cx="3962880" cy="592920"/>
          </a:xfrm>
          <a:prstGeom prst="rect">
            <a:avLst/>
          </a:prstGeom>
          <a:noFill/>
          <a:ln>
            <a:noFill/>
          </a:ln>
        </p:spPr>
        <p:txBody>
          <a:bodyPr spcFirstLastPara="1" wrap="square" lIns="90000" tIns="45000" rIns="90000" bIns="45000" anchor="t" anchorCtr="0">
            <a:noAutofit/>
          </a:bodyPr>
          <a:lstStyle/>
          <a:p>
            <a:pPr marL="0" marR="0" lvl="0" indent="0" algn="l" rtl="0">
              <a:lnSpc>
                <a:spcPct val="90000"/>
              </a:lnSpc>
              <a:spcBef>
                <a:spcPts val="0"/>
              </a:spcBef>
              <a:spcAft>
                <a:spcPts val="0"/>
              </a:spcAft>
              <a:buNone/>
            </a:pPr>
            <a:r>
              <a:rPr lang="es-CL" sz="1800" b="0" i="0" u="none" strike="noStrike" cap="none">
                <a:solidFill>
                  <a:srgbClr val="000000"/>
                </a:solidFill>
                <a:latin typeface="Calibri"/>
                <a:ea typeface="Calibri"/>
                <a:cs typeface="Calibri"/>
                <a:sym typeface="Calibri"/>
              </a:rPr>
              <a:t>Se opone al paso de la corriente y posee diferentes valores óhmicos</a:t>
            </a:r>
            <a:endParaRPr sz="1800" b="0" i="0" u="none" strike="noStrike" cap="none">
              <a:latin typeface="Arial"/>
              <a:ea typeface="Arial"/>
              <a:cs typeface="Arial"/>
              <a:sym typeface="Arial"/>
            </a:endParaRPr>
          </a:p>
        </p:txBody>
      </p:sp>
      <p:sp>
        <p:nvSpPr>
          <p:cNvPr id="848" name="Google Shape;848;p46"/>
          <p:cNvSpPr/>
          <p:nvPr/>
        </p:nvSpPr>
        <p:spPr>
          <a:xfrm>
            <a:off x="4443840" y="3249360"/>
            <a:ext cx="3962880" cy="592920"/>
          </a:xfrm>
          <a:prstGeom prst="rect">
            <a:avLst/>
          </a:prstGeom>
          <a:noFill/>
          <a:ln>
            <a:noFill/>
          </a:ln>
        </p:spPr>
        <p:txBody>
          <a:bodyPr spcFirstLastPara="1" wrap="square" lIns="90000" tIns="45000" rIns="90000" bIns="45000" anchor="t" anchorCtr="0">
            <a:noAutofit/>
          </a:bodyPr>
          <a:lstStyle/>
          <a:p>
            <a:pPr marL="0" marR="0" lvl="0" indent="0" algn="l" rtl="0">
              <a:lnSpc>
                <a:spcPct val="90000"/>
              </a:lnSpc>
              <a:spcBef>
                <a:spcPts val="0"/>
              </a:spcBef>
              <a:spcAft>
                <a:spcPts val="0"/>
              </a:spcAft>
              <a:buNone/>
            </a:pPr>
            <a:r>
              <a:rPr lang="es-CL" sz="1800" b="0" i="0" u="none" strike="noStrike" cap="none">
                <a:solidFill>
                  <a:srgbClr val="000000"/>
                </a:solidFill>
                <a:latin typeface="Calibri"/>
                <a:ea typeface="Calibri"/>
                <a:cs typeface="Calibri"/>
                <a:sym typeface="Calibri"/>
              </a:rPr>
              <a:t>Compuesto de una serie de espiras de cable de cobre y un centro ferroso.</a:t>
            </a:r>
            <a:endParaRPr sz="1800" b="0" i="0" u="none" strike="noStrike" cap="none">
              <a:latin typeface="Arial"/>
              <a:ea typeface="Arial"/>
              <a:cs typeface="Arial"/>
              <a:sym typeface="Arial"/>
            </a:endParaRPr>
          </a:p>
        </p:txBody>
      </p:sp>
      <p:sp>
        <p:nvSpPr>
          <p:cNvPr id="849" name="Google Shape;849;p46"/>
          <p:cNvSpPr/>
          <p:nvPr/>
        </p:nvSpPr>
        <p:spPr>
          <a:xfrm>
            <a:off x="4443840" y="5085360"/>
            <a:ext cx="3962880" cy="592920"/>
          </a:xfrm>
          <a:prstGeom prst="rect">
            <a:avLst/>
          </a:prstGeom>
          <a:noFill/>
          <a:ln>
            <a:noFill/>
          </a:ln>
        </p:spPr>
        <p:txBody>
          <a:bodyPr spcFirstLastPara="1" wrap="square" lIns="90000" tIns="45000" rIns="90000" bIns="45000" anchor="t" anchorCtr="0">
            <a:noAutofit/>
          </a:bodyPr>
          <a:lstStyle/>
          <a:p>
            <a:pPr marL="0" marR="0" lvl="0" indent="0" algn="l" rtl="0">
              <a:lnSpc>
                <a:spcPct val="90000"/>
              </a:lnSpc>
              <a:spcBef>
                <a:spcPts val="0"/>
              </a:spcBef>
              <a:spcAft>
                <a:spcPts val="0"/>
              </a:spcAft>
              <a:buNone/>
            </a:pPr>
            <a:r>
              <a:rPr lang="es-CL" sz="1800" b="0" i="0" u="none" strike="noStrike" cap="none">
                <a:solidFill>
                  <a:srgbClr val="000000"/>
                </a:solidFill>
                <a:latin typeface="Calibri"/>
                <a:ea typeface="Calibri"/>
                <a:cs typeface="Calibri"/>
                <a:sym typeface="Calibri"/>
              </a:rPr>
              <a:t>Se le llama semiconductor y está compuesto de un ánodo y un cátodo</a:t>
            </a:r>
            <a:endParaRPr sz="1800" b="0" i="0" u="none" strike="noStrike" cap="none">
              <a:latin typeface="Arial"/>
              <a:ea typeface="Arial"/>
              <a:cs typeface="Arial"/>
              <a:sym typeface="Arial"/>
            </a:endParaRPr>
          </a:p>
        </p:txBody>
      </p:sp>
      <p:pic>
        <p:nvPicPr>
          <p:cNvPr id="850" name="Google Shape;850;p46"/>
          <p:cNvPicPr preferRelativeResize="0"/>
          <p:nvPr/>
        </p:nvPicPr>
        <p:blipFill rotWithShape="1">
          <a:blip r:embed="rId3">
            <a:alphaModFix/>
          </a:blip>
          <a:srcRect/>
          <a:stretch/>
        </p:blipFill>
        <p:spPr>
          <a:xfrm>
            <a:off x="8793000" y="2355480"/>
            <a:ext cx="539280" cy="53928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854"/>
        <p:cNvGrpSpPr/>
        <p:nvPr/>
      </p:nvGrpSpPr>
      <p:grpSpPr>
        <a:xfrm>
          <a:off x="0" y="0"/>
          <a:ext cx="0" cy="0"/>
          <a:chOff x="0" y="0"/>
          <a:chExt cx="0" cy="0"/>
        </a:xfrm>
      </p:grpSpPr>
      <p:sp>
        <p:nvSpPr>
          <p:cNvPr id="855" name="Google Shape;855;p47"/>
          <p:cNvSpPr/>
          <p:nvPr/>
        </p:nvSpPr>
        <p:spPr>
          <a:xfrm>
            <a:off x="431640" y="1098720"/>
            <a:ext cx="9105120" cy="891360"/>
          </a:xfrm>
          <a:prstGeom prst="rect">
            <a:avLst/>
          </a:prstGeom>
          <a:noFill/>
          <a:ln>
            <a:noFill/>
          </a:ln>
        </p:spPr>
        <p:txBody>
          <a:bodyPr spcFirstLastPara="1" wrap="square" lIns="90000" tIns="45000" rIns="90000" bIns="45000" anchor="ctr" anchorCtr="0">
            <a:noAutofit/>
          </a:bodyPr>
          <a:lstStyle/>
          <a:p>
            <a:pPr marL="0" marR="0" lvl="0" indent="0" algn="l" rtl="0">
              <a:lnSpc>
                <a:spcPct val="90000"/>
              </a:lnSpc>
              <a:spcBef>
                <a:spcPts val="0"/>
              </a:spcBef>
              <a:spcAft>
                <a:spcPts val="0"/>
              </a:spcAft>
              <a:buNone/>
            </a:pPr>
            <a:r>
              <a:rPr lang="es-CL" sz="2400" b="1" i="0" u="none" strike="noStrike" cap="none">
                <a:solidFill>
                  <a:srgbClr val="29754D"/>
                </a:solidFill>
                <a:latin typeface="Calibri"/>
                <a:ea typeface="Calibri"/>
                <a:cs typeface="Calibri"/>
                <a:sym typeface="Calibri"/>
              </a:rPr>
              <a:t>CÓMO IDENTIFICAR UNA FALLA EN UNA PLACA ELECTRÓNICA </a:t>
            </a:r>
            <a:br>
              <a:rPr lang="es-CL" sz="1800" b="0" i="0" u="none" strike="noStrike" cap="none">
                <a:latin typeface="Arial"/>
                <a:ea typeface="Arial"/>
                <a:cs typeface="Arial"/>
                <a:sym typeface="Arial"/>
              </a:rPr>
            </a:br>
            <a:r>
              <a:rPr lang="es-CL" sz="2400" b="0" i="0" u="none" strike="noStrike" cap="none">
                <a:solidFill>
                  <a:srgbClr val="C73E32"/>
                </a:solidFill>
                <a:latin typeface="Calibri"/>
                <a:ea typeface="Calibri"/>
                <a:cs typeface="Calibri"/>
                <a:sym typeface="Calibri"/>
              </a:rPr>
              <a:t>INSPECCIÓN VISUAL</a:t>
            </a:r>
            <a:endParaRPr sz="2400" b="0" i="0" u="none" strike="noStrike" cap="none">
              <a:latin typeface="Arial"/>
              <a:ea typeface="Arial"/>
              <a:cs typeface="Arial"/>
              <a:sym typeface="Arial"/>
            </a:endParaRPr>
          </a:p>
        </p:txBody>
      </p:sp>
      <p:sp>
        <p:nvSpPr>
          <p:cNvPr id="856" name="Google Shape;856;p47"/>
          <p:cNvSpPr/>
          <p:nvPr/>
        </p:nvSpPr>
        <p:spPr>
          <a:xfrm>
            <a:off x="520560" y="2362320"/>
            <a:ext cx="8902080" cy="3923640"/>
          </a:xfrm>
          <a:prstGeom prst="roundRect">
            <a:avLst>
              <a:gd name="adj" fmla="val 3150"/>
            </a:avLst>
          </a:prstGeom>
          <a:solidFill>
            <a:srgbClr val="FFFFFF"/>
          </a:solidFill>
          <a:ln w="9525" cap="flat" cmpd="sng">
            <a:solidFill>
              <a:schemeClr val="dk2"/>
            </a:solidFill>
            <a:prstDash val="solid"/>
            <a:round/>
            <a:headEnd type="none" w="sm" len="sm"/>
            <a:tailEnd type="none" w="sm" len="sm"/>
          </a:ln>
        </p:spPr>
        <p:txBody>
          <a:bodyPr spcFirstLastPara="1" wrap="square" lIns="90000" tIns="91425" rIns="90000" bIns="91425" anchor="ctr" anchorCtr="0">
            <a:noAutofit/>
          </a:bodyPr>
          <a:lstStyle/>
          <a:p>
            <a:pPr marL="0" marR="0" lvl="0" indent="0" algn="l" rtl="0">
              <a:lnSpc>
                <a:spcPct val="100000"/>
              </a:lnSpc>
              <a:spcBef>
                <a:spcPts val="0"/>
              </a:spcBef>
              <a:spcAft>
                <a:spcPts val="0"/>
              </a:spcAft>
              <a:buNone/>
            </a:pPr>
            <a:r>
              <a:rPr lang="es-CL" sz="1400" b="0" i="0" u="none" strike="noStrike" cap="none">
                <a:solidFill>
                  <a:srgbClr val="000000"/>
                </a:solidFill>
                <a:latin typeface="Arial"/>
                <a:ea typeface="Arial"/>
                <a:cs typeface="Arial"/>
                <a:sym typeface="Arial"/>
              </a:rPr>
              <a:t>    </a:t>
            </a:r>
            <a:endParaRPr sz="1400" b="0" i="0" u="none" strike="noStrike" cap="none">
              <a:latin typeface="Arial"/>
              <a:ea typeface="Arial"/>
              <a:cs typeface="Arial"/>
              <a:sym typeface="Arial"/>
            </a:endParaRPr>
          </a:p>
        </p:txBody>
      </p:sp>
      <p:sp>
        <p:nvSpPr>
          <p:cNvPr id="857" name="Google Shape;857;p47"/>
          <p:cNvSpPr/>
          <p:nvPr/>
        </p:nvSpPr>
        <p:spPr>
          <a:xfrm>
            <a:off x="622440" y="3433680"/>
            <a:ext cx="10514880" cy="132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58" name="Google Shape;858;p47"/>
          <p:cNvGrpSpPr/>
          <p:nvPr/>
        </p:nvGrpSpPr>
        <p:grpSpPr>
          <a:xfrm>
            <a:off x="818280" y="2941560"/>
            <a:ext cx="8307000" cy="2765160"/>
            <a:chOff x="818280" y="2941560"/>
            <a:chExt cx="8307000" cy="2765160"/>
          </a:xfrm>
        </p:grpSpPr>
        <p:pic>
          <p:nvPicPr>
            <p:cNvPr id="859" name="Google Shape;859;p47" descr="Cómo reparar una placa electrónica quemada 🎓 Fidestec"/>
            <p:cNvPicPr preferRelativeResize="0"/>
            <p:nvPr/>
          </p:nvPicPr>
          <p:blipFill rotWithShape="1">
            <a:blip r:embed="rId3">
              <a:alphaModFix/>
            </a:blip>
            <a:srcRect/>
            <a:stretch/>
          </p:blipFill>
          <p:spPr>
            <a:xfrm>
              <a:off x="818280" y="2941560"/>
              <a:ext cx="3873600" cy="2581920"/>
            </a:xfrm>
            <a:prstGeom prst="rect">
              <a:avLst/>
            </a:prstGeom>
            <a:noFill/>
            <a:ln>
              <a:noFill/>
            </a:ln>
          </p:spPr>
        </p:pic>
        <p:pic>
          <p:nvPicPr>
            <p:cNvPr id="860" name="Google Shape;860;p47" descr="Circuito integrado controlador quemado en una placa electrónica debido a un  recargo Fotografía de stock - Alamy"/>
            <p:cNvPicPr preferRelativeResize="0"/>
            <p:nvPr/>
          </p:nvPicPr>
          <p:blipFill rotWithShape="1">
            <a:blip r:embed="rId4">
              <a:alphaModFix/>
            </a:blip>
            <a:srcRect b="10999"/>
            <a:stretch/>
          </p:blipFill>
          <p:spPr>
            <a:xfrm>
              <a:off x="4886640" y="2941560"/>
              <a:ext cx="4238640" cy="2765160"/>
            </a:xfrm>
            <a:prstGeom prst="rect">
              <a:avLst/>
            </a:prstGeom>
            <a:noFill/>
            <a:ln>
              <a:noFill/>
            </a:ln>
          </p:spPr>
        </p:pic>
      </p:gr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864"/>
        <p:cNvGrpSpPr/>
        <p:nvPr/>
      </p:nvGrpSpPr>
      <p:grpSpPr>
        <a:xfrm>
          <a:off x="0" y="0"/>
          <a:ext cx="0" cy="0"/>
          <a:chOff x="0" y="0"/>
          <a:chExt cx="0" cy="0"/>
        </a:xfrm>
      </p:grpSpPr>
      <p:sp>
        <p:nvSpPr>
          <p:cNvPr id="865" name="Google Shape;865;p48"/>
          <p:cNvSpPr/>
          <p:nvPr/>
        </p:nvSpPr>
        <p:spPr>
          <a:xfrm>
            <a:off x="431640" y="1098720"/>
            <a:ext cx="9105120" cy="891360"/>
          </a:xfrm>
          <a:prstGeom prst="rect">
            <a:avLst/>
          </a:prstGeom>
          <a:noFill/>
          <a:ln>
            <a:noFill/>
          </a:ln>
        </p:spPr>
        <p:txBody>
          <a:bodyPr spcFirstLastPara="1" wrap="square" lIns="90000" tIns="45000" rIns="90000" bIns="45000" anchor="ctr" anchorCtr="0">
            <a:noAutofit/>
          </a:bodyPr>
          <a:lstStyle/>
          <a:p>
            <a:pPr marL="0" marR="0" lvl="0" indent="0" algn="l" rtl="0">
              <a:lnSpc>
                <a:spcPct val="90000"/>
              </a:lnSpc>
              <a:spcBef>
                <a:spcPts val="0"/>
              </a:spcBef>
              <a:spcAft>
                <a:spcPts val="0"/>
              </a:spcAft>
              <a:buNone/>
            </a:pPr>
            <a:r>
              <a:rPr lang="es-CL" sz="2400" b="1" i="0" u="none" strike="noStrike" cap="none">
                <a:solidFill>
                  <a:srgbClr val="29754D"/>
                </a:solidFill>
                <a:latin typeface="Calibri"/>
                <a:ea typeface="Calibri"/>
                <a:cs typeface="Calibri"/>
                <a:sym typeface="Calibri"/>
              </a:rPr>
              <a:t>CÓMO IDENTIFICAR UNA FALLA EN UNA PLACA ELECTRÓNICA </a:t>
            </a:r>
            <a:br>
              <a:rPr lang="es-CL" sz="1800" b="0" i="0" u="none" strike="noStrike" cap="none">
                <a:latin typeface="Arial"/>
                <a:ea typeface="Arial"/>
                <a:cs typeface="Arial"/>
                <a:sym typeface="Arial"/>
              </a:rPr>
            </a:br>
            <a:r>
              <a:rPr lang="es-CL" sz="2400" b="0" i="0" u="none" strike="noStrike" cap="none">
                <a:solidFill>
                  <a:srgbClr val="C73E32"/>
                </a:solidFill>
                <a:latin typeface="Calibri"/>
                <a:ea typeface="Calibri"/>
                <a:cs typeface="Calibri"/>
                <a:sym typeface="Calibri"/>
              </a:rPr>
              <a:t>INSPECCIÓN VISUAL</a:t>
            </a:r>
            <a:endParaRPr sz="2400" b="0" i="0" u="none" strike="noStrike" cap="none">
              <a:latin typeface="Arial"/>
              <a:ea typeface="Arial"/>
              <a:cs typeface="Arial"/>
              <a:sym typeface="Arial"/>
            </a:endParaRPr>
          </a:p>
        </p:txBody>
      </p:sp>
      <p:sp>
        <p:nvSpPr>
          <p:cNvPr id="866" name="Google Shape;866;p48"/>
          <p:cNvSpPr/>
          <p:nvPr/>
        </p:nvSpPr>
        <p:spPr>
          <a:xfrm>
            <a:off x="520560" y="2362320"/>
            <a:ext cx="8902080" cy="3923640"/>
          </a:xfrm>
          <a:prstGeom prst="roundRect">
            <a:avLst>
              <a:gd name="adj" fmla="val 3150"/>
            </a:avLst>
          </a:prstGeom>
          <a:solidFill>
            <a:srgbClr val="FFFFFF"/>
          </a:solidFill>
          <a:ln w="9525" cap="flat" cmpd="sng">
            <a:solidFill>
              <a:schemeClr val="dk2"/>
            </a:solidFill>
            <a:prstDash val="solid"/>
            <a:round/>
            <a:headEnd type="none" w="sm" len="sm"/>
            <a:tailEnd type="none" w="sm" len="sm"/>
          </a:ln>
        </p:spPr>
        <p:txBody>
          <a:bodyPr spcFirstLastPara="1" wrap="square" lIns="90000" tIns="91425" rIns="90000" bIns="91425" anchor="ctr" anchorCtr="0">
            <a:noAutofit/>
          </a:bodyPr>
          <a:lstStyle/>
          <a:p>
            <a:pPr marL="0" marR="0" lvl="0" indent="0" algn="l" rtl="0">
              <a:lnSpc>
                <a:spcPct val="100000"/>
              </a:lnSpc>
              <a:spcBef>
                <a:spcPts val="0"/>
              </a:spcBef>
              <a:spcAft>
                <a:spcPts val="0"/>
              </a:spcAft>
              <a:buNone/>
            </a:pPr>
            <a:r>
              <a:rPr lang="es-CL" sz="1400" b="0" i="0" u="none" strike="noStrike" cap="none">
                <a:solidFill>
                  <a:srgbClr val="000000"/>
                </a:solidFill>
                <a:latin typeface="Arial"/>
                <a:ea typeface="Arial"/>
                <a:cs typeface="Arial"/>
                <a:sym typeface="Arial"/>
              </a:rPr>
              <a:t>    </a:t>
            </a:r>
            <a:endParaRPr sz="1400" b="0" i="0" u="none" strike="noStrike" cap="none">
              <a:latin typeface="Arial"/>
              <a:ea typeface="Arial"/>
              <a:cs typeface="Arial"/>
              <a:sym typeface="Arial"/>
            </a:endParaRPr>
          </a:p>
        </p:txBody>
      </p:sp>
      <p:sp>
        <p:nvSpPr>
          <p:cNvPr id="867" name="Google Shape;867;p48"/>
          <p:cNvSpPr/>
          <p:nvPr/>
        </p:nvSpPr>
        <p:spPr>
          <a:xfrm>
            <a:off x="622440" y="3433680"/>
            <a:ext cx="10514880" cy="132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68" name="Google Shape;868;p48"/>
          <p:cNvGrpSpPr/>
          <p:nvPr/>
        </p:nvGrpSpPr>
        <p:grpSpPr>
          <a:xfrm>
            <a:off x="840600" y="2932560"/>
            <a:ext cx="8213760" cy="2764080"/>
            <a:chOff x="840600" y="2932560"/>
            <a:chExt cx="8213760" cy="2764080"/>
          </a:xfrm>
        </p:grpSpPr>
        <p:pic>
          <p:nvPicPr>
            <p:cNvPr id="869" name="Google Shape;869;p48" descr="cómo saber si un condensador está dañado REPARACION PORTATILES MADRID"/>
            <p:cNvPicPr preferRelativeResize="0"/>
            <p:nvPr/>
          </p:nvPicPr>
          <p:blipFill rotWithShape="1">
            <a:blip r:embed="rId3">
              <a:alphaModFix/>
            </a:blip>
            <a:srcRect/>
            <a:stretch/>
          </p:blipFill>
          <p:spPr>
            <a:xfrm>
              <a:off x="840600" y="2932560"/>
              <a:ext cx="3940920" cy="2764080"/>
            </a:xfrm>
            <a:prstGeom prst="rect">
              <a:avLst/>
            </a:prstGeom>
            <a:noFill/>
            <a:ln>
              <a:noFill/>
            </a:ln>
          </p:spPr>
        </p:pic>
        <p:pic>
          <p:nvPicPr>
            <p:cNvPr id="870" name="Google Shape;870;p48" descr="Cómo reparar una placa electrónica quemada 🎓 Fidestec"/>
            <p:cNvPicPr preferRelativeResize="0"/>
            <p:nvPr/>
          </p:nvPicPr>
          <p:blipFill rotWithShape="1">
            <a:blip r:embed="rId4">
              <a:alphaModFix/>
            </a:blip>
            <a:srcRect/>
            <a:stretch/>
          </p:blipFill>
          <p:spPr>
            <a:xfrm>
              <a:off x="4907520" y="2932560"/>
              <a:ext cx="4146840" cy="2764080"/>
            </a:xfrm>
            <a:prstGeom prst="rect">
              <a:avLst/>
            </a:prstGeom>
            <a:noFill/>
            <a:ln>
              <a:noFill/>
            </a:ln>
          </p:spPr>
        </p:pic>
      </p:gr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874"/>
        <p:cNvGrpSpPr/>
        <p:nvPr/>
      </p:nvGrpSpPr>
      <p:grpSpPr>
        <a:xfrm>
          <a:off x="0" y="0"/>
          <a:ext cx="0" cy="0"/>
          <a:chOff x="0" y="0"/>
          <a:chExt cx="0" cy="0"/>
        </a:xfrm>
      </p:grpSpPr>
      <p:sp>
        <p:nvSpPr>
          <p:cNvPr id="875" name="Google Shape;875;p49"/>
          <p:cNvSpPr/>
          <p:nvPr/>
        </p:nvSpPr>
        <p:spPr>
          <a:xfrm>
            <a:off x="457200" y="2247840"/>
            <a:ext cx="8546400" cy="4236840"/>
          </a:xfrm>
          <a:prstGeom prst="roundRect">
            <a:avLst>
              <a:gd name="adj" fmla="val 3150"/>
            </a:avLst>
          </a:prstGeom>
          <a:solidFill>
            <a:srgbClr val="FFFFFF"/>
          </a:solidFill>
          <a:ln w="9525" cap="flat" cmpd="sng">
            <a:solidFill>
              <a:schemeClr val="dk2"/>
            </a:solidFill>
            <a:prstDash val="solid"/>
            <a:round/>
            <a:headEnd type="none" w="sm" len="sm"/>
            <a:tailEnd type="none" w="sm" len="sm"/>
          </a:ln>
        </p:spPr>
        <p:txBody>
          <a:bodyPr spcFirstLastPara="1" wrap="square" lIns="90000" tIns="91425" rIns="90000" bIns="91425" anchor="ctr" anchorCtr="0">
            <a:noAutofit/>
          </a:bodyPr>
          <a:lstStyle/>
          <a:p>
            <a:pPr marL="0" marR="0" lvl="0" indent="0" algn="l" rtl="0">
              <a:lnSpc>
                <a:spcPct val="100000"/>
              </a:lnSpc>
              <a:spcBef>
                <a:spcPts val="0"/>
              </a:spcBef>
              <a:spcAft>
                <a:spcPts val="0"/>
              </a:spcAft>
              <a:buNone/>
            </a:pPr>
            <a:r>
              <a:rPr lang="es-CL" sz="1400" b="0" i="0" u="none" strike="noStrike" cap="none">
                <a:solidFill>
                  <a:srgbClr val="000000"/>
                </a:solidFill>
                <a:latin typeface="Arial"/>
                <a:ea typeface="Arial"/>
                <a:cs typeface="Arial"/>
                <a:sym typeface="Arial"/>
              </a:rPr>
              <a:t>    </a:t>
            </a:r>
            <a:endParaRPr sz="1400" b="0" i="0" u="none" strike="noStrike" cap="none">
              <a:latin typeface="Arial"/>
              <a:ea typeface="Arial"/>
              <a:cs typeface="Arial"/>
              <a:sym typeface="Arial"/>
            </a:endParaRPr>
          </a:p>
        </p:txBody>
      </p:sp>
      <p:sp>
        <p:nvSpPr>
          <p:cNvPr id="876" name="Google Shape;876;p49"/>
          <p:cNvSpPr/>
          <p:nvPr/>
        </p:nvSpPr>
        <p:spPr>
          <a:xfrm>
            <a:off x="660240" y="2523960"/>
            <a:ext cx="8000280" cy="878760"/>
          </a:xfrm>
          <a:prstGeom prst="rect">
            <a:avLst/>
          </a:prstGeom>
          <a:noFill/>
          <a:ln>
            <a:noFill/>
          </a:ln>
        </p:spPr>
        <p:txBody>
          <a:bodyPr spcFirstLastPara="1" wrap="square" lIns="90000" tIns="45000" rIns="90000" bIns="45000" anchor="t" anchorCtr="0">
            <a:normAutofit/>
          </a:bodyPr>
          <a:lstStyle/>
          <a:p>
            <a:pPr marL="176400" marR="0" lvl="0" indent="-175680" algn="l" rtl="0">
              <a:lnSpc>
                <a:spcPct val="100000"/>
              </a:lnSpc>
              <a:spcBef>
                <a:spcPts val="0"/>
              </a:spcBef>
              <a:spcAft>
                <a:spcPts val="0"/>
              </a:spcAft>
              <a:buClr>
                <a:srgbClr val="000000"/>
              </a:buClr>
              <a:buSzPts val="1800"/>
              <a:buFont typeface="Arial"/>
              <a:buChar char="•"/>
            </a:pPr>
            <a:r>
              <a:rPr lang="es-CL" sz="1800" b="0" i="0" u="none" strike="noStrike" cap="none">
                <a:solidFill>
                  <a:srgbClr val="000000"/>
                </a:solidFill>
                <a:latin typeface="Calibri"/>
                <a:ea typeface="Calibri"/>
                <a:cs typeface="Calibri"/>
                <a:sym typeface="Calibri"/>
              </a:rPr>
              <a:t>Las fallas son situaciones que impiden el funcionamiento normal de un sistema, pueden producirse por diferentes factores y tienen diferentes categorías.  </a:t>
            </a:r>
            <a:endParaRPr sz="1800" b="0" i="0" u="none" strike="noStrike" cap="none">
              <a:latin typeface="Arial"/>
              <a:ea typeface="Arial"/>
              <a:cs typeface="Arial"/>
              <a:sym typeface="Arial"/>
            </a:endParaRPr>
          </a:p>
          <a:p>
            <a:pPr marL="0" marR="0" lvl="0" indent="0" algn="l" rtl="0">
              <a:lnSpc>
                <a:spcPct val="70000"/>
              </a:lnSpc>
              <a:spcBef>
                <a:spcPts val="1001"/>
              </a:spcBef>
              <a:spcAft>
                <a:spcPts val="0"/>
              </a:spcAft>
              <a:buNone/>
            </a:pPr>
            <a:r>
              <a:rPr lang="es-CL" sz="1800" b="0" i="0" u="none" strike="noStrike" cap="none">
                <a:solidFill>
                  <a:srgbClr val="000000"/>
                </a:solidFill>
                <a:latin typeface="Calibri"/>
                <a:ea typeface="Calibri"/>
                <a:cs typeface="Calibri"/>
                <a:sym typeface="Calibri"/>
              </a:rPr>
              <a:t> </a:t>
            </a:r>
            <a:endParaRPr sz="1800" b="0" i="0" u="none" strike="noStrike" cap="none">
              <a:latin typeface="Arial"/>
              <a:ea typeface="Arial"/>
              <a:cs typeface="Arial"/>
              <a:sym typeface="Arial"/>
            </a:endParaRPr>
          </a:p>
        </p:txBody>
      </p:sp>
      <p:sp>
        <p:nvSpPr>
          <p:cNvPr id="877" name="Google Shape;877;p49"/>
          <p:cNvSpPr/>
          <p:nvPr/>
        </p:nvSpPr>
        <p:spPr>
          <a:xfrm>
            <a:off x="380880" y="1098720"/>
            <a:ext cx="8600400" cy="891360"/>
          </a:xfrm>
          <a:prstGeom prst="rect">
            <a:avLst/>
          </a:prstGeom>
          <a:noFill/>
          <a:ln>
            <a:noFill/>
          </a:ln>
        </p:spPr>
        <p:txBody>
          <a:bodyPr spcFirstLastPara="1" wrap="square" lIns="90000" tIns="45000" rIns="90000" bIns="45000" anchor="ctr" anchorCtr="0">
            <a:noAutofit/>
          </a:bodyPr>
          <a:lstStyle/>
          <a:p>
            <a:pPr marL="0" marR="0" lvl="0" indent="0" algn="l" rtl="0">
              <a:lnSpc>
                <a:spcPct val="90000"/>
              </a:lnSpc>
              <a:spcBef>
                <a:spcPts val="0"/>
              </a:spcBef>
              <a:spcAft>
                <a:spcPts val="0"/>
              </a:spcAft>
              <a:buNone/>
            </a:pPr>
            <a:r>
              <a:rPr lang="es-CL" sz="3000" b="1" i="0" u="none" strike="noStrike" cap="none">
                <a:solidFill>
                  <a:srgbClr val="29754D"/>
                </a:solidFill>
                <a:latin typeface="Calibri"/>
                <a:ea typeface="Calibri"/>
                <a:cs typeface="Calibri"/>
                <a:sym typeface="Calibri"/>
              </a:rPr>
              <a:t>DIAGNÓSTICO </a:t>
            </a:r>
            <a:r>
              <a:rPr lang="es-CL" sz="3000" b="0" i="0" u="none" strike="noStrike" cap="none">
                <a:solidFill>
                  <a:srgbClr val="C73E32"/>
                </a:solidFill>
                <a:latin typeface="Calibri"/>
                <a:ea typeface="Calibri"/>
                <a:cs typeface="Calibri"/>
                <a:sym typeface="Calibri"/>
              </a:rPr>
              <a:t>DE FALLAS</a:t>
            </a:r>
            <a:endParaRPr sz="3000" b="0" i="0" u="none" strike="noStrike" cap="none">
              <a:latin typeface="Arial"/>
              <a:ea typeface="Arial"/>
              <a:cs typeface="Arial"/>
              <a:sym typeface="Arial"/>
            </a:endParaRPr>
          </a:p>
        </p:txBody>
      </p:sp>
      <p:pic>
        <p:nvPicPr>
          <p:cNvPr id="878" name="Google Shape;878;p49" descr="Grafica_Seguridad.png"/>
          <p:cNvPicPr preferRelativeResize="0"/>
          <p:nvPr/>
        </p:nvPicPr>
        <p:blipFill rotWithShape="1">
          <a:blip r:embed="rId3">
            <a:alphaModFix/>
          </a:blip>
          <a:srcRect l="-663" t="4157" r="39253" b="59895"/>
          <a:stretch/>
        </p:blipFill>
        <p:spPr>
          <a:xfrm>
            <a:off x="4748400" y="3137040"/>
            <a:ext cx="4514040" cy="3470760"/>
          </a:xfrm>
          <a:prstGeom prst="rect">
            <a:avLst/>
          </a:prstGeom>
          <a:noFill/>
          <a:ln>
            <a:noFill/>
          </a:ln>
        </p:spPr>
      </p:pic>
      <p:sp>
        <p:nvSpPr>
          <p:cNvPr id="879" name="Google Shape;879;p49"/>
          <p:cNvSpPr/>
          <p:nvPr/>
        </p:nvSpPr>
        <p:spPr>
          <a:xfrm>
            <a:off x="660240" y="3235320"/>
            <a:ext cx="4710960" cy="3939480"/>
          </a:xfrm>
          <a:prstGeom prst="rect">
            <a:avLst/>
          </a:prstGeom>
          <a:noFill/>
          <a:ln>
            <a:noFill/>
          </a:ln>
        </p:spPr>
        <p:txBody>
          <a:bodyPr spcFirstLastPara="1" wrap="square" lIns="90000" tIns="45000" rIns="90000" bIns="45000" anchor="t" anchorCtr="0">
            <a:normAutofit/>
          </a:bodyPr>
          <a:lstStyle/>
          <a:p>
            <a:pPr marL="176400" marR="0" lvl="0" indent="-175680" algn="l" rtl="0">
              <a:lnSpc>
                <a:spcPct val="100000"/>
              </a:lnSpc>
              <a:spcBef>
                <a:spcPts val="0"/>
              </a:spcBef>
              <a:spcAft>
                <a:spcPts val="0"/>
              </a:spcAft>
              <a:buClr>
                <a:srgbClr val="000000"/>
              </a:buClr>
              <a:buSzPts val="1800"/>
              <a:buFont typeface="Arial"/>
              <a:buChar char="•"/>
            </a:pPr>
            <a:r>
              <a:rPr lang="es-CL" sz="1800" b="0" i="0" u="none" strike="noStrike" cap="none">
                <a:solidFill>
                  <a:srgbClr val="000000"/>
                </a:solidFill>
                <a:latin typeface="Calibri"/>
                <a:ea typeface="Calibri"/>
                <a:cs typeface="Calibri"/>
                <a:sym typeface="Calibri"/>
              </a:rPr>
              <a:t>Cada equipo posee un funcionamiento particular  y por esto las fallas que puedan ocurrir en estos serán igual </a:t>
            </a:r>
            <a:br>
              <a:rPr lang="es-CL" sz="1800" b="0" i="0" u="none" strike="noStrike" cap="none">
                <a:latin typeface="Arial"/>
                <a:ea typeface="Arial"/>
                <a:cs typeface="Arial"/>
                <a:sym typeface="Arial"/>
              </a:rPr>
            </a:br>
            <a:r>
              <a:rPr lang="es-CL" sz="1800" b="0" i="0" u="none" strike="noStrike" cap="none">
                <a:solidFill>
                  <a:srgbClr val="000000"/>
                </a:solidFill>
                <a:latin typeface="Calibri"/>
                <a:ea typeface="Calibri"/>
                <a:cs typeface="Calibri"/>
                <a:sym typeface="Calibri"/>
              </a:rPr>
              <a:t>de variadas. </a:t>
            </a:r>
            <a:endParaRPr sz="1800" b="0" i="0" u="none" strike="noStrike" cap="none">
              <a:latin typeface="Arial"/>
              <a:ea typeface="Arial"/>
              <a:cs typeface="Arial"/>
              <a:sym typeface="Arial"/>
            </a:endParaRPr>
          </a:p>
          <a:p>
            <a:pPr marL="176400" marR="0" lvl="0" indent="-175680" algn="l" rtl="0">
              <a:lnSpc>
                <a:spcPct val="100000"/>
              </a:lnSpc>
              <a:spcBef>
                <a:spcPts val="1001"/>
              </a:spcBef>
              <a:spcAft>
                <a:spcPts val="0"/>
              </a:spcAft>
              <a:buClr>
                <a:srgbClr val="000000"/>
              </a:buClr>
              <a:buSzPts val="1800"/>
              <a:buFont typeface="Arial"/>
              <a:buChar char="•"/>
            </a:pPr>
            <a:r>
              <a:rPr lang="es-CL" sz="1800" b="0" i="0" u="none" strike="noStrike" cap="none">
                <a:solidFill>
                  <a:srgbClr val="000000"/>
                </a:solidFill>
                <a:latin typeface="Calibri"/>
                <a:ea typeface="Calibri"/>
                <a:cs typeface="Calibri"/>
                <a:sym typeface="Calibri"/>
              </a:rPr>
              <a:t>Conociendo el funcionamiento de un componente electrónico y los fenómenos eléctricos que lo gobiernan es posible hacer </a:t>
            </a:r>
            <a:br>
              <a:rPr lang="es-CL" sz="1800" b="0" i="0" u="none" strike="noStrike" cap="none">
                <a:latin typeface="Arial"/>
                <a:ea typeface="Arial"/>
                <a:cs typeface="Arial"/>
                <a:sym typeface="Arial"/>
              </a:rPr>
            </a:br>
            <a:r>
              <a:rPr lang="es-CL" sz="1800" b="0" i="0" u="none" strike="noStrike" cap="none">
                <a:solidFill>
                  <a:srgbClr val="000000"/>
                </a:solidFill>
                <a:latin typeface="Calibri"/>
                <a:ea typeface="Calibri"/>
                <a:cs typeface="Calibri"/>
                <a:sym typeface="Calibri"/>
              </a:rPr>
              <a:t>un seguimiento del circuito y detectar un </a:t>
            </a:r>
            <a:br>
              <a:rPr lang="es-CL" sz="1800" b="0" i="0" u="none" strike="noStrike" cap="none">
                <a:latin typeface="Arial"/>
                <a:ea typeface="Arial"/>
                <a:cs typeface="Arial"/>
                <a:sym typeface="Arial"/>
              </a:rPr>
            </a:br>
            <a:r>
              <a:rPr lang="es-CL" sz="1800" b="0" i="0" u="none" strike="noStrike" cap="none">
                <a:solidFill>
                  <a:srgbClr val="000000"/>
                </a:solidFill>
                <a:latin typeface="Calibri"/>
                <a:ea typeface="Calibri"/>
                <a:cs typeface="Calibri"/>
                <a:sym typeface="Calibri"/>
              </a:rPr>
              <a:t>tipo de fallo.</a:t>
            </a:r>
            <a:endParaRPr sz="1800" b="0" i="0" u="none" strike="noStrike" cap="none">
              <a:latin typeface="Arial"/>
              <a:ea typeface="Arial"/>
              <a:cs typeface="Arial"/>
              <a:sym typeface="Arial"/>
            </a:endParaRPr>
          </a:p>
          <a:p>
            <a:pPr marL="0" marR="0" lvl="0" indent="0" algn="l" rtl="0">
              <a:lnSpc>
                <a:spcPct val="70000"/>
              </a:lnSpc>
              <a:spcBef>
                <a:spcPts val="1001"/>
              </a:spcBef>
              <a:spcAft>
                <a:spcPts val="0"/>
              </a:spcAft>
              <a:buNone/>
            </a:pPr>
            <a:endParaRPr sz="1800" b="0" i="0" u="none" strike="noStrike" cap="none">
              <a:latin typeface="Arial"/>
              <a:ea typeface="Arial"/>
              <a:cs typeface="Arial"/>
              <a:sym typeface="Arial"/>
            </a:endParaRPr>
          </a:p>
          <a:p>
            <a:pPr marL="0" marR="0" lvl="0" indent="0" algn="l" rtl="0">
              <a:lnSpc>
                <a:spcPct val="70000"/>
              </a:lnSpc>
              <a:spcBef>
                <a:spcPts val="1001"/>
              </a:spcBef>
              <a:spcAft>
                <a:spcPts val="0"/>
              </a:spcAft>
              <a:buNone/>
            </a:pPr>
            <a:r>
              <a:rPr lang="es-CL" sz="1800" b="0" i="0" u="none" strike="noStrike" cap="none">
                <a:solidFill>
                  <a:srgbClr val="000000"/>
                </a:solidFill>
                <a:latin typeface="Calibri"/>
                <a:ea typeface="Calibri"/>
                <a:cs typeface="Calibri"/>
                <a:sym typeface="Calibri"/>
              </a:rPr>
              <a:t> </a:t>
            </a:r>
            <a:endParaRPr sz="1800" b="0" i="0" u="none" strike="noStrike" cap="none">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sp>
        <p:nvSpPr>
          <p:cNvPr id="431" name="Google Shape;431;p5"/>
          <p:cNvSpPr/>
          <p:nvPr/>
        </p:nvSpPr>
        <p:spPr>
          <a:xfrm>
            <a:off x="464400" y="2555640"/>
            <a:ext cx="5145840" cy="3057120"/>
          </a:xfrm>
          <a:prstGeom prst="roundRect">
            <a:avLst>
              <a:gd name="adj" fmla="val 9635"/>
            </a:avLst>
          </a:prstGeom>
          <a:solidFill>
            <a:schemeClr val="lt1"/>
          </a:solidFill>
          <a:ln w="9525" cap="flat" cmpd="sng">
            <a:solidFill>
              <a:schemeClr val="dk2"/>
            </a:solidFill>
            <a:prstDash val="solid"/>
            <a:round/>
            <a:headEnd type="none" w="sm" len="sm"/>
            <a:tailEnd type="none" w="sm" len="sm"/>
          </a:ln>
        </p:spPr>
        <p:txBody>
          <a:bodyPr spcFirstLastPara="1" wrap="square" lIns="90000" tIns="91425" rIns="90000" bIns="91425" anchor="ctr" anchorCtr="0">
            <a:noAutofit/>
          </a:bodyPr>
          <a:lstStyle/>
          <a:p>
            <a:pPr marL="0" marR="0" lvl="0" indent="0" algn="l" rtl="0">
              <a:lnSpc>
                <a:spcPct val="100000"/>
              </a:lnSpc>
              <a:spcBef>
                <a:spcPts val="0"/>
              </a:spcBef>
              <a:spcAft>
                <a:spcPts val="0"/>
              </a:spcAft>
              <a:buNone/>
            </a:pPr>
            <a:r>
              <a:rPr lang="es-CL" sz="1400" b="0" i="0" u="none" strike="noStrike" cap="none">
                <a:solidFill>
                  <a:srgbClr val="000000"/>
                </a:solidFill>
                <a:latin typeface="Arial"/>
                <a:ea typeface="Arial"/>
                <a:cs typeface="Arial"/>
                <a:sym typeface="Arial"/>
              </a:rPr>
              <a:t>    </a:t>
            </a:r>
            <a:endParaRPr sz="1400" b="0" i="0" u="none" strike="noStrike" cap="none">
              <a:latin typeface="Arial"/>
              <a:ea typeface="Arial"/>
              <a:cs typeface="Arial"/>
              <a:sym typeface="Arial"/>
            </a:endParaRPr>
          </a:p>
        </p:txBody>
      </p:sp>
      <p:sp>
        <p:nvSpPr>
          <p:cNvPr id="432" name="Google Shape;432;p5"/>
          <p:cNvSpPr/>
          <p:nvPr/>
        </p:nvSpPr>
        <p:spPr>
          <a:xfrm>
            <a:off x="375840" y="1373760"/>
            <a:ext cx="8949960" cy="318960"/>
          </a:xfrm>
          <a:prstGeom prst="rect">
            <a:avLst/>
          </a:prstGeom>
          <a:noFill/>
          <a:ln>
            <a:noFill/>
          </a:ln>
        </p:spPr>
        <p:txBody>
          <a:bodyPr spcFirstLastPara="1" wrap="square" lIns="90000" tIns="91425" rIns="90000" bIns="91425" anchor="ctr" anchorCtr="0">
            <a:noAutofit/>
          </a:bodyPr>
          <a:lstStyle/>
          <a:p>
            <a:pPr marL="0" marR="0" lvl="0" indent="0" algn="l" rtl="0">
              <a:lnSpc>
                <a:spcPct val="80000"/>
              </a:lnSpc>
              <a:spcBef>
                <a:spcPts val="0"/>
              </a:spcBef>
              <a:spcAft>
                <a:spcPts val="0"/>
              </a:spcAft>
              <a:buNone/>
            </a:pPr>
            <a:r>
              <a:rPr lang="es-CL" sz="2800" b="1" i="0" u="none" strike="noStrike" cap="none">
                <a:solidFill>
                  <a:srgbClr val="29754D"/>
                </a:solidFill>
                <a:latin typeface="Calibri"/>
                <a:ea typeface="Calibri"/>
                <a:cs typeface="Calibri"/>
                <a:sym typeface="Calibri"/>
              </a:rPr>
              <a:t>CONOCIMIENTOS PREVIOS</a:t>
            </a:r>
            <a:endParaRPr sz="2800" b="0" i="0" u="none" strike="noStrike" cap="none">
              <a:latin typeface="Arial"/>
              <a:ea typeface="Arial"/>
              <a:cs typeface="Arial"/>
              <a:sym typeface="Arial"/>
            </a:endParaRPr>
          </a:p>
        </p:txBody>
      </p:sp>
      <p:sp>
        <p:nvSpPr>
          <p:cNvPr id="433" name="Google Shape;433;p5"/>
          <p:cNvSpPr/>
          <p:nvPr/>
        </p:nvSpPr>
        <p:spPr>
          <a:xfrm>
            <a:off x="366480" y="1220040"/>
            <a:ext cx="4699800" cy="153000"/>
          </a:xfrm>
          <a:prstGeom prst="rect">
            <a:avLst/>
          </a:prstGeom>
          <a:noFill/>
          <a:ln>
            <a:noFill/>
          </a:ln>
        </p:spPr>
        <p:txBody>
          <a:bodyPr spcFirstLastPara="1" wrap="square" lIns="90000" tIns="91425" rIns="90000" bIns="91425" anchor="ctr" anchorCtr="0">
            <a:noAutofit/>
          </a:bodyPr>
          <a:lstStyle/>
          <a:p>
            <a:pPr marL="0" marR="0" lvl="0" indent="0" algn="l" rtl="0">
              <a:lnSpc>
                <a:spcPct val="100000"/>
              </a:lnSpc>
              <a:spcBef>
                <a:spcPts val="0"/>
              </a:spcBef>
              <a:spcAft>
                <a:spcPts val="0"/>
              </a:spcAft>
              <a:buNone/>
            </a:pPr>
            <a:r>
              <a:rPr lang="es-CL" sz="1400" b="1" i="0" u="none" strike="noStrike" cap="none">
                <a:solidFill>
                  <a:srgbClr val="000000"/>
                </a:solidFill>
                <a:latin typeface="Calibri"/>
                <a:ea typeface="Calibri"/>
                <a:cs typeface="Calibri"/>
                <a:sym typeface="Calibri"/>
              </a:rPr>
              <a:t>ACTIVIDAD</a:t>
            </a:r>
            <a:endParaRPr sz="1400" b="0" i="0" u="none" strike="noStrike" cap="none">
              <a:latin typeface="Arial"/>
              <a:ea typeface="Arial"/>
              <a:cs typeface="Arial"/>
              <a:sym typeface="Arial"/>
            </a:endParaRPr>
          </a:p>
          <a:p>
            <a:pPr marL="0" marR="0" lvl="0" indent="0" algn="l" rtl="0">
              <a:lnSpc>
                <a:spcPct val="100000"/>
              </a:lnSpc>
              <a:spcBef>
                <a:spcPts val="0"/>
              </a:spcBef>
              <a:spcAft>
                <a:spcPts val="0"/>
              </a:spcAft>
              <a:buNone/>
            </a:pPr>
            <a:endParaRPr sz="1400" b="0" i="0" u="none" strike="noStrike" cap="none">
              <a:latin typeface="Arial"/>
              <a:ea typeface="Arial"/>
              <a:cs typeface="Arial"/>
              <a:sym typeface="Arial"/>
            </a:endParaRPr>
          </a:p>
        </p:txBody>
      </p:sp>
      <p:pic>
        <p:nvPicPr>
          <p:cNvPr id="434" name="Google Shape;434;p5"/>
          <p:cNvPicPr preferRelativeResize="0"/>
          <p:nvPr/>
        </p:nvPicPr>
        <p:blipFill rotWithShape="1">
          <a:blip r:embed="rId3">
            <a:alphaModFix/>
          </a:blip>
          <a:srcRect/>
          <a:stretch/>
        </p:blipFill>
        <p:spPr>
          <a:xfrm>
            <a:off x="4870080" y="2389320"/>
            <a:ext cx="4428000" cy="4301280"/>
          </a:xfrm>
          <a:prstGeom prst="rect">
            <a:avLst/>
          </a:prstGeom>
          <a:noFill/>
          <a:ln>
            <a:noFill/>
          </a:ln>
        </p:spPr>
      </p:pic>
      <p:sp>
        <p:nvSpPr>
          <p:cNvPr id="435" name="Google Shape;435;p5"/>
          <p:cNvSpPr/>
          <p:nvPr/>
        </p:nvSpPr>
        <p:spPr>
          <a:xfrm>
            <a:off x="4410720" y="1184040"/>
            <a:ext cx="465840" cy="520200"/>
          </a:xfrm>
          <a:prstGeom prst="rect">
            <a:avLst/>
          </a:prstGeom>
          <a:noFill/>
          <a:ln>
            <a:noFill/>
          </a:ln>
        </p:spPr>
        <p:txBody>
          <a:bodyPr spcFirstLastPara="1" wrap="square" lIns="90000" tIns="91425" rIns="90000" bIns="91425" anchor="ctr" anchorCtr="0">
            <a:noAutofit/>
          </a:bodyPr>
          <a:lstStyle/>
          <a:p>
            <a:pPr marL="0" marR="0" lvl="0" indent="0" algn="r" rtl="0">
              <a:lnSpc>
                <a:spcPct val="90000"/>
              </a:lnSpc>
              <a:spcBef>
                <a:spcPts val="0"/>
              </a:spcBef>
              <a:spcAft>
                <a:spcPts val="0"/>
              </a:spcAft>
              <a:buNone/>
            </a:pPr>
            <a:r>
              <a:rPr lang="es-CL" sz="5000" b="0" i="0" u="none" strike="noStrike" cap="none">
                <a:solidFill>
                  <a:srgbClr val="8EB99F"/>
                </a:solidFill>
                <a:latin typeface="Calibri"/>
                <a:ea typeface="Calibri"/>
                <a:cs typeface="Calibri"/>
                <a:sym typeface="Calibri"/>
              </a:rPr>
              <a:t>4</a:t>
            </a:r>
            <a:endParaRPr sz="5000" b="0" i="0" u="none" strike="noStrike" cap="none">
              <a:latin typeface="Arial"/>
              <a:ea typeface="Arial"/>
              <a:cs typeface="Arial"/>
              <a:sym typeface="Arial"/>
            </a:endParaRPr>
          </a:p>
        </p:txBody>
      </p:sp>
      <p:sp>
        <p:nvSpPr>
          <p:cNvPr id="436" name="Google Shape;436;p5"/>
          <p:cNvSpPr/>
          <p:nvPr/>
        </p:nvSpPr>
        <p:spPr>
          <a:xfrm>
            <a:off x="682920" y="2890800"/>
            <a:ext cx="4624920" cy="2252520"/>
          </a:xfrm>
          <a:prstGeom prst="rect">
            <a:avLst/>
          </a:prstGeom>
          <a:noFill/>
          <a:ln>
            <a:noFill/>
          </a:ln>
        </p:spPr>
        <p:txBody>
          <a:bodyPr spcFirstLastPara="1" wrap="square" lIns="90000" tIns="45000" rIns="90000" bIns="45000" anchor="t" anchorCtr="0">
            <a:spAutoFit/>
          </a:bodyPr>
          <a:lstStyle/>
          <a:p>
            <a:pPr marL="0" marR="0" lvl="0" indent="0" algn="l" rtl="0">
              <a:lnSpc>
                <a:spcPct val="80000"/>
              </a:lnSpc>
              <a:spcBef>
                <a:spcPts val="0"/>
              </a:spcBef>
              <a:spcAft>
                <a:spcPts val="0"/>
              </a:spcAft>
              <a:buNone/>
            </a:pPr>
            <a:r>
              <a:rPr lang="es-CL" sz="2600" b="1" i="0" u="none" strike="noStrike" cap="none">
                <a:solidFill>
                  <a:srgbClr val="29754D"/>
                </a:solidFill>
                <a:latin typeface="Calibri"/>
                <a:ea typeface="Calibri"/>
                <a:cs typeface="Calibri"/>
                <a:sym typeface="Calibri"/>
              </a:rPr>
              <a:t>INTRODUCCIÓN A LA </a:t>
            </a:r>
            <a:br>
              <a:rPr lang="es-CL" sz="1800" b="0" i="0" u="none" strike="noStrike" cap="none">
                <a:latin typeface="Arial"/>
                <a:ea typeface="Arial"/>
                <a:cs typeface="Arial"/>
                <a:sym typeface="Arial"/>
              </a:rPr>
            </a:br>
            <a:r>
              <a:rPr lang="es-CL" sz="2600" b="1" i="0" u="none" strike="noStrike" cap="none">
                <a:solidFill>
                  <a:srgbClr val="29754D"/>
                </a:solidFill>
                <a:latin typeface="Calibri"/>
                <a:ea typeface="Calibri"/>
                <a:cs typeface="Calibri"/>
                <a:sym typeface="Calibri"/>
              </a:rPr>
              <a:t>DETECCIÓN DE FALLAS</a:t>
            </a:r>
            <a:endParaRPr sz="2600" b="0" i="0" u="none" strike="noStrike" cap="none">
              <a:latin typeface="Arial"/>
              <a:ea typeface="Arial"/>
              <a:cs typeface="Arial"/>
              <a:sym typeface="Arial"/>
            </a:endParaRPr>
          </a:p>
          <a:p>
            <a:pPr marL="0" marR="0" lvl="0" indent="0" algn="l" rtl="0">
              <a:lnSpc>
                <a:spcPct val="130000"/>
              </a:lnSpc>
              <a:spcBef>
                <a:spcPts val="0"/>
              </a:spcBef>
              <a:spcAft>
                <a:spcPts val="0"/>
              </a:spcAft>
              <a:buNone/>
            </a:pPr>
            <a:endParaRPr sz="2600" b="0" i="0" u="none" strike="noStrike" cap="none">
              <a:latin typeface="Arial"/>
              <a:ea typeface="Arial"/>
              <a:cs typeface="Arial"/>
              <a:sym typeface="Arial"/>
            </a:endParaRPr>
          </a:p>
          <a:p>
            <a:pPr marL="0" marR="0" lvl="0" indent="0" algn="l" rtl="0">
              <a:lnSpc>
                <a:spcPct val="90000"/>
              </a:lnSpc>
              <a:spcBef>
                <a:spcPts val="0"/>
              </a:spcBef>
              <a:spcAft>
                <a:spcPts val="0"/>
              </a:spcAft>
              <a:buNone/>
            </a:pPr>
            <a:r>
              <a:rPr lang="es-CL" sz="1800" b="0" i="0" u="none" strike="noStrike" cap="none">
                <a:solidFill>
                  <a:srgbClr val="000000"/>
                </a:solidFill>
                <a:latin typeface="Calibri"/>
                <a:ea typeface="Calibri"/>
                <a:cs typeface="Calibri"/>
                <a:sym typeface="Calibri"/>
              </a:rPr>
              <a:t>¡Ahora veamos cómo lo que ya has </a:t>
            </a:r>
            <a:br>
              <a:rPr lang="es-CL" sz="1800" b="0" i="0" u="none" strike="noStrike" cap="none">
                <a:latin typeface="Arial"/>
                <a:ea typeface="Arial"/>
                <a:cs typeface="Arial"/>
                <a:sym typeface="Arial"/>
              </a:rPr>
            </a:br>
            <a:r>
              <a:rPr lang="es-CL" sz="1800" b="0" i="0" u="none" strike="noStrike" cap="none">
                <a:solidFill>
                  <a:srgbClr val="000000"/>
                </a:solidFill>
                <a:latin typeface="Calibri"/>
                <a:ea typeface="Calibri"/>
                <a:cs typeface="Calibri"/>
                <a:sym typeface="Calibri"/>
              </a:rPr>
              <a:t>aprendido refuerza y mejora lo que estás </a:t>
            </a:r>
            <a:br>
              <a:rPr lang="es-CL" sz="1800" b="0" i="0" u="none" strike="noStrike" cap="none">
                <a:latin typeface="Arial"/>
                <a:ea typeface="Arial"/>
                <a:cs typeface="Arial"/>
                <a:sym typeface="Arial"/>
              </a:rPr>
            </a:br>
            <a:r>
              <a:rPr lang="es-CL" sz="1800" b="0" i="0" u="none" strike="noStrike" cap="none">
                <a:solidFill>
                  <a:srgbClr val="000000"/>
                </a:solidFill>
                <a:latin typeface="Calibri"/>
                <a:ea typeface="Calibri"/>
                <a:cs typeface="Calibri"/>
                <a:sym typeface="Calibri"/>
              </a:rPr>
              <a:t>a punto de aprender!</a:t>
            </a:r>
            <a:endParaRPr sz="1800" b="0" i="0" u="none" strike="noStrike" cap="none">
              <a:latin typeface="Arial"/>
              <a:ea typeface="Arial"/>
              <a:cs typeface="Arial"/>
              <a:sym typeface="Arial"/>
            </a:endParaRPr>
          </a:p>
          <a:p>
            <a:pPr marL="0" marR="0" lvl="0" indent="0" algn="l" rtl="0">
              <a:lnSpc>
                <a:spcPct val="90000"/>
              </a:lnSpc>
              <a:spcBef>
                <a:spcPts val="0"/>
              </a:spcBef>
              <a:spcAft>
                <a:spcPts val="0"/>
              </a:spcAft>
              <a:buNone/>
            </a:pPr>
            <a:r>
              <a:rPr lang="es-CL" sz="2000" b="1" i="0" u="none" strike="noStrike" cap="none">
                <a:solidFill>
                  <a:srgbClr val="29754D"/>
                </a:solidFill>
                <a:latin typeface="Calibri"/>
                <a:ea typeface="Calibri"/>
                <a:cs typeface="Calibri"/>
                <a:sym typeface="Calibri"/>
              </a:rPr>
              <a:t> </a:t>
            </a:r>
            <a:endParaRPr sz="2000" b="0" i="0" u="none" strike="noStrike" cap="none">
              <a:latin typeface="Arial"/>
              <a:ea typeface="Arial"/>
              <a:cs typeface="Arial"/>
              <a:sym typeface="Arial"/>
            </a:endParaRPr>
          </a:p>
        </p:txBody>
      </p:sp>
      <p:sp>
        <p:nvSpPr>
          <p:cNvPr id="437" name="Google Shape;437;p5"/>
          <p:cNvSpPr/>
          <p:nvPr/>
        </p:nvSpPr>
        <p:spPr>
          <a:xfrm>
            <a:off x="4280040" y="1740960"/>
            <a:ext cx="4342680" cy="106524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5"/>
          <p:cNvSpPr/>
          <p:nvPr/>
        </p:nvSpPr>
        <p:spPr>
          <a:xfrm>
            <a:off x="4538520" y="2176200"/>
            <a:ext cx="5404680" cy="45828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5"/>
          <p:cNvSpPr/>
          <p:nvPr/>
        </p:nvSpPr>
        <p:spPr>
          <a:xfrm>
            <a:off x="5199120" y="1157400"/>
            <a:ext cx="3969720" cy="42516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883"/>
        <p:cNvGrpSpPr/>
        <p:nvPr/>
      </p:nvGrpSpPr>
      <p:grpSpPr>
        <a:xfrm>
          <a:off x="0" y="0"/>
          <a:ext cx="0" cy="0"/>
          <a:chOff x="0" y="0"/>
          <a:chExt cx="0" cy="0"/>
        </a:xfrm>
      </p:grpSpPr>
      <p:sp>
        <p:nvSpPr>
          <p:cNvPr id="884" name="Google Shape;884;p50"/>
          <p:cNvSpPr/>
          <p:nvPr/>
        </p:nvSpPr>
        <p:spPr>
          <a:xfrm>
            <a:off x="937440" y="2247840"/>
            <a:ext cx="7619400" cy="3859920"/>
          </a:xfrm>
          <a:prstGeom prst="roundRect">
            <a:avLst>
              <a:gd name="adj" fmla="val 3150"/>
            </a:avLst>
          </a:prstGeom>
          <a:solidFill>
            <a:srgbClr val="FFFFFF"/>
          </a:solidFill>
          <a:ln w="9525" cap="flat" cmpd="sng">
            <a:solidFill>
              <a:schemeClr val="dk2"/>
            </a:solidFill>
            <a:prstDash val="solid"/>
            <a:round/>
            <a:headEnd type="none" w="sm" len="sm"/>
            <a:tailEnd type="none" w="sm" len="sm"/>
          </a:ln>
        </p:spPr>
        <p:txBody>
          <a:bodyPr spcFirstLastPara="1" wrap="square" lIns="90000" tIns="91425" rIns="90000" bIns="91425" anchor="ctr" anchorCtr="0">
            <a:noAutofit/>
          </a:bodyPr>
          <a:lstStyle/>
          <a:p>
            <a:pPr marL="0" marR="0" lvl="0" indent="0" algn="l" rtl="0">
              <a:lnSpc>
                <a:spcPct val="100000"/>
              </a:lnSpc>
              <a:spcBef>
                <a:spcPts val="0"/>
              </a:spcBef>
              <a:spcAft>
                <a:spcPts val="0"/>
              </a:spcAft>
              <a:buNone/>
            </a:pPr>
            <a:r>
              <a:rPr lang="es-CL" sz="1400" b="0" i="0" u="none" strike="noStrike" cap="none">
                <a:solidFill>
                  <a:srgbClr val="000000"/>
                </a:solidFill>
                <a:latin typeface="Arial"/>
                <a:ea typeface="Arial"/>
                <a:cs typeface="Arial"/>
                <a:sym typeface="Arial"/>
              </a:rPr>
              <a:t>    </a:t>
            </a:r>
            <a:endParaRPr sz="1400" b="0" i="0" u="none" strike="noStrike" cap="none">
              <a:latin typeface="Arial"/>
              <a:ea typeface="Arial"/>
              <a:cs typeface="Arial"/>
              <a:sym typeface="Arial"/>
            </a:endParaRPr>
          </a:p>
        </p:txBody>
      </p:sp>
      <p:sp>
        <p:nvSpPr>
          <p:cNvPr id="885" name="Google Shape;885;p50"/>
          <p:cNvSpPr/>
          <p:nvPr/>
        </p:nvSpPr>
        <p:spPr>
          <a:xfrm>
            <a:off x="1191240" y="2452680"/>
            <a:ext cx="7073280" cy="3369600"/>
          </a:xfrm>
          <a:prstGeom prst="rect">
            <a:avLst/>
          </a:prstGeom>
          <a:noFill/>
          <a:ln>
            <a:noFill/>
          </a:ln>
        </p:spPr>
        <p:txBody>
          <a:bodyPr spcFirstLastPara="1" wrap="square" lIns="90000" tIns="45000" rIns="90000" bIns="45000" anchor="t" anchorCtr="0">
            <a:normAutofit/>
          </a:bodyPr>
          <a:lstStyle/>
          <a:p>
            <a:pPr marL="0" marR="0" lvl="0" indent="0" algn="l" rtl="0">
              <a:lnSpc>
                <a:spcPct val="90000"/>
              </a:lnSpc>
              <a:spcBef>
                <a:spcPts val="0"/>
              </a:spcBef>
              <a:spcAft>
                <a:spcPts val="0"/>
              </a:spcAft>
              <a:buNone/>
            </a:pPr>
            <a:endParaRPr sz="1800" b="0" i="0" u="none" strike="noStrike" cap="none">
              <a:latin typeface="Arial"/>
              <a:ea typeface="Arial"/>
              <a:cs typeface="Arial"/>
              <a:sym typeface="Arial"/>
            </a:endParaRPr>
          </a:p>
          <a:p>
            <a:pPr marL="0" marR="0" lvl="0" indent="0" algn="l" rtl="0">
              <a:lnSpc>
                <a:spcPct val="90000"/>
              </a:lnSpc>
              <a:spcBef>
                <a:spcPts val="1001"/>
              </a:spcBef>
              <a:spcAft>
                <a:spcPts val="0"/>
              </a:spcAft>
              <a:buNone/>
            </a:pPr>
            <a:r>
              <a:rPr lang="es-CL" sz="1800" b="1" i="0" u="sng" strike="noStrike" cap="none">
                <a:solidFill>
                  <a:srgbClr val="C73E32"/>
                </a:solidFill>
                <a:latin typeface="Calibri"/>
                <a:ea typeface="Calibri"/>
                <a:cs typeface="Calibri"/>
                <a:sym typeface="Calibri"/>
              </a:rPr>
              <a:t>Consumo de energía</a:t>
            </a:r>
            <a:r>
              <a:rPr lang="es-CL" sz="1800" b="1" i="0" u="none" strike="noStrike" cap="none">
                <a:solidFill>
                  <a:srgbClr val="C73E32"/>
                </a:solidFill>
                <a:latin typeface="Calibri"/>
                <a:ea typeface="Calibri"/>
                <a:cs typeface="Calibri"/>
                <a:sym typeface="Calibri"/>
              </a:rPr>
              <a:t>: </a:t>
            </a:r>
            <a:endParaRPr sz="1800" b="0" i="0" u="none" strike="noStrike" cap="none">
              <a:latin typeface="Arial"/>
              <a:ea typeface="Arial"/>
              <a:cs typeface="Arial"/>
              <a:sym typeface="Arial"/>
            </a:endParaRPr>
          </a:p>
          <a:p>
            <a:pPr marL="0" marR="0" lvl="0" indent="0" algn="l" rtl="0">
              <a:lnSpc>
                <a:spcPct val="90000"/>
              </a:lnSpc>
              <a:spcBef>
                <a:spcPts val="1001"/>
              </a:spcBef>
              <a:spcAft>
                <a:spcPts val="0"/>
              </a:spcAft>
              <a:buNone/>
            </a:pPr>
            <a:r>
              <a:rPr lang="es-CL" sz="1800" b="0" i="0" u="none" strike="noStrike" cap="none">
                <a:solidFill>
                  <a:srgbClr val="000000"/>
                </a:solidFill>
                <a:latin typeface="Calibri"/>
                <a:ea typeface="Calibri"/>
                <a:cs typeface="Calibri"/>
                <a:sym typeface="Calibri"/>
              </a:rPr>
              <a:t>Los equipos electrónicos requieren energía para su funcionamiento, el consumo de energía es un parámetro importante ya que las desviaciones de este valor por sobre el esperado o indicado por el fabricante conforman una causa  que tendrá posteriormente un efecto en el funcionamiento de los componentes.  </a:t>
            </a:r>
            <a:endParaRPr sz="1800" b="0" i="0" u="none" strike="noStrike" cap="none">
              <a:latin typeface="Arial"/>
              <a:ea typeface="Arial"/>
              <a:cs typeface="Arial"/>
              <a:sym typeface="Arial"/>
            </a:endParaRPr>
          </a:p>
          <a:p>
            <a:pPr marL="0" marR="0" lvl="0" indent="0" algn="l" rtl="0">
              <a:lnSpc>
                <a:spcPct val="50000"/>
              </a:lnSpc>
              <a:spcBef>
                <a:spcPts val="1001"/>
              </a:spcBef>
              <a:spcAft>
                <a:spcPts val="0"/>
              </a:spcAft>
              <a:buNone/>
            </a:pPr>
            <a:endParaRPr sz="1800" b="0" i="0" u="none" strike="noStrike" cap="none">
              <a:latin typeface="Arial"/>
              <a:ea typeface="Arial"/>
              <a:cs typeface="Arial"/>
              <a:sym typeface="Arial"/>
            </a:endParaRPr>
          </a:p>
          <a:p>
            <a:pPr marL="284400" marR="0" lvl="0" indent="-139680" algn="l" rtl="0">
              <a:lnSpc>
                <a:spcPct val="90000"/>
              </a:lnSpc>
              <a:spcBef>
                <a:spcPts val="1001"/>
              </a:spcBef>
              <a:spcAft>
                <a:spcPts val="0"/>
              </a:spcAft>
              <a:buClr>
                <a:srgbClr val="000000"/>
              </a:buClr>
              <a:buSzPts val="1800"/>
              <a:buFont typeface="Arial"/>
              <a:buChar char="•"/>
            </a:pPr>
            <a:r>
              <a:rPr lang="es-CL" sz="1800" b="1" i="0" u="none" strike="noStrike" cap="none">
                <a:solidFill>
                  <a:srgbClr val="000000"/>
                </a:solidFill>
                <a:latin typeface="Calibri"/>
                <a:ea typeface="Calibri"/>
                <a:cs typeface="Calibri"/>
                <a:sym typeface="Calibri"/>
              </a:rPr>
              <a:t>Causa posible: </a:t>
            </a:r>
            <a:r>
              <a:rPr lang="es-CL" sz="1800" b="1" i="1" u="none" strike="noStrike" cap="none">
                <a:solidFill>
                  <a:srgbClr val="000000"/>
                </a:solidFill>
                <a:latin typeface="Calibri"/>
                <a:ea typeface="Calibri"/>
                <a:cs typeface="Calibri"/>
                <a:sym typeface="Calibri"/>
              </a:rPr>
              <a:t>aumento de consumo energético de un componente. </a:t>
            </a:r>
            <a:endParaRPr sz="1800" b="0" i="0" u="none" strike="noStrike" cap="none">
              <a:latin typeface="Arial"/>
              <a:ea typeface="Arial"/>
              <a:cs typeface="Arial"/>
              <a:sym typeface="Arial"/>
            </a:endParaRPr>
          </a:p>
          <a:p>
            <a:pPr marL="284400" marR="0" lvl="0" indent="-139680" algn="l" rtl="0">
              <a:lnSpc>
                <a:spcPct val="90000"/>
              </a:lnSpc>
              <a:spcBef>
                <a:spcPts val="1001"/>
              </a:spcBef>
              <a:spcAft>
                <a:spcPts val="0"/>
              </a:spcAft>
              <a:buClr>
                <a:srgbClr val="000000"/>
              </a:buClr>
              <a:buSzPts val="1800"/>
              <a:buFont typeface="Arial"/>
              <a:buChar char="•"/>
            </a:pPr>
            <a:r>
              <a:rPr lang="es-CL" sz="1800" b="1" i="0" u="none" strike="noStrike" cap="none">
                <a:solidFill>
                  <a:srgbClr val="000000"/>
                </a:solidFill>
                <a:latin typeface="Calibri"/>
                <a:ea typeface="Calibri"/>
                <a:cs typeface="Calibri"/>
                <a:sym typeface="Calibri"/>
              </a:rPr>
              <a:t>Causa posible: </a:t>
            </a:r>
            <a:r>
              <a:rPr lang="es-CL" sz="1800" b="1" i="1" u="none" strike="noStrike" cap="none">
                <a:solidFill>
                  <a:srgbClr val="000000"/>
                </a:solidFill>
                <a:latin typeface="Calibri"/>
                <a:ea typeface="Calibri"/>
                <a:cs typeface="Calibri"/>
                <a:sym typeface="Calibri"/>
              </a:rPr>
              <a:t>falta de consumo energético del sistema. </a:t>
            </a:r>
            <a:endParaRPr sz="1800" b="0" i="0" u="none" strike="noStrike" cap="none">
              <a:latin typeface="Arial"/>
              <a:ea typeface="Arial"/>
              <a:cs typeface="Arial"/>
              <a:sym typeface="Arial"/>
            </a:endParaRPr>
          </a:p>
          <a:p>
            <a:pPr marL="0" marR="0" lvl="0" indent="0" algn="l" rtl="0">
              <a:lnSpc>
                <a:spcPct val="90000"/>
              </a:lnSpc>
              <a:spcBef>
                <a:spcPts val="1001"/>
              </a:spcBef>
              <a:spcAft>
                <a:spcPts val="0"/>
              </a:spcAft>
              <a:buNone/>
            </a:pPr>
            <a:endParaRPr sz="1800" b="0" i="0" u="none" strike="noStrike" cap="none">
              <a:latin typeface="Arial"/>
              <a:ea typeface="Arial"/>
              <a:cs typeface="Arial"/>
              <a:sym typeface="Arial"/>
            </a:endParaRPr>
          </a:p>
          <a:p>
            <a:pPr marL="0" marR="0" lvl="0" indent="0" algn="l" rtl="0">
              <a:lnSpc>
                <a:spcPct val="90000"/>
              </a:lnSpc>
              <a:spcBef>
                <a:spcPts val="1001"/>
              </a:spcBef>
              <a:spcAft>
                <a:spcPts val="0"/>
              </a:spcAft>
              <a:buNone/>
            </a:pPr>
            <a:endParaRPr sz="1800" b="0" i="0" u="none" strike="noStrike" cap="none">
              <a:latin typeface="Arial"/>
              <a:ea typeface="Arial"/>
              <a:cs typeface="Arial"/>
              <a:sym typeface="Arial"/>
            </a:endParaRPr>
          </a:p>
        </p:txBody>
      </p:sp>
      <p:sp>
        <p:nvSpPr>
          <p:cNvPr id="886" name="Google Shape;886;p50"/>
          <p:cNvSpPr/>
          <p:nvPr/>
        </p:nvSpPr>
        <p:spPr>
          <a:xfrm>
            <a:off x="444600" y="1123920"/>
            <a:ext cx="8600400" cy="891360"/>
          </a:xfrm>
          <a:prstGeom prst="rect">
            <a:avLst/>
          </a:prstGeom>
          <a:noFill/>
          <a:ln>
            <a:noFill/>
          </a:ln>
        </p:spPr>
        <p:txBody>
          <a:bodyPr spcFirstLastPara="1" wrap="square" lIns="90000" tIns="45000" rIns="90000" bIns="45000" anchor="ctr" anchorCtr="0">
            <a:noAutofit/>
          </a:bodyPr>
          <a:lstStyle/>
          <a:p>
            <a:pPr marL="0" marR="0" lvl="0" indent="0" algn="l" rtl="0">
              <a:lnSpc>
                <a:spcPct val="80000"/>
              </a:lnSpc>
              <a:spcBef>
                <a:spcPts val="0"/>
              </a:spcBef>
              <a:spcAft>
                <a:spcPts val="0"/>
              </a:spcAft>
              <a:buNone/>
            </a:pPr>
            <a:r>
              <a:rPr lang="es-CL" sz="3600" b="1" i="0" u="none" strike="noStrike" cap="none">
                <a:solidFill>
                  <a:srgbClr val="29754D"/>
                </a:solidFill>
                <a:latin typeface="Calibri"/>
                <a:ea typeface="Calibri"/>
                <a:cs typeface="Calibri"/>
                <a:sym typeface="Calibri"/>
              </a:rPr>
              <a:t>CAUSAS Y </a:t>
            </a:r>
            <a:r>
              <a:rPr lang="es-CL" sz="3600" b="0" i="0" u="none" strike="noStrike" cap="none">
                <a:solidFill>
                  <a:srgbClr val="C73E32"/>
                </a:solidFill>
                <a:latin typeface="Calibri"/>
                <a:ea typeface="Calibri"/>
                <a:cs typeface="Calibri"/>
                <a:sym typeface="Calibri"/>
              </a:rPr>
              <a:t>TIPOS DE FALLAS</a:t>
            </a:r>
            <a:endParaRPr sz="3600" b="0" i="0" u="none" strike="noStrike" cap="none">
              <a:latin typeface="Arial"/>
              <a:ea typeface="Arial"/>
              <a:cs typeface="Arial"/>
              <a:sym typeface="Arial"/>
            </a:endParaRPr>
          </a:p>
        </p:txBody>
      </p:sp>
      <p:sp>
        <p:nvSpPr>
          <p:cNvPr id="887" name="Google Shape;887;p50"/>
          <p:cNvSpPr/>
          <p:nvPr/>
        </p:nvSpPr>
        <p:spPr>
          <a:xfrm>
            <a:off x="468000" y="1128240"/>
            <a:ext cx="4699800" cy="153000"/>
          </a:xfrm>
          <a:prstGeom prst="rect">
            <a:avLst/>
          </a:prstGeom>
          <a:noFill/>
          <a:ln>
            <a:noFill/>
          </a:ln>
        </p:spPr>
        <p:txBody>
          <a:bodyPr spcFirstLastPara="1" wrap="square" lIns="90000" tIns="91425" rIns="90000" bIns="91425" anchor="ctr" anchorCtr="0">
            <a:noAutofit/>
          </a:bodyPr>
          <a:lstStyle/>
          <a:p>
            <a:pPr marL="0" marR="0" lvl="0" indent="0" algn="l" rtl="0">
              <a:lnSpc>
                <a:spcPct val="80000"/>
              </a:lnSpc>
              <a:spcBef>
                <a:spcPts val="0"/>
              </a:spcBef>
              <a:spcAft>
                <a:spcPts val="0"/>
              </a:spcAft>
              <a:buNone/>
            </a:pPr>
            <a:r>
              <a:rPr lang="es-CL" sz="1400" b="1" i="0" u="none" strike="noStrike" cap="none">
                <a:solidFill>
                  <a:srgbClr val="000000"/>
                </a:solidFill>
                <a:latin typeface="Calibri"/>
                <a:ea typeface="Calibri"/>
                <a:cs typeface="Calibri"/>
                <a:sym typeface="Calibri"/>
              </a:rPr>
              <a:t>DIAGNÓSTICO  DE FALLAS  </a:t>
            </a:r>
            <a:endParaRPr sz="1400" b="0" i="0" u="none" strike="noStrike" cap="none">
              <a:latin typeface="Arial"/>
              <a:ea typeface="Arial"/>
              <a:cs typeface="Arial"/>
              <a:sym typeface="Arial"/>
            </a:endParaRPr>
          </a:p>
        </p:txBody>
      </p:sp>
      <p:pic>
        <p:nvPicPr>
          <p:cNvPr id="888" name="Google Shape;888;p50"/>
          <p:cNvPicPr preferRelativeResize="0"/>
          <p:nvPr/>
        </p:nvPicPr>
        <p:blipFill rotWithShape="1">
          <a:blip r:embed="rId3">
            <a:alphaModFix/>
          </a:blip>
          <a:srcRect/>
          <a:stretch/>
        </p:blipFill>
        <p:spPr>
          <a:xfrm>
            <a:off x="7767720" y="2324160"/>
            <a:ext cx="675000" cy="59616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892"/>
        <p:cNvGrpSpPr/>
        <p:nvPr/>
      </p:nvGrpSpPr>
      <p:grpSpPr>
        <a:xfrm>
          <a:off x="0" y="0"/>
          <a:ext cx="0" cy="0"/>
          <a:chOff x="0" y="0"/>
          <a:chExt cx="0" cy="0"/>
        </a:xfrm>
      </p:grpSpPr>
      <p:sp>
        <p:nvSpPr>
          <p:cNvPr id="893" name="Google Shape;893;p51"/>
          <p:cNvSpPr/>
          <p:nvPr/>
        </p:nvSpPr>
        <p:spPr>
          <a:xfrm>
            <a:off x="1076760" y="2247840"/>
            <a:ext cx="7619400" cy="3859920"/>
          </a:xfrm>
          <a:prstGeom prst="roundRect">
            <a:avLst>
              <a:gd name="adj" fmla="val 3150"/>
            </a:avLst>
          </a:prstGeom>
          <a:solidFill>
            <a:srgbClr val="FFFFFF"/>
          </a:solidFill>
          <a:ln w="9525" cap="flat" cmpd="sng">
            <a:solidFill>
              <a:schemeClr val="dk2"/>
            </a:solidFill>
            <a:prstDash val="solid"/>
            <a:round/>
            <a:headEnd type="none" w="sm" len="sm"/>
            <a:tailEnd type="none" w="sm" len="sm"/>
          </a:ln>
        </p:spPr>
        <p:txBody>
          <a:bodyPr spcFirstLastPara="1" wrap="square" lIns="90000" tIns="91425" rIns="90000" bIns="91425" anchor="ctr" anchorCtr="0">
            <a:noAutofit/>
          </a:bodyPr>
          <a:lstStyle/>
          <a:p>
            <a:pPr marL="0" marR="0" lvl="0" indent="0" algn="l" rtl="0">
              <a:lnSpc>
                <a:spcPct val="100000"/>
              </a:lnSpc>
              <a:spcBef>
                <a:spcPts val="0"/>
              </a:spcBef>
              <a:spcAft>
                <a:spcPts val="0"/>
              </a:spcAft>
              <a:buNone/>
            </a:pPr>
            <a:r>
              <a:rPr lang="es-CL" sz="1400" b="0" i="0" u="none" strike="noStrike" cap="none">
                <a:solidFill>
                  <a:srgbClr val="000000"/>
                </a:solidFill>
                <a:latin typeface="Arial"/>
                <a:ea typeface="Arial"/>
                <a:cs typeface="Arial"/>
                <a:sym typeface="Arial"/>
              </a:rPr>
              <a:t>    </a:t>
            </a:r>
            <a:endParaRPr sz="1400" b="0" i="0" u="none" strike="noStrike" cap="none">
              <a:latin typeface="Arial"/>
              <a:ea typeface="Arial"/>
              <a:cs typeface="Arial"/>
              <a:sym typeface="Arial"/>
            </a:endParaRPr>
          </a:p>
        </p:txBody>
      </p:sp>
      <p:sp>
        <p:nvSpPr>
          <p:cNvPr id="894" name="Google Shape;894;p51"/>
          <p:cNvSpPr/>
          <p:nvPr/>
        </p:nvSpPr>
        <p:spPr>
          <a:xfrm>
            <a:off x="1305360" y="2478240"/>
            <a:ext cx="7162200" cy="3939480"/>
          </a:xfrm>
          <a:prstGeom prst="rect">
            <a:avLst/>
          </a:prstGeom>
          <a:noFill/>
          <a:ln>
            <a:noFill/>
          </a:ln>
        </p:spPr>
        <p:txBody>
          <a:bodyPr spcFirstLastPara="1" wrap="square" lIns="90000" tIns="45000" rIns="90000" bIns="45000" anchor="t" anchorCtr="0">
            <a:normAutofit/>
          </a:bodyPr>
          <a:lstStyle/>
          <a:p>
            <a:pPr marL="0" marR="0" lvl="0" indent="0" algn="l" rtl="0">
              <a:lnSpc>
                <a:spcPct val="90000"/>
              </a:lnSpc>
              <a:spcBef>
                <a:spcPts val="0"/>
              </a:spcBef>
              <a:spcAft>
                <a:spcPts val="0"/>
              </a:spcAft>
              <a:buNone/>
            </a:pPr>
            <a:endParaRPr sz="1800" b="0" i="0" u="none" strike="noStrike" cap="none">
              <a:latin typeface="Arial"/>
              <a:ea typeface="Arial"/>
              <a:cs typeface="Arial"/>
              <a:sym typeface="Arial"/>
            </a:endParaRPr>
          </a:p>
          <a:p>
            <a:pPr marL="0" marR="0" lvl="0" indent="0" algn="l" rtl="0">
              <a:lnSpc>
                <a:spcPct val="80000"/>
              </a:lnSpc>
              <a:spcBef>
                <a:spcPts val="0"/>
              </a:spcBef>
              <a:spcAft>
                <a:spcPts val="0"/>
              </a:spcAft>
              <a:buNone/>
            </a:pPr>
            <a:r>
              <a:rPr lang="es-CL" sz="1800" b="1" i="0" u="sng" strike="noStrike" cap="none">
                <a:solidFill>
                  <a:srgbClr val="C73E32"/>
                </a:solidFill>
                <a:latin typeface="Calibri"/>
                <a:ea typeface="Calibri"/>
                <a:cs typeface="Calibri"/>
                <a:sym typeface="Calibri"/>
              </a:rPr>
              <a:t>Operativa</a:t>
            </a:r>
            <a:r>
              <a:rPr lang="es-CL" sz="1800" b="1" i="0" u="none" strike="noStrike" cap="none">
                <a:solidFill>
                  <a:srgbClr val="C73E32"/>
                </a:solidFill>
                <a:latin typeface="Calibri"/>
                <a:ea typeface="Calibri"/>
                <a:cs typeface="Calibri"/>
                <a:sym typeface="Calibri"/>
              </a:rPr>
              <a:t>:</a:t>
            </a:r>
            <a:endParaRPr sz="1800" b="0" i="0" u="none" strike="noStrike" cap="none">
              <a:latin typeface="Arial"/>
              <a:ea typeface="Arial"/>
              <a:cs typeface="Arial"/>
              <a:sym typeface="Arial"/>
            </a:endParaRPr>
          </a:p>
          <a:p>
            <a:pPr marL="0" marR="0" lvl="0" indent="0" algn="l" rtl="0">
              <a:lnSpc>
                <a:spcPct val="50000"/>
              </a:lnSpc>
              <a:spcBef>
                <a:spcPts val="0"/>
              </a:spcBef>
              <a:spcAft>
                <a:spcPts val="0"/>
              </a:spcAft>
              <a:buNone/>
            </a:pPr>
            <a:endParaRPr sz="1800" b="0" i="0" u="none" strike="noStrike" cap="none">
              <a:latin typeface="Arial"/>
              <a:ea typeface="Arial"/>
              <a:cs typeface="Arial"/>
              <a:sym typeface="Arial"/>
            </a:endParaRPr>
          </a:p>
          <a:p>
            <a:pPr marL="176400" marR="0" lvl="0" indent="-175680" algn="l" rtl="0">
              <a:lnSpc>
                <a:spcPct val="80000"/>
              </a:lnSpc>
              <a:spcBef>
                <a:spcPts val="0"/>
              </a:spcBef>
              <a:spcAft>
                <a:spcPts val="0"/>
              </a:spcAft>
              <a:buClr>
                <a:srgbClr val="000000"/>
              </a:buClr>
              <a:buSzPts val="1800"/>
              <a:buFont typeface="Arial"/>
              <a:buChar char="•"/>
            </a:pPr>
            <a:r>
              <a:rPr lang="es-CL" sz="1800" b="0" i="0" u="none" strike="noStrike" cap="none">
                <a:solidFill>
                  <a:srgbClr val="000000"/>
                </a:solidFill>
                <a:latin typeface="Calibri"/>
                <a:ea typeface="Calibri"/>
                <a:cs typeface="Calibri"/>
                <a:sym typeface="Calibri"/>
              </a:rPr>
              <a:t>Implica que el sistema no pueda operar de forma normal, y se identifica como un funcionamiento parcial del sistema, esto puede tener consecuencias como alto costo de reparación o detención de sistemas por ocurrencia de fallas.  </a:t>
            </a:r>
            <a:endParaRPr sz="1800" b="0" i="0" u="none" strike="noStrike" cap="none">
              <a:latin typeface="Arial"/>
              <a:ea typeface="Arial"/>
              <a:cs typeface="Arial"/>
              <a:sym typeface="Arial"/>
            </a:endParaRPr>
          </a:p>
          <a:p>
            <a:pPr marL="176400" marR="0" lvl="0" indent="-175680" algn="l" rtl="0">
              <a:lnSpc>
                <a:spcPct val="80000"/>
              </a:lnSpc>
              <a:spcBef>
                <a:spcPts val="1001"/>
              </a:spcBef>
              <a:spcAft>
                <a:spcPts val="0"/>
              </a:spcAft>
              <a:buClr>
                <a:srgbClr val="000000"/>
              </a:buClr>
              <a:buSzPts val="1800"/>
              <a:buFont typeface="Arial"/>
              <a:buChar char="•"/>
            </a:pPr>
            <a:r>
              <a:rPr lang="es-CL" sz="1800" b="0" i="0" u="none" strike="noStrike" cap="none">
                <a:solidFill>
                  <a:srgbClr val="000000"/>
                </a:solidFill>
                <a:latin typeface="Calibri"/>
                <a:ea typeface="Calibri"/>
                <a:cs typeface="Calibri"/>
                <a:sym typeface="Calibri"/>
              </a:rPr>
              <a:t>Es posible que esta falla se deba a un mal manejo del equipo lo que requiere  una recapacitación en el uso del elemento. </a:t>
            </a:r>
            <a:endParaRPr sz="1800" b="0" i="0" u="none" strike="noStrike" cap="none">
              <a:latin typeface="Arial"/>
              <a:ea typeface="Arial"/>
              <a:cs typeface="Arial"/>
              <a:sym typeface="Arial"/>
            </a:endParaRPr>
          </a:p>
          <a:p>
            <a:pPr marL="176400" marR="0" lvl="0" indent="-175680" algn="l" rtl="0">
              <a:lnSpc>
                <a:spcPct val="80000"/>
              </a:lnSpc>
              <a:spcBef>
                <a:spcPts val="1001"/>
              </a:spcBef>
              <a:spcAft>
                <a:spcPts val="0"/>
              </a:spcAft>
              <a:buClr>
                <a:srgbClr val="000000"/>
              </a:buClr>
              <a:buSzPts val="1800"/>
              <a:buFont typeface="Arial"/>
              <a:buChar char="•"/>
            </a:pPr>
            <a:r>
              <a:rPr lang="es-CL" sz="1800" b="0" i="0" u="none" strike="noStrike" cap="none">
                <a:solidFill>
                  <a:srgbClr val="000000"/>
                </a:solidFill>
                <a:latin typeface="Calibri"/>
                <a:ea typeface="Calibri"/>
                <a:cs typeface="Calibri"/>
                <a:sym typeface="Calibri"/>
              </a:rPr>
              <a:t>Otra opción es la revisión de la alimentación de energía del sistema, conexiones y cableados.  </a:t>
            </a:r>
            <a:endParaRPr sz="1800" b="0" i="0" u="none" strike="noStrike" cap="none">
              <a:latin typeface="Arial"/>
              <a:ea typeface="Arial"/>
              <a:cs typeface="Arial"/>
              <a:sym typeface="Arial"/>
            </a:endParaRPr>
          </a:p>
          <a:p>
            <a:pPr marL="176400" marR="0" lvl="0" indent="-175680" algn="l" rtl="0">
              <a:lnSpc>
                <a:spcPct val="80000"/>
              </a:lnSpc>
              <a:spcBef>
                <a:spcPts val="1001"/>
              </a:spcBef>
              <a:spcAft>
                <a:spcPts val="0"/>
              </a:spcAft>
              <a:buClr>
                <a:srgbClr val="000000"/>
              </a:buClr>
              <a:buSzPts val="1800"/>
              <a:buFont typeface="Arial"/>
              <a:buChar char="•"/>
            </a:pPr>
            <a:r>
              <a:rPr lang="es-CL" sz="1800" b="0" i="0" u="none" strike="noStrike" cap="none">
                <a:solidFill>
                  <a:srgbClr val="000000"/>
                </a:solidFill>
                <a:latin typeface="Calibri"/>
                <a:ea typeface="Calibri"/>
                <a:cs typeface="Calibri"/>
                <a:sym typeface="Calibri"/>
              </a:rPr>
              <a:t>Si no se identifica en este proceso el problema se debe proceder a la revisión del equipo de forma interna.</a:t>
            </a:r>
            <a:endParaRPr sz="1800" b="0" i="0" u="none" strike="noStrike" cap="none">
              <a:latin typeface="Arial"/>
              <a:ea typeface="Arial"/>
              <a:cs typeface="Arial"/>
              <a:sym typeface="Arial"/>
            </a:endParaRPr>
          </a:p>
          <a:p>
            <a:pPr marL="0" marR="0" lvl="0" indent="0" algn="l" rtl="0">
              <a:lnSpc>
                <a:spcPct val="80000"/>
              </a:lnSpc>
              <a:spcBef>
                <a:spcPts val="1001"/>
              </a:spcBef>
              <a:spcAft>
                <a:spcPts val="0"/>
              </a:spcAft>
              <a:buNone/>
            </a:pPr>
            <a:r>
              <a:rPr lang="es-CL" sz="1800" b="0" i="0" u="none" strike="noStrike" cap="none">
                <a:solidFill>
                  <a:srgbClr val="000000"/>
                </a:solidFill>
                <a:latin typeface="Calibri"/>
                <a:ea typeface="Calibri"/>
                <a:cs typeface="Calibri"/>
                <a:sym typeface="Calibri"/>
              </a:rPr>
              <a:t> </a:t>
            </a:r>
            <a:endParaRPr sz="1800" b="0" i="0" u="none" strike="noStrike" cap="none">
              <a:latin typeface="Arial"/>
              <a:ea typeface="Arial"/>
              <a:cs typeface="Arial"/>
              <a:sym typeface="Arial"/>
            </a:endParaRPr>
          </a:p>
        </p:txBody>
      </p:sp>
      <p:sp>
        <p:nvSpPr>
          <p:cNvPr id="895" name="Google Shape;895;p51"/>
          <p:cNvSpPr/>
          <p:nvPr/>
        </p:nvSpPr>
        <p:spPr>
          <a:xfrm>
            <a:off x="444600" y="1123920"/>
            <a:ext cx="8600400" cy="891360"/>
          </a:xfrm>
          <a:prstGeom prst="rect">
            <a:avLst/>
          </a:prstGeom>
          <a:noFill/>
          <a:ln>
            <a:noFill/>
          </a:ln>
        </p:spPr>
        <p:txBody>
          <a:bodyPr spcFirstLastPara="1" wrap="square" lIns="90000" tIns="45000" rIns="90000" bIns="45000" anchor="ctr" anchorCtr="0">
            <a:noAutofit/>
          </a:bodyPr>
          <a:lstStyle/>
          <a:p>
            <a:pPr marL="0" marR="0" lvl="0" indent="0" algn="l" rtl="0">
              <a:lnSpc>
                <a:spcPct val="80000"/>
              </a:lnSpc>
              <a:spcBef>
                <a:spcPts val="0"/>
              </a:spcBef>
              <a:spcAft>
                <a:spcPts val="0"/>
              </a:spcAft>
              <a:buNone/>
            </a:pPr>
            <a:r>
              <a:rPr lang="es-CL" sz="3600" b="1" i="0" u="none" strike="noStrike" cap="none">
                <a:solidFill>
                  <a:srgbClr val="29754D"/>
                </a:solidFill>
                <a:latin typeface="Calibri"/>
                <a:ea typeface="Calibri"/>
                <a:cs typeface="Calibri"/>
                <a:sym typeface="Calibri"/>
              </a:rPr>
              <a:t>CAUSAS Y </a:t>
            </a:r>
            <a:r>
              <a:rPr lang="es-CL" sz="3600" b="0" i="0" u="none" strike="noStrike" cap="none">
                <a:solidFill>
                  <a:srgbClr val="C73E32"/>
                </a:solidFill>
                <a:latin typeface="Calibri"/>
                <a:ea typeface="Calibri"/>
                <a:cs typeface="Calibri"/>
                <a:sym typeface="Calibri"/>
              </a:rPr>
              <a:t>TIPOS DE FALLAS</a:t>
            </a:r>
            <a:endParaRPr sz="3600" b="0" i="0" u="none" strike="noStrike" cap="none">
              <a:latin typeface="Arial"/>
              <a:ea typeface="Arial"/>
              <a:cs typeface="Arial"/>
              <a:sym typeface="Arial"/>
            </a:endParaRPr>
          </a:p>
        </p:txBody>
      </p:sp>
      <p:sp>
        <p:nvSpPr>
          <p:cNvPr id="896" name="Google Shape;896;p51"/>
          <p:cNvSpPr/>
          <p:nvPr/>
        </p:nvSpPr>
        <p:spPr>
          <a:xfrm>
            <a:off x="468000" y="1128240"/>
            <a:ext cx="4699800" cy="153000"/>
          </a:xfrm>
          <a:prstGeom prst="rect">
            <a:avLst/>
          </a:prstGeom>
          <a:noFill/>
          <a:ln>
            <a:noFill/>
          </a:ln>
        </p:spPr>
        <p:txBody>
          <a:bodyPr spcFirstLastPara="1" wrap="square" lIns="90000" tIns="91425" rIns="90000" bIns="91425" anchor="ctr" anchorCtr="0">
            <a:noAutofit/>
          </a:bodyPr>
          <a:lstStyle/>
          <a:p>
            <a:pPr marL="0" marR="0" lvl="0" indent="0" algn="l" rtl="0">
              <a:lnSpc>
                <a:spcPct val="80000"/>
              </a:lnSpc>
              <a:spcBef>
                <a:spcPts val="0"/>
              </a:spcBef>
              <a:spcAft>
                <a:spcPts val="0"/>
              </a:spcAft>
              <a:buNone/>
            </a:pPr>
            <a:r>
              <a:rPr lang="es-CL" sz="1400" b="1" i="0" u="none" strike="noStrike" cap="none">
                <a:solidFill>
                  <a:srgbClr val="000000"/>
                </a:solidFill>
                <a:latin typeface="Calibri"/>
                <a:ea typeface="Calibri"/>
                <a:cs typeface="Calibri"/>
                <a:sym typeface="Calibri"/>
              </a:rPr>
              <a:t>DIAGNÓSTICO  DE FALLAS  </a:t>
            </a:r>
            <a:endParaRPr sz="1400" b="0" i="0" u="none" strike="noStrike" cap="none">
              <a:latin typeface="Arial"/>
              <a:ea typeface="Arial"/>
              <a:cs typeface="Arial"/>
              <a:sym typeface="Arial"/>
            </a:endParaRPr>
          </a:p>
        </p:txBody>
      </p:sp>
      <p:pic>
        <p:nvPicPr>
          <p:cNvPr id="897" name="Google Shape;897;p51"/>
          <p:cNvPicPr preferRelativeResize="0"/>
          <p:nvPr/>
        </p:nvPicPr>
        <p:blipFill rotWithShape="1">
          <a:blip r:embed="rId3">
            <a:alphaModFix/>
          </a:blip>
          <a:srcRect/>
          <a:stretch/>
        </p:blipFill>
        <p:spPr>
          <a:xfrm>
            <a:off x="7907040" y="2324160"/>
            <a:ext cx="675000" cy="59616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901"/>
        <p:cNvGrpSpPr/>
        <p:nvPr/>
      </p:nvGrpSpPr>
      <p:grpSpPr>
        <a:xfrm>
          <a:off x="0" y="0"/>
          <a:ext cx="0" cy="0"/>
          <a:chOff x="0" y="0"/>
          <a:chExt cx="0" cy="0"/>
        </a:xfrm>
      </p:grpSpPr>
      <p:sp>
        <p:nvSpPr>
          <p:cNvPr id="902" name="Google Shape;902;p52"/>
          <p:cNvSpPr/>
          <p:nvPr/>
        </p:nvSpPr>
        <p:spPr>
          <a:xfrm>
            <a:off x="1107720" y="2247840"/>
            <a:ext cx="7619400" cy="3859920"/>
          </a:xfrm>
          <a:prstGeom prst="roundRect">
            <a:avLst>
              <a:gd name="adj" fmla="val 3150"/>
            </a:avLst>
          </a:prstGeom>
          <a:solidFill>
            <a:srgbClr val="FFFFFF"/>
          </a:solidFill>
          <a:ln w="9525" cap="flat" cmpd="sng">
            <a:solidFill>
              <a:schemeClr val="dk2"/>
            </a:solidFill>
            <a:prstDash val="solid"/>
            <a:round/>
            <a:headEnd type="none" w="sm" len="sm"/>
            <a:tailEnd type="none" w="sm" len="sm"/>
          </a:ln>
        </p:spPr>
        <p:txBody>
          <a:bodyPr spcFirstLastPara="1" wrap="square" lIns="90000" tIns="91425" rIns="90000" bIns="91425" anchor="ctr" anchorCtr="0">
            <a:noAutofit/>
          </a:bodyPr>
          <a:lstStyle/>
          <a:p>
            <a:pPr marL="0" marR="0" lvl="0" indent="0" algn="l" rtl="0">
              <a:lnSpc>
                <a:spcPct val="100000"/>
              </a:lnSpc>
              <a:spcBef>
                <a:spcPts val="0"/>
              </a:spcBef>
              <a:spcAft>
                <a:spcPts val="0"/>
              </a:spcAft>
              <a:buNone/>
            </a:pPr>
            <a:r>
              <a:rPr lang="es-CL" sz="1400" b="0" i="0" u="none" strike="noStrike" cap="none">
                <a:solidFill>
                  <a:srgbClr val="000000"/>
                </a:solidFill>
                <a:latin typeface="Arial"/>
                <a:ea typeface="Arial"/>
                <a:cs typeface="Arial"/>
                <a:sym typeface="Arial"/>
              </a:rPr>
              <a:t>    </a:t>
            </a:r>
            <a:endParaRPr sz="1400" b="0" i="0" u="none" strike="noStrike" cap="none">
              <a:latin typeface="Arial"/>
              <a:ea typeface="Arial"/>
              <a:cs typeface="Arial"/>
              <a:sym typeface="Arial"/>
            </a:endParaRPr>
          </a:p>
        </p:txBody>
      </p:sp>
      <p:sp>
        <p:nvSpPr>
          <p:cNvPr id="903" name="Google Shape;903;p52"/>
          <p:cNvSpPr/>
          <p:nvPr/>
        </p:nvSpPr>
        <p:spPr>
          <a:xfrm>
            <a:off x="1412640" y="2541600"/>
            <a:ext cx="6349320" cy="3939480"/>
          </a:xfrm>
          <a:prstGeom prst="rect">
            <a:avLst/>
          </a:prstGeom>
          <a:noFill/>
          <a:ln>
            <a:noFill/>
          </a:ln>
        </p:spPr>
        <p:txBody>
          <a:bodyPr spcFirstLastPara="1" wrap="square" lIns="90000" tIns="45000" rIns="90000" bIns="45000" anchor="t" anchorCtr="0">
            <a:noAutofit/>
          </a:bodyPr>
          <a:lstStyle/>
          <a:p>
            <a:pPr marL="0" marR="0" lvl="0" indent="0" algn="l" rtl="0">
              <a:lnSpc>
                <a:spcPct val="90000"/>
              </a:lnSpc>
              <a:spcBef>
                <a:spcPts val="0"/>
              </a:spcBef>
              <a:spcAft>
                <a:spcPts val="0"/>
              </a:spcAft>
              <a:buNone/>
            </a:pPr>
            <a:endParaRPr sz="1800" b="0" i="0" u="none" strike="noStrike" cap="none">
              <a:latin typeface="Arial"/>
              <a:ea typeface="Arial"/>
              <a:cs typeface="Arial"/>
              <a:sym typeface="Arial"/>
            </a:endParaRPr>
          </a:p>
          <a:p>
            <a:pPr marL="0" marR="0" lvl="0" indent="0" algn="l" rtl="0">
              <a:lnSpc>
                <a:spcPct val="90000"/>
              </a:lnSpc>
              <a:spcBef>
                <a:spcPts val="0"/>
              </a:spcBef>
              <a:spcAft>
                <a:spcPts val="0"/>
              </a:spcAft>
              <a:buNone/>
            </a:pPr>
            <a:r>
              <a:rPr lang="es-CL" sz="1900" b="1" i="0" u="sng" strike="noStrike" cap="none">
                <a:solidFill>
                  <a:srgbClr val="C73E32"/>
                </a:solidFill>
                <a:latin typeface="Calibri"/>
                <a:ea typeface="Calibri"/>
                <a:cs typeface="Calibri"/>
                <a:sym typeface="Calibri"/>
              </a:rPr>
              <a:t>Fallo interno</a:t>
            </a:r>
            <a:r>
              <a:rPr lang="es-CL" sz="1900" b="1" i="0" u="none" strike="noStrike" cap="none">
                <a:solidFill>
                  <a:srgbClr val="C73E32"/>
                </a:solidFill>
                <a:latin typeface="Calibri"/>
                <a:ea typeface="Calibri"/>
                <a:cs typeface="Calibri"/>
                <a:sym typeface="Calibri"/>
              </a:rPr>
              <a:t>: </a:t>
            </a:r>
            <a:endParaRPr sz="1900" b="0" i="0" u="none" strike="noStrike" cap="none">
              <a:latin typeface="Arial"/>
              <a:ea typeface="Arial"/>
              <a:cs typeface="Arial"/>
              <a:sym typeface="Arial"/>
            </a:endParaRPr>
          </a:p>
          <a:p>
            <a:pPr marL="0" marR="0" lvl="0" indent="0" algn="l" rtl="0">
              <a:lnSpc>
                <a:spcPct val="50000"/>
              </a:lnSpc>
              <a:spcBef>
                <a:spcPts val="0"/>
              </a:spcBef>
              <a:spcAft>
                <a:spcPts val="0"/>
              </a:spcAft>
              <a:buNone/>
            </a:pPr>
            <a:endParaRPr sz="1900" b="0" i="0" u="none" strike="noStrike" cap="none">
              <a:latin typeface="Arial"/>
              <a:ea typeface="Arial"/>
              <a:cs typeface="Arial"/>
              <a:sym typeface="Arial"/>
            </a:endParaRPr>
          </a:p>
          <a:p>
            <a:pPr marL="0" marR="0" lvl="0" indent="0" algn="l" rtl="0">
              <a:lnSpc>
                <a:spcPct val="90000"/>
              </a:lnSpc>
              <a:spcBef>
                <a:spcPts val="0"/>
              </a:spcBef>
              <a:spcAft>
                <a:spcPts val="0"/>
              </a:spcAft>
              <a:buNone/>
            </a:pPr>
            <a:r>
              <a:rPr lang="es-CL" sz="1900" b="0" i="0" u="none" strike="noStrike" cap="none">
                <a:solidFill>
                  <a:srgbClr val="000000"/>
                </a:solidFill>
                <a:latin typeface="Calibri"/>
                <a:ea typeface="Calibri"/>
                <a:cs typeface="Calibri"/>
                <a:sym typeface="Calibri"/>
              </a:rPr>
              <a:t>Esto requiere una revisión de las placas y componentes electrónicas del sistema. </a:t>
            </a:r>
            <a:endParaRPr sz="1900" b="0" i="0" u="none" strike="noStrike" cap="none">
              <a:latin typeface="Arial"/>
              <a:ea typeface="Arial"/>
              <a:cs typeface="Arial"/>
              <a:sym typeface="Arial"/>
            </a:endParaRPr>
          </a:p>
          <a:p>
            <a:pPr marL="0" marR="0" lvl="0" indent="0" algn="l" rtl="0">
              <a:lnSpc>
                <a:spcPct val="90000"/>
              </a:lnSpc>
              <a:spcBef>
                <a:spcPts val="1001"/>
              </a:spcBef>
              <a:spcAft>
                <a:spcPts val="0"/>
              </a:spcAft>
              <a:buNone/>
            </a:pPr>
            <a:r>
              <a:rPr lang="es-CL" sz="1900" b="1" i="0" u="none" strike="noStrike" cap="none">
                <a:solidFill>
                  <a:srgbClr val="000000"/>
                </a:solidFill>
                <a:latin typeface="Calibri"/>
                <a:ea typeface="Calibri"/>
                <a:cs typeface="Calibri"/>
                <a:sym typeface="Calibri"/>
              </a:rPr>
              <a:t>Se deben revisar: </a:t>
            </a:r>
            <a:endParaRPr sz="1900" b="0" i="0" u="none" strike="noStrike" cap="none">
              <a:latin typeface="Arial"/>
              <a:ea typeface="Arial"/>
              <a:cs typeface="Arial"/>
              <a:sym typeface="Arial"/>
            </a:endParaRPr>
          </a:p>
          <a:p>
            <a:pPr marL="140400" marR="0" lvl="0" indent="-139680" algn="l" rtl="0">
              <a:lnSpc>
                <a:spcPct val="90000"/>
              </a:lnSpc>
              <a:spcBef>
                <a:spcPts val="1001"/>
              </a:spcBef>
              <a:spcAft>
                <a:spcPts val="0"/>
              </a:spcAft>
              <a:buClr>
                <a:srgbClr val="000000"/>
              </a:buClr>
              <a:buSzPts val="1900"/>
              <a:buFont typeface="Arial"/>
              <a:buChar char="•"/>
            </a:pPr>
            <a:r>
              <a:rPr lang="es-CL" sz="1900" b="0" i="0" u="none" strike="noStrike" cap="none">
                <a:solidFill>
                  <a:srgbClr val="000000"/>
                </a:solidFill>
                <a:latin typeface="Calibri"/>
                <a:ea typeface="Calibri"/>
                <a:cs typeface="Calibri"/>
                <a:sym typeface="Calibri"/>
              </a:rPr>
              <a:t>Parámetros de funcionamiento normal. </a:t>
            </a:r>
            <a:endParaRPr sz="1900" b="0" i="0" u="none" strike="noStrike" cap="none">
              <a:latin typeface="Arial"/>
              <a:ea typeface="Arial"/>
              <a:cs typeface="Arial"/>
              <a:sym typeface="Arial"/>
            </a:endParaRPr>
          </a:p>
          <a:p>
            <a:pPr marL="140400" marR="0" lvl="0" indent="-139680" algn="l" rtl="0">
              <a:lnSpc>
                <a:spcPct val="90000"/>
              </a:lnSpc>
              <a:spcBef>
                <a:spcPts val="1001"/>
              </a:spcBef>
              <a:spcAft>
                <a:spcPts val="0"/>
              </a:spcAft>
              <a:buClr>
                <a:srgbClr val="000000"/>
              </a:buClr>
              <a:buSzPts val="1900"/>
              <a:buFont typeface="Arial"/>
              <a:buChar char="•"/>
            </a:pPr>
            <a:r>
              <a:rPr lang="es-CL" sz="1900" b="0" i="0" u="none" strike="noStrike" cap="none">
                <a:solidFill>
                  <a:srgbClr val="000000"/>
                </a:solidFill>
                <a:latin typeface="Calibri"/>
                <a:ea typeface="Calibri"/>
                <a:cs typeface="Calibri"/>
                <a:sym typeface="Calibri"/>
              </a:rPr>
              <a:t>Inspección visual de componentes. </a:t>
            </a:r>
            <a:endParaRPr sz="1900" b="0" i="0" u="none" strike="noStrike" cap="none">
              <a:latin typeface="Arial"/>
              <a:ea typeface="Arial"/>
              <a:cs typeface="Arial"/>
              <a:sym typeface="Arial"/>
            </a:endParaRPr>
          </a:p>
          <a:p>
            <a:pPr marL="140400" marR="0" lvl="0" indent="-139680" algn="l" rtl="0">
              <a:lnSpc>
                <a:spcPct val="90000"/>
              </a:lnSpc>
              <a:spcBef>
                <a:spcPts val="1001"/>
              </a:spcBef>
              <a:spcAft>
                <a:spcPts val="0"/>
              </a:spcAft>
              <a:buClr>
                <a:srgbClr val="000000"/>
              </a:buClr>
              <a:buSzPts val="1900"/>
              <a:buFont typeface="Arial"/>
              <a:buChar char="•"/>
            </a:pPr>
            <a:r>
              <a:rPr lang="es-CL" sz="1900" b="0" i="0" u="none" strike="noStrike" cap="none">
                <a:solidFill>
                  <a:srgbClr val="000000"/>
                </a:solidFill>
                <a:latin typeface="Calibri"/>
                <a:ea typeface="Calibri"/>
                <a:cs typeface="Calibri"/>
                <a:sym typeface="Calibri"/>
              </a:rPr>
              <a:t>Marcas de quemadura.  </a:t>
            </a:r>
            <a:endParaRPr sz="1900" b="0" i="0" u="none" strike="noStrike" cap="none">
              <a:latin typeface="Arial"/>
              <a:ea typeface="Arial"/>
              <a:cs typeface="Arial"/>
              <a:sym typeface="Arial"/>
            </a:endParaRPr>
          </a:p>
          <a:p>
            <a:pPr marL="140400" marR="0" lvl="0" indent="-139680" algn="l" rtl="0">
              <a:lnSpc>
                <a:spcPct val="90000"/>
              </a:lnSpc>
              <a:spcBef>
                <a:spcPts val="1001"/>
              </a:spcBef>
              <a:spcAft>
                <a:spcPts val="0"/>
              </a:spcAft>
              <a:buClr>
                <a:srgbClr val="000000"/>
              </a:buClr>
              <a:buSzPts val="1900"/>
              <a:buFont typeface="Arial"/>
              <a:buChar char="•"/>
            </a:pPr>
            <a:r>
              <a:rPr lang="es-CL" sz="1900" b="0" i="0" u="none" strike="noStrike" cap="none">
                <a:solidFill>
                  <a:srgbClr val="000000"/>
                </a:solidFill>
                <a:latin typeface="Calibri"/>
                <a:ea typeface="Calibri"/>
                <a:cs typeface="Calibri"/>
                <a:sym typeface="Calibri"/>
              </a:rPr>
              <a:t>Derretimiento de componentes por alta temperatura.</a:t>
            </a:r>
            <a:endParaRPr sz="1900" b="0" i="0" u="none" strike="noStrike" cap="none">
              <a:latin typeface="Arial"/>
              <a:ea typeface="Arial"/>
              <a:cs typeface="Arial"/>
              <a:sym typeface="Arial"/>
            </a:endParaRPr>
          </a:p>
        </p:txBody>
      </p:sp>
      <p:sp>
        <p:nvSpPr>
          <p:cNvPr id="904" name="Google Shape;904;p52"/>
          <p:cNvSpPr/>
          <p:nvPr/>
        </p:nvSpPr>
        <p:spPr>
          <a:xfrm>
            <a:off x="444600" y="1123920"/>
            <a:ext cx="8600400" cy="891360"/>
          </a:xfrm>
          <a:prstGeom prst="rect">
            <a:avLst/>
          </a:prstGeom>
          <a:noFill/>
          <a:ln>
            <a:noFill/>
          </a:ln>
        </p:spPr>
        <p:txBody>
          <a:bodyPr spcFirstLastPara="1" wrap="square" lIns="90000" tIns="45000" rIns="90000" bIns="45000" anchor="ctr" anchorCtr="0">
            <a:noAutofit/>
          </a:bodyPr>
          <a:lstStyle/>
          <a:p>
            <a:pPr marL="0" marR="0" lvl="0" indent="0" algn="l" rtl="0">
              <a:lnSpc>
                <a:spcPct val="80000"/>
              </a:lnSpc>
              <a:spcBef>
                <a:spcPts val="0"/>
              </a:spcBef>
              <a:spcAft>
                <a:spcPts val="0"/>
              </a:spcAft>
              <a:buNone/>
            </a:pPr>
            <a:r>
              <a:rPr lang="es-CL" sz="3600" b="1" i="0" u="none" strike="noStrike" cap="none">
                <a:solidFill>
                  <a:srgbClr val="29754D"/>
                </a:solidFill>
                <a:latin typeface="Calibri"/>
                <a:ea typeface="Calibri"/>
                <a:cs typeface="Calibri"/>
                <a:sym typeface="Calibri"/>
              </a:rPr>
              <a:t>CAUSAS Y </a:t>
            </a:r>
            <a:r>
              <a:rPr lang="es-CL" sz="3600" b="0" i="0" u="none" strike="noStrike" cap="none">
                <a:solidFill>
                  <a:srgbClr val="C73E32"/>
                </a:solidFill>
                <a:latin typeface="Calibri"/>
                <a:ea typeface="Calibri"/>
                <a:cs typeface="Calibri"/>
                <a:sym typeface="Calibri"/>
              </a:rPr>
              <a:t>TIPOS DE FALLAS</a:t>
            </a:r>
            <a:endParaRPr sz="3600" b="0" i="0" u="none" strike="noStrike" cap="none">
              <a:latin typeface="Arial"/>
              <a:ea typeface="Arial"/>
              <a:cs typeface="Arial"/>
              <a:sym typeface="Arial"/>
            </a:endParaRPr>
          </a:p>
        </p:txBody>
      </p:sp>
      <p:sp>
        <p:nvSpPr>
          <p:cNvPr id="905" name="Google Shape;905;p52"/>
          <p:cNvSpPr/>
          <p:nvPr/>
        </p:nvSpPr>
        <p:spPr>
          <a:xfrm>
            <a:off x="468000" y="1128240"/>
            <a:ext cx="4699800" cy="153000"/>
          </a:xfrm>
          <a:prstGeom prst="rect">
            <a:avLst/>
          </a:prstGeom>
          <a:noFill/>
          <a:ln>
            <a:noFill/>
          </a:ln>
        </p:spPr>
        <p:txBody>
          <a:bodyPr spcFirstLastPara="1" wrap="square" lIns="90000" tIns="91425" rIns="90000" bIns="91425" anchor="ctr" anchorCtr="0">
            <a:noAutofit/>
          </a:bodyPr>
          <a:lstStyle/>
          <a:p>
            <a:pPr marL="0" marR="0" lvl="0" indent="0" algn="l" rtl="0">
              <a:lnSpc>
                <a:spcPct val="80000"/>
              </a:lnSpc>
              <a:spcBef>
                <a:spcPts val="0"/>
              </a:spcBef>
              <a:spcAft>
                <a:spcPts val="0"/>
              </a:spcAft>
              <a:buNone/>
            </a:pPr>
            <a:r>
              <a:rPr lang="es-CL" sz="1400" b="1" i="0" u="none" strike="noStrike" cap="none">
                <a:solidFill>
                  <a:srgbClr val="000000"/>
                </a:solidFill>
                <a:latin typeface="Calibri"/>
                <a:ea typeface="Calibri"/>
                <a:cs typeface="Calibri"/>
                <a:sym typeface="Calibri"/>
              </a:rPr>
              <a:t>DIAGNÓSTICO  DE FALLAS  </a:t>
            </a:r>
            <a:endParaRPr sz="1400" b="0" i="0" u="none" strike="noStrike" cap="none">
              <a:latin typeface="Arial"/>
              <a:ea typeface="Arial"/>
              <a:cs typeface="Arial"/>
              <a:sym typeface="Arial"/>
            </a:endParaRPr>
          </a:p>
        </p:txBody>
      </p:sp>
      <p:pic>
        <p:nvPicPr>
          <p:cNvPr id="906" name="Google Shape;906;p52"/>
          <p:cNvPicPr preferRelativeResize="0"/>
          <p:nvPr/>
        </p:nvPicPr>
        <p:blipFill rotWithShape="1">
          <a:blip r:embed="rId3">
            <a:alphaModFix/>
          </a:blip>
          <a:srcRect/>
          <a:stretch/>
        </p:blipFill>
        <p:spPr>
          <a:xfrm>
            <a:off x="7866000" y="2324160"/>
            <a:ext cx="746640" cy="65952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910"/>
        <p:cNvGrpSpPr/>
        <p:nvPr/>
      </p:nvGrpSpPr>
      <p:grpSpPr>
        <a:xfrm>
          <a:off x="0" y="0"/>
          <a:ext cx="0" cy="0"/>
          <a:chOff x="0" y="0"/>
          <a:chExt cx="0" cy="0"/>
        </a:xfrm>
      </p:grpSpPr>
      <p:sp>
        <p:nvSpPr>
          <p:cNvPr id="911" name="Google Shape;911;p53"/>
          <p:cNvSpPr/>
          <p:nvPr/>
        </p:nvSpPr>
        <p:spPr>
          <a:xfrm>
            <a:off x="983880" y="2247840"/>
            <a:ext cx="7619400" cy="4215600"/>
          </a:xfrm>
          <a:prstGeom prst="roundRect">
            <a:avLst>
              <a:gd name="adj" fmla="val 3150"/>
            </a:avLst>
          </a:prstGeom>
          <a:solidFill>
            <a:srgbClr val="FFFFFF"/>
          </a:solidFill>
          <a:ln w="9525" cap="flat" cmpd="sng">
            <a:solidFill>
              <a:schemeClr val="dk2"/>
            </a:solidFill>
            <a:prstDash val="solid"/>
            <a:round/>
            <a:headEnd type="none" w="sm" len="sm"/>
            <a:tailEnd type="none" w="sm" len="sm"/>
          </a:ln>
        </p:spPr>
        <p:txBody>
          <a:bodyPr spcFirstLastPara="1" wrap="square" lIns="90000" tIns="91425" rIns="90000" bIns="91425" anchor="ctr" anchorCtr="0">
            <a:noAutofit/>
          </a:bodyPr>
          <a:lstStyle/>
          <a:p>
            <a:pPr marL="0" marR="0" lvl="0" indent="0" algn="l" rtl="0">
              <a:lnSpc>
                <a:spcPct val="100000"/>
              </a:lnSpc>
              <a:spcBef>
                <a:spcPts val="0"/>
              </a:spcBef>
              <a:spcAft>
                <a:spcPts val="0"/>
              </a:spcAft>
              <a:buNone/>
            </a:pPr>
            <a:r>
              <a:rPr lang="es-CL" sz="1400" b="0" i="0" u="none" strike="noStrike" cap="none">
                <a:solidFill>
                  <a:srgbClr val="000000"/>
                </a:solidFill>
                <a:latin typeface="Arial"/>
                <a:ea typeface="Arial"/>
                <a:cs typeface="Arial"/>
                <a:sym typeface="Arial"/>
              </a:rPr>
              <a:t>    </a:t>
            </a:r>
            <a:endParaRPr sz="1400" b="0" i="0" u="none" strike="noStrike" cap="none">
              <a:latin typeface="Arial"/>
              <a:ea typeface="Arial"/>
              <a:cs typeface="Arial"/>
              <a:sym typeface="Arial"/>
            </a:endParaRPr>
          </a:p>
        </p:txBody>
      </p:sp>
      <p:sp>
        <p:nvSpPr>
          <p:cNvPr id="912" name="Google Shape;912;p53"/>
          <p:cNvSpPr/>
          <p:nvPr/>
        </p:nvSpPr>
        <p:spPr>
          <a:xfrm>
            <a:off x="1250640" y="2732040"/>
            <a:ext cx="6476400" cy="3939480"/>
          </a:xfrm>
          <a:prstGeom prst="rect">
            <a:avLst/>
          </a:prstGeom>
          <a:noFill/>
          <a:ln>
            <a:noFill/>
          </a:ln>
        </p:spPr>
        <p:txBody>
          <a:bodyPr spcFirstLastPara="1" wrap="square" lIns="90000" tIns="45000" rIns="90000" bIns="45000" anchor="t" anchorCtr="0">
            <a:noAutofit/>
          </a:bodyPr>
          <a:lstStyle/>
          <a:p>
            <a:pPr marL="0" marR="0" lvl="0" indent="0" algn="l" rtl="0">
              <a:lnSpc>
                <a:spcPct val="80000"/>
              </a:lnSpc>
              <a:spcBef>
                <a:spcPts val="0"/>
              </a:spcBef>
              <a:spcAft>
                <a:spcPts val="0"/>
              </a:spcAft>
              <a:buNone/>
            </a:pPr>
            <a:r>
              <a:rPr lang="es-CL" sz="1800" b="1" i="0" u="sng" strike="noStrike" cap="none">
                <a:solidFill>
                  <a:srgbClr val="C73E32"/>
                </a:solidFill>
                <a:latin typeface="Calibri"/>
                <a:ea typeface="Calibri"/>
                <a:cs typeface="Calibri"/>
                <a:sym typeface="Calibri"/>
              </a:rPr>
              <a:t>Sobrecarga de corriente</a:t>
            </a:r>
            <a:r>
              <a:rPr lang="es-CL" sz="1800" b="0" i="0" u="none" strike="noStrike" cap="none">
                <a:solidFill>
                  <a:srgbClr val="C73E32"/>
                </a:solidFill>
                <a:latin typeface="Calibri"/>
                <a:ea typeface="Calibri"/>
                <a:cs typeface="Calibri"/>
                <a:sym typeface="Calibri"/>
              </a:rPr>
              <a:t>:</a:t>
            </a:r>
            <a:endParaRPr sz="1800" b="0" i="0" u="none" strike="noStrike" cap="none">
              <a:latin typeface="Arial"/>
              <a:ea typeface="Arial"/>
              <a:cs typeface="Arial"/>
              <a:sym typeface="Arial"/>
            </a:endParaRPr>
          </a:p>
          <a:p>
            <a:pPr marL="0" marR="0" lvl="0" indent="0" algn="l" rtl="0">
              <a:lnSpc>
                <a:spcPct val="80000"/>
              </a:lnSpc>
              <a:spcBef>
                <a:spcPts val="0"/>
              </a:spcBef>
              <a:spcAft>
                <a:spcPts val="0"/>
              </a:spcAft>
              <a:buNone/>
            </a:pPr>
            <a:endParaRPr sz="1800" b="0" i="0" u="none" strike="noStrike" cap="none">
              <a:latin typeface="Arial"/>
              <a:ea typeface="Arial"/>
              <a:cs typeface="Arial"/>
              <a:sym typeface="Arial"/>
            </a:endParaRPr>
          </a:p>
          <a:p>
            <a:pPr marL="140400" marR="0" lvl="0" indent="-139680" algn="l" rtl="0">
              <a:lnSpc>
                <a:spcPct val="90000"/>
              </a:lnSpc>
              <a:spcBef>
                <a:spcPts val="0"/>
              </a:spcBef>
              <a:spcAft>
                <a:spcPts val="0"/>
              </a:spcAft>
              <a:buClr>
                <a:srgbClr val="000000"/>
              </a:buClr>
              <a:buSzPts val="1800"/>
              <a:buFont typeface="Arial"/>
              <a:buChar char="•"/>
            </a:pPr>
            <a:r>
              <a:rPr lang="es-CL" sz="1800" b="0" i="0" u="none" strike="noStrike" cap="none">
                <a:solidFill>
                  <a:srgbClr val="000000"/>
                </a:solidFill>
                <a:latin typeface="Calibri"/>
                <a:ea typeface="Calibri"/>
                <a:cs typeface="Calibri"/>
                <a:sym typeface="Calibri"/>
              </a:rPr>
              <a:t>Cuando en un sistema se supera el nivel nominal de funcionamiento en relación a un aumento de la corriente, es posible que ocurra esta sobrecarga, sucederá cuando el tiempo de exposición a la sobre carga sea superior al indicado por los fabricantes del elemento. </a:t>
            </a:r>
            <a:endParaRPr sz="1800" b="0" i="0" u="none" strike="noStrike" cap="none">
              <a:latin typeface="Arial"/>
              <a:ea typeface="Arial"/>
              <a:cs typeface="Arial"/>
              <a:sym typeface="Arial"/>
            </a:endParaRPr>
          </a:p>
          <a:p>
            <a:pPr marL="140400" marR="0" lvl="0" indent="-139680" algn="l" rtl="0">
              <a:lnSpc>
                <a:spcPct val="90000"/>
              </a:lnSpc>
              <a:spcBef>
                <a:spcPts val="1001"/>
              </a:spcBef>
              <a:spcAft>
                <a:spcPts val="0"/>
              </a:spcAft>
              <a:buClr>
                <a:srgbClr val="000000"/>
              </a:buClr>
              <a:buSzPts val="1800"/>
              <a:buFont typeface="Arial"/>
              <a:buChar char="•"/>
            </a:pPr>
            <a:r>
              <a:rPr lang="es-CL" sz="1800" b="0" i="0" u="none" strike="noStrike" cap="none">
                <a:solidFill>
                  <a:srgbClr val="000000"/>
                </a:solidFill>
                <a:latin typeface="Calibri"/>
                <a:ea typeface="Calibri"/>
                <a:cs typeface="Calibri"/>
                <a:sym typeface="Calibri"/>
              </a:rPr>
              <a:t>Los componentes electrónicos sometidos a esta sobre carga pueden dañarse o quedar inutilizables. </a:t>
            </a:r>
            <a:endParaRPr sz="1800" b="0" i="0" u="none" strike="noStrike" cap="none">
              <a:latin typeface="Arial"/>
              <a:ea typeface="Arial"/>
              <a:cs typeface="Arial"/>
              <a:sym typeface="Arial"/>
            </a:endParaRPr>
          </a:p>
          <a:p>
            <a:pPr marL="140400" marR="0" lvl="0" indent="-139680" algn="l" rtl="0">
              <a:lnSpc>
                <a:spcPct val="90000"/>
              </a:lnSpc>
              <a:spcBef>
                <a:spcPts val="1001"/>
              </a:spcBef>
              <a:spcAft>
                <a:spcPts val="0"/>
              </a:spcAft>
              <a:buClr>
                <a:srgbClr val="000000"/>
              </a:buClr>
              <a:buSzPts val="1800"/>
              <a:buFont typeface="Arial"/>
              <a:buChar char="•"/>
            </a:pPr>
            <a:r>
              <a:rPr lang="es-CL" sz="1800" b="0" i="0" u="none" strike="noStrike" cap="none">
                <a:solidFill>
                  <a:srgbClr val="000000"/>
                </a:solidFill>
                <a:latin typeface="Calibri"/>
                <a:ea typeface="Calibri"/>
                <a:cs typeface="Calibri"/>
                <a:sym typeface="Calibri"/>
              </a:rPr>
              <a:t>Es importante detectar esta posible causa ya que todos los componentes del circuito se pueden ver involucrados en esta falla, creando un peligro latente que podría provocar un incendio del sistema.  </a:t>
            </a:r>
            <a:endParaRPr sz="1800" b="0" i="0" u="none" strike="noStrike" cap="none">
              <a:latin typeface="Arial"/>
              <a:ea typeface="Arial"/>
              <a:cs typeface="Arial"/>
              <a:sym typeface="Arial"/>
            </a:endParaRPr>
          </a:p>
          <a:p>
            <a:pPr marL="0" marR="0" lvl="0" indent="0" algn="l" rtl="0">
              <a:lnSpc>
                <a:spcPct val="80000"/>
              </a:lnSpc>
              <a:spcBef>
                <a:spcPts val="1001"/>
              </a:spcBef>
              <a:spcAft>
                <a:spcPts val="0"/>
              </a:spcAft>
              <a:buNone/>
            </a:pPr>
            <a:r>
              <a:rPr lang="es-CL" sz="1800" b="0" i="0" u="none" strike="noStrike" cap="none">
                <a:solidFill>
                  <a:srgbClr val="000000"/>
                </a:solidFill>
                <a:latin typeface="Calibri"/>
                <a:ea typeface="Calibri"/>
                <a:cs typeface="Calibri"/>
                <a:sym typeface="Calibri"/>
              </a:rPr>
              <a:t> </a:t>
            </a:r>
            <a:endParaRPr sz="1800" b="0" i="0" u="none" strike="noStrike" cap="none">
              <a:latin typeface="Arial"/>
              <a:ea typeface="Arial"/>
              <a:cs typeface="Arial"/>
              <a:sym typeface="Arial"/>
            </a:endParaRPr>
          </a:p>
        </p:txBody>
      </p:sp>
      <p:sp>
        <p:nvSpPr>
          <p:cNvPr id="913" name="Google Shape;913;p53"/>
          <p:cNvSpPr/>
          <p:nvPr/>
        </p:nvSpPr>
        <p:spPr>
          <a:xfrm>
            <a:off x="444600" y="1123920"/>
            <a:ext cx="8600400" cy="891360"/>
          </a:xfrm>
          <a:prstGeom prst="rect">
            <a:avLst/>
          </a:prstGeom>
          <a:noFill/>
          <a:ln>
            <a:noFill/>
          </a:ln>
        </p:spPr>
        <p:txBody>
          <a:bodyPr spcFirstLastPara="1" wrap="square" lIns="90000" tIns="45000" rIns="90000" bIns="45000" anchor="ctr" anchorCtr="0">
            <a:noAutofit/>
          </a:bodyPr>
          <a:lstStyle/>
          <a:p>
            <a:pPr marL="0" marR="0" lvl="0" indent="0" algn="l" rtl="0">
              <a:lnSpc>
                <a:spcPct val="80000"/>
              </a:lnSpc>
              <a:spcBef>
                <a:spcPts val="0"/>
              </a:spcBef>
              <a:spcAft>
                <a:spcPts val="0"/>
              </a:spcAft>
              <a:buNone/>
            </a:pPr>
            <a:r>
              <a:rPr lang="es-CL" sz="3600" b="1" i="0" u="none" strike="noStrike" cap="none">
                <a:solidFill>
                  <a:srgbClr val="29754D"/>
                </a:solidFill>
                <a:latin typeface="Calibri"/>
                <a:ea typeface="Calibri"/>
                <a:cs typeface="Calibri"/>
                <a:sym typeface="Calibri"/>
              </a:rPr>
              <a:t>CAUSAS Y </a:t>
            </a:r>
            <a:r>
              <a:rPr lang="es-CL" sz="3600" b="0" i="0" u="none" strike="noStrike" cap="none">
                <a:solidFill>
                  <a:srgbClr val="C73E32"/>
                </a:solidFill>
                <a:latin typeface="Calibri"/>
                <a:ea typeface="Calibri"/>
                <a:cs typeface="Calibri"/>
                <a:sym typeface="Calibri"/>
              </a:rPr>
              <a:t>TIPOS DE FALLAS</a:t>
            </a:r>
            <a:endParaRPr sz="3600" b="0" i="0" u="none" strike="noStrike" cap="none">
              <a:latin typeface="Arial"/>
              <a:ea typeface="Arial"/>
              <a:cs typeface="Arial"/>
              <a:sym typeface="Arial"/>
            </a:endParaRPr>
          </a:p>
        </p:txBody>
      </p:sp>
      <p:sp>
        <p:nvSpPr>
          <p:cNvPr id="914" name="Google Shape;914;p53"/>
          <p:cNvSpPr/>
          <p:nvPr/>
        </p:nvSpPr>
        <p:spPr>
          <a:xfrm>
            <a:off x="468000" y="1128240"/>
            <a:ext cx="4699800" cy="153000"/>
          </a:xfrm>
          <a:prstGeom prst="rect">
            <a:avLst/>
          </a:prstGeom>
          <a:noFill/>
          <a:ln>
            <a:noFill/>
          </a:ln>
        </p:spPr>
        <p:txBody>
          <a:bodyPr spcFirstLastPara="1" wrap="square" lIns="90000" tIns="91425" rIns="90000" bIns="91425" anchor="ctr" anchorCtr="0">
            <a:noAutofit/>
          </a:bodyPr>
          <a:lstStyle/>
          <a:p>
            <a:pPr marL="0" marR="0" lvl="0" indent="0" algn="l" rtl="0">
              <a:lnSpc>
                <a:spcPct val="80000"/>
              </a:lnSpc>
              <a:spcBef>
                <a:spcPts val="0"/>
              </a:spcBef>
              <a:spcAft>
                <a:spcPts val="0"/>
              </a:spcAft>
              <a:buNone/>
            </a:pPr>
            <a:r>
              <a:rPr lang="es-CL" sz="1400" b="1" i="0" u="none" strike="noStrike" cap="none">
                <a:solidFill>
                  <a:srgbClr val="000000"/>
                </a:solidFill>
                <a:latin typeface="Calibri"/>
                <a:ea typeface="Calibri"/>
                <a:cs typeface="Calibri"/>
                <a:sym typeface="Calibri"/>
              </a:rPr>
              <a:t>DIAGNÓSTICO  DE FALLAS  </a:t>
            </a:r>
            <a:endParaRPr sz="1400" b="0" i="0" u="none" strike="noStrike" cap="none">
              <a:latin typeface="Arial"/>
              <a:ea typeface="Arial"/>
              <a:cs typeface="Arial"/>
              <a:sym typeface="Arial"/>
            </a:endParaRPr>
          </a:p>
        </p:txBody>
      </p:sp>
      <p:pic>
        <p:nvPicPr>
          <p:cNvPr id="915" name="Google Shape;915;p53"/>
          <p:cNvPicPr preferRelativeResize="0"/>
          <p:nvPr/>
        </p:nvPicPr>
        <p:blipFill rotWithShape="1">
          <a:blip r:embed="rId3">
            <a:alphaModFix/>
          </a:blip>
          <a:srcRect/>
          <a:stretch/>
        </p:blipFill>
        <p:spPr>
          <a:xfrm>
            <a:off x="7742160" y="2324160"/>
            <a:ext cx="746640" cy="659520"/>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919"/>
        <p:cNvGrpSpPr/>
        <p:nvPr/>
      </p:nvGrpSpPr>
      <p:grpSpPr>
        <a:xfrm>
          <a:off x="0" y="0"/>
          <a:ext cx="0" cy="0"/>
          <a:chOff x="0" y="0"/>
          <a:chExt cx="0" cy="0"/>
        </a:xfrm>
      </p:grpSpPr>
      <p:sp>
        <p:nvSpPr>
          <p:cNvPr id="920" name="Google Shape;920;p54"/>
          <p:cNvSpPr/>
          <p:nvPr/>
        </p:nvSpPr>
        <p:spPr>
          <a:xfrm>
            <a:off x="1030320" y="2247840"/>
            <a:ext cx="7619400" cy="4215600"/>
          </a:xfrm>
          <a:prstGeom prst="roundRect">
            <a:avLst>
              <a:gd name="adj" fmla="val 3150"/>
            </a:avLst>
          </a:prstGeom>
          <a:solidFill>
            <a:srgbClr val="FFFFFF"/>
          </a:solidFill>
          <a:ln w="9525" cap="flat" cmpd="sng">
            <a:solidFill>
              <a:schemeClr val="dk2"/>
            </a:solidFill>
            <a:prstDash val="solid"/>
            <a:round/>
            <a:headEnd type="none" w="sm" len="sm"/>
            <a:tailEnd type="none" w="sm" len="sm"/>
          </a:ln>
        </p:spPr>
        <p:txBody>
          <a:bodyPr spcFirstLastPara="1" wrap="square" lIns="90000" tIns="91425" rIns="90000" bIns="91425" anchor="ctr" anchorCtr="0">
            <a:noAutofit/>
          </a:bodyPr>
          <a:lstStyle/>
          <a:p>
            <a:pPr marL="0" marR="0" lvl="0" indent="0" algn="l" rtl="0">
              <a:lnSpc>
                <a:spcPct val="100000"/>
              </a:lnSpc>
              <a:spcBef>
                <a:spcPts val="0"/>
              </a:spcBef>
              <a:spcAft>
                <a:spcPts val="0"/>
              </a:spcAft>
              <a:buNone/>
            </a:pPr>
            <a:r>
              <a:rPr lang="es-CL" sz="1400" b="0" i="0" u="none" strike="noStrike" cap="none">
                <a:solidFill>
                  <a:srgbClr val="000000"/>
                </a:solidFill>
                <a:latin typeface="Arial"/>
                <a:ea typeface="Arial"/>
                <a:cs typeface="Arial"/>
                <a:sym typeface="Arial"/>
              </a:rPr>
              <a:t>    </a:t>
            </a:r>
            <a:endParaRPr sz="1400" b="0" i="0" u="none" strike="noStrike" cap="none">
              <a:latin typeface="Arial"/>
              <a:ea typeface="Arial"/>
              <a:cs typeface="Arial"/>
              <a:sym typeface="Arial"/>
            </a:endParaRPr>
          </a:p>
        </p:txBody>
      </p:sp>
      <p:sp>
        <p:nvSpPr>
          <p:cNvPr id="921" name="Google Shape;921;p54"/>
          <p:cNvSpPr/>
          <p:nvPr/>
        </p:nvSpPr>
        <p:spPr>
          <a:xfrm>
            <a:off x="444600" y="1123920"/>
            <a:ext cx="8600400" cy="891360"/>
          </a:xfrm>
          <a:prstGeom prst="rect">
            <a:avLst/>
          </a:prstGeom>
          <a:noFill/>
          <a:ln>
            <a:noFill/>
          </a:ln>
        </p:spPr>
        <p:txBody>
          <a:bodyPr spcFirstLastPara="1" wrap="square" lIns="90000" tIns="45000" rIns="90000" bIns="45000" anchor="ctr" anchorCtr="0">
            <a:noAutofit/>
          </a:bodyPr>
          <a:lstStyle/>
          <a:p>
            <a:pPr marL="0" marR="0" lvl="0" indent="0" algn="l" rtl="0">
              <a:lnSpc>
                <a:spcPct val="80000"/>
              </a:lnSpc>
              <a:spcBef>
                <a:spcPts val="0"/>
              </a:spcBef>
              <a:spcAft>
                <a:spcPts val="0"/>
              </a:spcAft>
              <a:buNone/>
            </a:pPr>
            <a:r>
              <a:rPr lang="es-CL" sz="3600" b="1" i="0" u="none" strike="noStrike" cap="none">
                <a:solidFill>
                  <a:srgbClr val="29754D"/>
                </a:solidFill>
                <a:latin typeface="Calibri"/>
                <a:ea typeface="Calibri"/>
                <a:cs typeface="Calibri"/>
                <a:sym typeface="Calibri"/>
              </a:rPr>
              <a:t>CAUSAS Y </a:t>
            </a:r>
            <a:r>
              <a:rPr lang="es-CL" sz="3600" b="0" i="0" u="none" strike="noStrike" cap="none">
                <a:solidFill>
                  <a:srgbClr val="C73E32"/>
                </a:solidFill>
                <a:latin typeface="Calibri"/>
                <a:ea typeface="Calibri"/>
                <a:cs typeface="Calibri"/>
                <a:sym typeface="Calibri"/>
              </a:rPr>
              <a:t>TIPOS DE FALLAS</a:t>
            </a:r>
            <a:endParaRPr sz="3600" b="0" i="0" u="none" strike="noStrike" cap="none">
              <a:latin typeface="Arial"/>
              <a:ea typeface="Arial"/>
              <a:cs typeface="Arial"/>
              <a:sym typeface="Arial"/>
            </a:endParaRPr>
          </a:p>
        </p:txBody>
      </p:sp>
      <p:sp>
        <p:nvSpPr>
          <p:cNvPr id="922" name="Google Shape;922;p54"/>
          <p:cNvSpPr/>
          <p:nvPr/>
        </p:nvSpPr>
        <p:spPr>
          <a:xfrm>
            <a:off x="468000" y="1128240"/>
            <a:ext cx="4699800" cy="153000"/>
          </a:xfrm>
          <a:prstGeom prst="rect">
            <a:avLst/>
          </a:prstGeom>
          <a:noFill/>
          <a:ln>
            <a:noFill/>
          </a:ln>
        </p:spPr>
        <p:txBody>
          <a:bodyPr spcFirstLastPara="1" wrap="square" lIns="90000" tIns="91425" rIns="90000" bIns="91425" anchor="ctr" anchorCtr="0">
            <a:noAutofit/>
          </a:bodyPr>
          <a:lstStyle/>
          <a:p>
            <a:pPr marL="0" marR="0" lvl="0" indent="0" algn="l" rtl="0">
              <a:lnSpc>
                <a:spcPct val="80000"/>
              </a:lnSpc>
              <a:spcBef>
                <a:spcPts val="0"/>
              </a:spcBef>
              <a:spcAft>
                <a:spcPts val="0"/>
              </a:spcAft>
              <a:buNone/>
            </a:pPr>
            <a:r>
              <a:rPr lang="es-CL" sz="1400" b="1" i="0" u="none" strike="noStrike" cap="none">
                <a:solidFill>
                  <a:srgbClr val="000000"/>
                </a:solidFill>
                <a:latin typeface="Calibri"/>
                <a:ea typeface="Calibri"/>
                <a:cs typeface="Calibri"/>
                <a:sym typeface="Calibri"/>
              </a:rPr>
              <a:t>DIAGNÓSTICO  DE FALLAS  </a:t>
            </a:r>
            <a:endParaRPr sz="1400" b="0" i="0" u="none" strike="noStrike" cap="none">
              <a:latin typeface="Arial"/>
              <a:ea typeface="Arial"/>
              <a:cs typeface="Arial"/>
              <a:sym typeface="Arial"/>
            </a:endParaRPr>
          </a:p>
        </p:txBody>
      </p:sp>
      <p:pic>
        <p:nvPicPr>
          <p:cNvPr id="923" name="Google Shape;923;p54"/>
          <p:cNvPicPr preferRelativeResize="0"/>
          <p:nvPr/>
        </p:nvPicPr>
        <p:blipFill rotWithShape="1">
          <a:blip r:embed="rId3">
            <a:alphaModFix/>
          </a:blip>
          <a:srcRect/>
          <a:stretch/>
        </p:blipFill>
        <p:spPr>
          <a:xfrm>
            <a:off x="7788600" y="2324160"/>
            <a:ext cx="746640" cy="659520"/>
          </a:xfrm>
          <a:prstGeom prst="rect">
            <a:avLst/>
          </a:prstGeom>
          <a:noFill/>
          <a:ln>
            <a:noFill/>
          </a:ln>
        </p:spPr>
      </p:pic>
      <p:sp>
        <p:nvSpPr>
          <p:cNvPr id="924" name="Google Shape;924;p54"/>
          <p:cNvSpPr/>
          <p:nvPr/>
        </p:nvSpPr>
        <p:spPr>
          <a:xfrm>
            <a:off x="1309680" y="2712960"/>
            <a:ext cx="6374520" cy="2766600"/>
          </a:xfrm>
          <a:prstGeom prst="rect">
            <a:avLst/>
          </a:prstGeom>
          <a:noFill/>
          <a:ln>
            <a:noFill/>
          </a:ln>
        </p:spPr>
        <p:txBody>
          <a:bodyPr spcFirstLastPara="1" wrap="square" lIns="90000" tIns="45000" rIns="90000" bIns="45000" anchor="t" anchorCtr="0">
            <a:noAutofit/>
          </a:bodyPr>
          <a:lstStyle/>
          <a:p>
            <a:pPr marL="0" marR="0" lvl="0" indent="0" algn="l" rtl="0">
              <a:lnSpc>
                <a:spcPct val="90000"/>
              </a:lnSpc>
              <a:spcBef>
                <a:spcPts val="0"/>
              </a:spcBef>
              <a:spcAft>
                <a:spcPts val="0"/>
              </a:spcAft>
              <a:buNone/>
            </a:pPr>
            <a:r>
              <a:rPr lang="es-CL" sz="1800" b="1" i="0" u="sng" strike="noStrike" cap="none">
                <a:solidFill>
                  <a:srgbClr val="C73E32"/>
                </a:solidFill>
                <a:latin typeface="Calibri"/>
                <a:ea typeface="Calibri"/>
                <a:cs typeface="Calibri"/>
                <a:sym typeface="Calibri"/>
              </a:rPr>
              <a:t>Sobre voltaje</a:t>
            </a:r>
            <a:r>
              <a:rPr lang="es-CL" sz="1800" b="1" i="0" u="none" strike="noStrike" cap="none">
                <a:solidFill>
                  <a:srgbClr val="C73E32"/>
                </a:solidFill>
                <a:latin typeface="Calibri"/>
                <a:ea typeface="Calibri"/>
                <a:cs typeface="Calibri"/>
                <a:sym typeface="Calibri"/>
              </a:rPr>
              <a:t>:</a:t>
            </a:r>
            <a:endParaRPr sz="1800" b="0" i="0" u="none" strike="noStrike" cap="none">
              <a:latin typeface="Arial"/>
              <a:ea typeface="Arial"/>
              <a:cs typeface="Arial"/>
              <a:sym typeface="Arial"/>
            </a:endParaRPr>
          </a:p>
          <a:p>
            <a:pPr marL="0" marR="0" lvl="0" indent="0" algn="l" rtl="0">
              <a:lnSpc>
                <a:spcPct val="50000"/>
              </a:lnSpc>
              <a:spcBef>
                <a:spcPts val="0"/>
              </a:spcBef>
              <a:spcAft>
                <a:spcPts val="0"/>
              </a:spcAft>
              <a:buNone/>
            </a:pPr>
            <a:endParaRPr sz="1800" b="0" i="0" u="none" strike="noStrike" cap="none">
              <a:latin typeface="Arial"/>
              <a:ea typeface="Arial"/>
              <a:cs typeface="Arial"/>
              <a:sym typeface="Arial"/>
            </a:endParaRPr>
          </a:p>
          <a:p>
            <a:pPr marL="176400" marR="0" lvl="0" indent="-175680" algn="l" rtl="0">
              <a:lnSpc>
                <a:spcPct val="90000"/>
              </a:lnSpc>
              <a:spcBef>
                <a:spcPts val="0"/>
              </a:spcBef>
              <a:spcAft>
                <a:spcPts val="0"/>
              </a:spcAft>
              <a:buClr>
                <a:srgbClr val="000000"/>
              </a:buClr>
              <a:buSzPts val="1800"/>
              <a:buFont typeface="Arial"/>
              <a:buChar char="•"/>
            </a:pPr>
            <a:r>
              <a:rPr lang="es-CL" sz="1800" b="0" i="0" u="none" strike="noStrike" cap="none">
                <a:solidFill>
                  <a:srgbClr val="000000"/>
                </a:solidFill>
                <a:latin typeface="Calibri"/>
                <a:ea typeface="Calibri"/>
                <a:cs typeface="Calibri"/>
                <a:sym typeface="Calibri"/>
              </a:rPr>
              <a:t>Si este factor no es regulado, se puede elevar por encima del valor nominal, esto provocaría un comportamiento inusual en el circuito. </a:t>
            </a:r>
            <a:endParaRPr sz="1800" b="0" i="0" u="none" strike="noStrike" cap="none">
              <a:latin typeface="Arial"/>
              <a:ea typeface="Arial"/>
              <a:cs typeface="Arial"/>
              <a:sym typeface="Arial"/>
            </a:endParaRPr>
          </a:p>
          <a:p>
            <a:pPr marL="176400" marR="0" lvl="0" indent="-175680" algn="l" rtl="0">
              <a:lnSpc>
                <a:spcPct val="90000"/>
              </a:lnSpc>
              <a:spcBef>
                <a:spcPts val="1001"/>
              </a:spcBef>
              <a:spcAft>
                <a:spcPts val="0"/>
              </a:spcAft>
              <a:buClr>
                <a:srgbClr val="000000"/>
              </a:buClr>
              <a:buSzPts val="1800"/>
              <a:buFont typeface="Arial"/>
              <a:buChar char="•"/>
            </a:pPr>
            <a:r>
              <a:rPr lang="es-CL" sz="1800" b="0" i="0" u="none" strike="noStrike" cap="none">
                <a:solidFill>
                  <a:srgbClr val="000000"/>
                </a:solidFill>
                <a:latin typeface="Calibri"/>
                <a:ea typeface="Calibri"/>
                <a:cs typeface="Calibri"/>
                <a:sym typeface="Calibri"/>
              </a:rPr>
              <a:t>En algunos casos las placas electrónicas contienen ciertos elementos de protección contra estos fenómenos. </a:t>
            </a:r>
            <a:endParaRPr sz="1800" b="0" i="0" u="none" strike="noStrike" cap="none">
              <a:latin typeface="Arial"/>
              <a:ea typeface="Arial"/>
              <a:cs typeface="Arial"/>
              <a:sym typeface="Arial"/>
            </a:endParaRPr>
          </a:p>
          <a:p>
            <a:pPr marL="0" marR="0" lvl="0" indent="0" algn="l" rtl="0">
              <a:lnSpc>
                <a:spcPct val="50000"/>
              </a:lnSpc>
              <a:spcBef>
                <a:spcPts val="1001"/>
              </a:spcBef>
              <a:spcAft>
                <a:spcPts val="0"/>
              </a:spcAft>
              <a:buNone/>
            </a:pPr>
            <a:endParaRPr sz="1800" b="0" i="0" u="none" strike="noStrike" cap="none">
              <a:latin typeface="Arial"/>
              <a:ea typeface="Arial"/>
              <a:cs typeface="Arial"/>
              <a:sym typeface="Arial"/>
            </a:endParaRPr>
          </a:p>
          <a:p>
            <a:pPr marL="0" marR="0" lvl="0" indent="0" algn="l" rtl="0">
              <a:lnSpc>
                <a:spcPct val="90000"/>
              </a:lnSpc>
              <a:spcBef>
                <a:spcPts val="1001"/>
              </a:spcBef>
              <a:spcAft>
                <a:spcPts val="0"/>
              </a:spcAft>
              <a:buNone/>
            </a:pPr>
            <a:r>
              <a:rPr lang="es-CL" sz="1800" b="1" i="0" u="sng" strike="noStrike" cap="none">
                <a:solidFill>
                  <a:srgbClr val="C73E32"/>
                </a:solidFill>
                <a:latin typeface="Calibri"/>
                <a:ea typeface="Calibri"/>
                <a:cs typeface="Calibri"/>
                <a:sym typeface="Calibri"/>
              </a:rPr>
              <a:t>Sobrecarga de potencia</a:t>
            </a:r>
            <a:r>
              <a:rPr lang="es-CL" sz="1800" b="1" i="0" u="none" strike="noStrike" cap="none">
                <a:solidFill>
                  <a:srgbClr val="C73E32"/>
                </a:solidFill>
                <a:latin typeface="Calibri"/>
                <a:ea typeface="Calibri"/>
                <a:cs typeface="Calibri"/>
                <a:sym typeface="Calibri"/>
              </a:rPr>
              <a:t>: </a:t>
            </a:r>
            <a:endParaRPr sz="1800" b="0" i="0" u="none" strike="noStrike" cap="none">
              <a:latin typeface="Arial"/>
              <a:ea typeface="Arial"/>
              <a:cs typeface="Arial"/>
              <a:sym typeface="Arial"/>
            </a:endParaRPr>
          </a:p>
          <a:p>
            <a:pPr marL="176400" marR="0" lvl="0" indent="-175680" algn="l" rtl="0">
              <a:lnSpc>
                <a:spcPct val="90000"/>
              </a:lnSpc>
              <a:spcBef>
                <a:spcPts val="1001"/>
              </a:spcBef>
              <a:spcAft>
                <a:spcPts val="0"/>
              </a:spcAft>
              <a:buClr>
                <a:srgbClr val="000000"/>
              </a:buClr>
              <a:buSzPts val="1800"/>
              <a:buFont typeface="Arial"/>
              <a:buChar char="•"/>
            </a:pPr>
            <a:r>
              <a:rPr lang="es-CL" sz="1800" b="0" i="0" u="none" strike="noStrike" cap="none">
                <a:solidFill>
                  <a:srgbClr val="000000"/>
                </a:solidFill>
                <a:latin typeface="Calibri"/>
                <a:ea typeface="Calibri"/>
                <a:cs typeface="Calibri"/>
                <a:sym typeface="Calibri"/>
              </a:rPr>
              <a:t>Superando el nivel nominal potencial del sistema se considera una sobrecarga de este tipo, es posible identificar al realizar mediciones en el sistema con un vatímetro. </a:t>
            </a:r>
            <a:endParaRPr sz="1800" b="0" i="0" u="none" strike="noStrike" cap="none">
              <a:latin typeface="Arial"/>
              <a:ea typeface="Arial"/>
              <a:cs typeface="Arial"/>
              <a:sym typeface="Aria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928"/>
        <p:cNvGrpSpPr/>
        <p:nvPr/>
      </p:nvGrpSpPr>
      <p:grpSpPr>
        <a:xfrm>
          <a:off x="0" y="0"/>
          <a:ext cx="0" cy="0"/>
          <a:chOff x="0" y="0"/>
          <a:chExt cx="0" cy="0"/>
        </a:xfrm>
      </p:grpSpPr>
      <p:sp>
        <p:nvSpPr>
          <p:cNvPr id="929" name="Google Shape;929;p55"/>
          <p:cNvSpPr/>
          <p:nvPr/>
        </p:nvSpPr>
        <p:spPr>
          <a:xfrm>
            <a:off x="968400" y="2247840"/>
            <a:ext cx="7619400" cy="4494960"/>
          </a:xfrm>
          <a:prstGeom prst="roundRect">
            <a:avLst>
              <a:gd name="adj" fmla="val 3150"/>
            </a:avLst>
          </a:prstGeom>
          <a:solidFill>
            <a:srgbClr val="FFFFFF"/>
          </a:solidFill>
          <a:ln w="9525" cap="flat" cmpd="sng">
            <a:solidFill>
              <a:schemeClr val="dk2"/>
            </a:solidFill>
            <a:prstDash val="solid"/>
            <a:round/>
            <a:headEnd type="none" w="sm" len="sm"/>
            <a:tailEnd type="none" w="sm" len="sm"/>
          </a:ln>
        </p:spPr>
        <p:txBody>
          <a:bodyPr spcFirstLastPara="1" wrap="square" lIns="90000" tIns="91425" rIns="90000" bIns="91425" anchor="ctr" anchorCtr="0">
            <a:noAutofit/>
          </a:bodyPr>
          <a:lstStyle/>
          <a:p>
            <a:pPr marL="0" marR="0" lvl="0" indent="0" algn="l" rtl="0">
              <a:lnSpc>
                <a:spcPct val="100000"/>
              </a:lnSpc>
              <a:spcBef>
                <a:spcPts val="0"/>
              </a:spcBef>
              <a:spcAft>
                <a:spcPts val="0"/>
              </a:spcAft>
              <a:buNone/>
            </a:pPr>
            <a:r>
              <a:rPr lang="es-CL" sz="1400" b="0" i="0" u="none" strike="noStrike" cap="none">
                <a:solidFill>
                  <a:srgbClr val="000000"/>
                </a:solidFill>
                <a:latin typeface="Arial"/>
                <a:ea typeface="Arial"/>
                <a:cs typeface="Arial"/>
                <a:sym typeface="Arial"/>
              </a:rPr>
              <a:t>    </a:t>
            </a:r>
            <a:endParaRPr sz="1400" b="0" i="0" u="none" strike="noStrike" cap="none">
              <a:latin typeface="Arial"/>
              <a:ea typeface="Arial"/>
              <a:cs typeface="Arial"/>
              <a:sym typeface="Arial"/>
            </a:endParaRPr>
          </a:p>
        </p:txBody>
      </p:sp>
      <p:sp>
        <p:nvSpPr>
          <p:cNvPr id="930" name="Google Shape;930;p55"/>
          <p:cNvSpPr/>
          <p:nvPr/>
        </p:nvSpPr>
        <p:spPr>
          <a:xfrm>
            <a:off x="444600" y="1123920"/>
            <a:ext cx="8600400" cy="891360"/>
          </a:xfrm>
          <a:prstGeom prst="rect">
            <a:avLst/>
          </a:prstGeom>
          <a:noFill/>
          <a:ln>
            <a:noFill/>
          </a:ln>
        </p:spPr>
        <p:txBody>
          <a:bodyPr spcFirstLastPara="1" wrap="square" lIns="90000" tIns="45000" rIns="90000" bIns="45000" anchor="ctr" anchorCtr="0">
            <a:noAutofit/>
          </a:bodyPr>
          <a:lstStyle/>
          <a:p>
            <a:pPr marL="0" marR="0" lvl="0" indent="0" algn="l" rtl="0">
              <a:lnSpc>
                <a:spcPct val="80000"/>
              </a:lnSpc>
              <a:spcBef>
                <a:spcPts val="0"/>
              </a:spcBef>
              <a:spcAft>
                <a:spcPts val="0"/>
              </a:spcAft>
              <a:buNone/>
            </a:pPr>
            <a:r>
              <a:rPr lang="es-CL" sz="3600" b="1" i="0" u="none" strike="noStrike" cap="none">
                <a:solidFill>
                  <a:srgbClr val="29754D"/>
                </a:solidFill>
                <a:latin typeface="Calibri"/>
                <a:ea typeface="Calibri"/>
                <a:cs typeface="Calibri"/>
                <a:sym typeface="Calibri"/>
              </a:rPr>
              <a:t>CAUSAS Y </a:t>
            </a:r>
            <a:r>
              <a:rPr lang="es-CL" sz="3600" b="0" i="0" u="none" strike="noStrike" cap="none">
                <a:solidFill>
                  <a:srgbClr val="C73E32"/>
                </a:solidFill>
                <a:latin typeface="Calibri"/>
                <a:ea typeface="Calibri"/>
                <a:cs typeface="Calibri"/>
                <a:sym typeface="Calibri"/>
              </a:rPr>
              <a:t>TIPOS DE FALLAS</a:t>
            </a:r>
            <a:endParaRPr sz="3600" b="0" i="0" u="none" strike="noStrike" cap="none">
              <a:latin typeface="Arial"/>
              <a:ea typeface="Arial"/>
              <a:cs typeface="Arial"/>
              <a:sym typeface="Arial"/>
            </a:endParaRPr>
          </a:p>
        </p:txBody>
      </p:sp>
      <p:sp>
        <p:nvSpPr>
          <p:cNvPr id="931" name="Google Shape;931;p55"/>
          <p:cNvSpPr/>
          <p:nvPr/>
        </p:nvSpPr>
        <p:spPr>
          <a:xfrm>
            <a:off x="468000" y="1128240"/>
            <a:ext cx="4699800" cy="153000"/>
          </a:xfrm>
          <a:prstGeom prst="rect">
            <a:avLst/>
          </a:prstGeom>
          <a:noFill/>
          <a:ln>
            <a:noFill/>
          </a:ln>
        </p:spPr>
        <p:txBody>
          <a:bodyPr spcFirstLastPara="1" wrap="square" lIns="90000" tIns="91425" rIns="90000" bIns="91425" anchor="ctr" anchorCtr="0">
            <a:noAutofit/>
          </a:bodyPr>
          <a:lstStyle/>
          <a:p>
            <a:pPr marL="0" marR="0" lvl="0" indent="0" algn="l" rtl="0">
              <a:lnSpc>
                <a:spcPct val="80000"/>
              </a:lnSpc>
              <a:spcBef>
                <a:spcPts val="0"/>
              </a:spcBef>
              <a:spcAft>
                <a:spcPts val="0"/>
              </a:spcAft>
              <a:buNone/>
            </a:pPr>
            <a:r>
              <a:rPr lang="es-CL" sz="1400" b="1" i="0" u="none" strike="noStrike" cap="none">
                <a:solidFill>
                  <a:srgbClr val="000000"/>
                </a:solidFill>
                <a:latin typeface="Calibri"/>
                <a:ea typeface="Calibri"/>
                <a:cs typeface="Calibri"/>
                <a:sym typeface="Calibri"/>
              </a:rPr>
              <a:t>DIAGNÓSTICO  DE FALLAS  </a:t>
            </a:r>
            <a:endParaRPr sz="1400" b="0" i="0" u="none" strike="noStrike" cap="none">
              <a:latin typeface="Arial"/>
              <a:ea typeface="Arial"/>
              <a:cs typeface="Arial"/>
              <a:sym typeface="Arial"/>
            </a:endParaRPr>
          </a:p>
        </p:txBody>
      </p:sp>
      <p:pic>
        <p:nvPicPr>
          <p:cNvPr id="932" name="Google Shape;932;p55"/>
          <p:cNvPicPr preferRelativeResize="0"/>
          <p:nvPr/>
        </p:nvPicPr>
        <p:blipFill rotWithShape="1">
          <a:blip r:embed="rId3">
            <a:alphaModFix/>
          </a:blip>
          <a:srcRect/>
          <a:stretch/>
        </p:blipFill>
        <p:spPr>
          <a:xfrm>
            <a:off x="7726680" y="2324160"/>
            <a:ext cx="746640" cy="659520"/>
          </a:xfrm>
          <a:prstGeom prst="rect">
            <a:avLst/>
          </a:prstGeom>
          <a:noFill/>
          <a:ln>
            <a:noFill/>
          </a:ln>
        </p:spPr>
      </p:pic>
      <p:sp>
        <p:nvSpPr>
          <p:cNvPr id="933" name="Google Shape;933;p55"/>
          <p:cNvSpPr/>
          <p:nvPr/>
        </p:nvSpPr>
        <p:spPr>
          <a:xfrm>
            <a:off x="1247760" y="2598840"/>
            <a:ext cx="6717600" cy="423288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None/>
            </a:pPr>
            <a:r>
              <a:rPr lang="es-CL" sz="1800" b="1" i="0" u="sng" strike="noStrike" cap="none">
                <a:solidFill>
                  <a:srgbClr val="C73E32"/>
                </a:solidFill>
                <a:latin typeface="Calibri"/>
                <a:ea typeface="Calibri"/>
                <a:cs typeface="Calibri"/>
                <a:sym typeface="Calibri"/>
              </a:rPr>
              <a:t>Temperatura</a:t>
            </a:r>
            <a:r>
              <a:rPr lang="es-CL" sz="1800" b="1" i="0" u="none" strike="noStrike" cap="none">
                <a:solidFill>
                  <a:srgbClr val="C73E32"/>
                </a:solidFill>
                <a:latin typeface="Calibri"/>
                <a:ea typeface="Calibri"/>
                <a:cs typeface="Calibri"/>
                <a:sym typeface="Calibri"/>
              </a:rPr>
              <a:t>: </a:t>
            </a:r>
            <a:endParaRPr sz="1800" b="0" i="0" u="none" strike="noStrike" cap="none">
              <a:latin typeface="Arial"/>
              <a:ea typeface="Arial"/>
              <a:cs typeface="Arial"/>
              <a:sym typeface="Arial"/>
            </a:endParaRPr>
          </a:p>
          <a:p>
            <a:pPr marL="0" marR="0" lvl="0" indent="0" algn="l" rtl="0">
              <a:lnSpc>
                <a:spcPct val="50000"/>
              </a:lnSpc>
              <a:spcBef>
                <a:spcPts val="0"/>
              </a:spcBef>
              <a:spcAft>
                <a:spcPts val="0"/>
              </a:spcAft>
              <a:buNone/>
            </a:pPr>
            <a:endParaRPr sz="1800" b="0" i="0" u="none" strike="noStrike" cap="none">
              <a:latin typeface="Arial"/>
              <a:ea typeface="Arial"/>
              <a:cs typeface="Arial"/>
              <a:sym typeface="Arial"/>
            </a:endParaRPr>
          </a:p>
          <a:p>
            <a:pPr marL="140400" marR="0" lvl="0" indent="-139680" algn="l" rtl="0">
              <a:lnSpc>
                <a:spcPct val="90000"/>
              </a:lnSpc>
              <a:spcBef>
                <a:spcPts val="901"/>
              </a:spcBef>
              <a:spcAft>
                <a:spcPts val="0"/>
              </a:spcAft>
              <a:buClr>
                <a:srgbClr val="000000"/>
              </a:buClr>
              <a:buSzPts val="1800"/>
              <a:buFont typeface="Arial"/>
              <a:buChar char="•"/>
            </a:pPr>
            <a:r>
              <a:rPr lang="es-CL" sz="1800" b="0" i="0" u="none" strike="noStrike" cap="none">
                <a:solidFill>
                  <a:srgbClr val="000000"/>
                </a:solidFill>
                <a:latin typeface="Calibri"/>
                <a:ea typeface="Calibri"/>
                <a:cs typeface="Calibri"/>
                <a:sym typeface="Calibri"/>
              </a:rPr>
              <a:t>El calor en los componentes electrónicos puede provocar  un aumento de la resistencia en el circuito, como la resistencia se opone al paso de la corriente se generan aumentos del flujo de corriente en los sistemas. </a:t>
            </a:r>
            <a:endParaRPr sz="1800" b="0" i="0" u="none" strike="noStrike" cap="none">
              <a:latin typeface="Arial"/>
              <a:ea typeface="Arial"/>
              <a:cs typeface="Arial"/>
              <a:sym typeface="Arial"/>
            </a:endParaRPr>
          </a:p>
          <a:p>
            <a:pPr marL="140400" marR="0" lvl="0" indent="-139680" algn="l" rtl="0">
              <a:lnSpc>
                <a:spcPct val="90000"/>
              </a:lnSpc>
              <a:spcBef>
                <a:spcPts val="901"/>
              </a:spcBef>
              <a:spcAft>
                <a:spcPts val="0"/>
              </a:spcAft>
              <a:buClr>
                <a:srgbClr val="000000"/>
              </a:buClr>
              <a:buSzPts val="1800"/>
              <a:buFont typeface="Arial"/>
              <a:buChar char="•"/>
            </a:pPr>
            <a:r>
              <a:rPr lang="es-CL" sz="1800" b="0" i="0" u="none" strike="noStrike" cap="none">
                <a:solidFill>
                  <a:srgbClr val="000000"/>
                </a:solidFill>
                <a:latin typeface="Calibri"/>
                <a:ea typeface="Calibri"/>
                <a:cs typeface="Calibri"/>
                <a:sym typeface="Calibri"/>
              </a:rPr>
              <a:t>En el aspecto físico, puede provocar grietas, deformación de componentes y desgaste de las protecciones estructurales. </a:t>
            </a:r>
            <a:endParaRPr sz="1800" b="0" i="0" u="none" strike="noStrike" cap="none">
              <a:latin typeface="Arial"/>
              <a:ea typeface="Arial"/>
              <a:cs typeface="Arial"/>
              <a:sym typeface="Arial"/>
            </a:endParaRPr>
          </a:p>
          <a:p>
            <a:pPr marL="140400" marR="0" lvl="0" indent="-139680" algn="l" rtl="0">
              <a:lnSpc>
                <a:spcPct val="90000"/>
              </a:lnSpc>
              <a:spcBef>
                <a:spcPts val="901"/>
              </a:spcBef>
              <a:spcAft>
                <a:spcPts val="0"/>
              </a:spcAft>
              <a:buClr>
                <a:srgbClr val="000000"/>
              </a:buClr>
              <a:buSzPts val="1800"/>
              <a:buFont typeface="Arial"/>
              <a:buChar char="•"/>
            </a:pPr>
            <a:r>
              <a:rPr lang="es-CL" sz="1800" b="0" i="0" u="none" strike="noStrike" cap="none">
                <a:solidFill>
                  <a:srgbClr val="000000"/>
                </a:solidFill>
                <a:latin typeface="Calibri"/>
                <a:ea typeface="Calibri"/>
                <a:cs typeface="Calibri"/>
                <a:sym typeface="Calibri"/>
              </a:rPr>
              <a:t>En el caso del frío disminuye la duración de la eficacia del componente que almacena energía como los capacitores. </a:t>
            </a:r>
            <a:endParaRPr sz="1800" b="0" i="0" u="none" strike="noStrike" cap="none">
              <a:latin typeface="Arial"/>
              <a:ea typeface="Arial"/>
              <a:cs typeface="Arial"/>
              <a:sym typeface="Arial"/>
            </a:endParaRPr>
          </a:p>
          <a:p>
            <a:pPr marL="140400" marR="0" lvl="0" indent="-139680" algn="l" rtl="0">
              <a:lnSpc>
                <a:spcPct val="90000"/>
              </a:lnSpc>
              <a:spcBef>
                <a:spcPts val="901"/>
              </a:spcBef>
              <a:spcAft>
                <a:spcPts val="0"/>
              </a:spcAft>
              <a:buClr>
                <a:srgbClr val="000000"/>
              </a:buClr>
              <a:buSzPts val="1800"/>
              <a:buFont typeface="Arial"/>
              <a:buChar char="•"/>
            </a:pPr>
            <a:r>
              <a:rPr lang="es-CL" sz="1800" b="0" i="0" u="none" strike="noStrike" cap="none">
                <a:solidFill>
                  <a:srgbClr val="000000"/>
                </a:solidFill>
                <a:latin typeface="Calibri"/>
                <a:ea typeface="Calibri"/>
                <a:cs typeface="Calibri"/>
                <a:sym typeface="Calibri"/>
              </a:rPr>
              <a:t>También es posible que las bajas temperaturas creen condensación en instalaciones con ambientes húmedos, lo que se transformaría en gotas de agua en los componentes electrónicos, provocando una falla mayor por cortocircuito.</a:t>
            </a:r>
            <a:endParaRPr sz="1800" b="0" i="0" u="none" strike="noStrike" cap="none">
              <a:latin typeface="Arial"/>
              <a:ea typeface="Arial"/>
              <a:cs typeface="Arial"/>
              <a:sym typeface="Arial"/>
            </a:endParaRPr>
          </a:p>
          <a:p>
            <a:pPr marL="0" marR="0" lvl="0" indent="0" algn="l" rtl="0">
              <a:lnSpc>
                <a:spcPct val="100000"/>
              </a:lnSpc>
              <a:spcBef>
                <a:spcPts val="1001"/>
              </a:spcBef>
              <a:spcAft>
                <a:spcPts val="0"/>
              </a:spcAft>
              <a:buNone/>
            </a:pPr>
            <a:r>
              <a:rPr lang="es-CL" sz="1800" b="0" i="0" u="none" strike="noStrike" cap="none">
                <a:solidFill>
                  <a:srgbClr val="000000"/>
                </a:solidFill>
                <a:latin typeface="Calibri"/>
                <a:ea typeface="Calibri"/>
                <a:cs typeface="Calibri"/>
                <a:sym typeface="Calibri"/>
              </a:rPr>
              <a:t> </a:t>
            </a:r>
            <a:endParaRPr sz="1800" b="0" i="0" u="none" strike="noStrike" cap="none">
              <a:latin typeface="Arial"/>
              <a:ea typeface="Arial"/>
              <a:cs typeface="Arial"/>
              <a:sym typeface="Aria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937"/>
        <p:cNvGrpSpPr/>
        <p:nvPr/>
      </p:nvGrpSpPr>
      <p:grpSpPr>
        <a:xfrm>
          <a:off x="0" y="0"/>
          <a:ext cx="0" cy="0"/>
          <a:chOff x="0" y="0"/>
          <a:chExt cx="0" cy="0"/>
        </a:xfrm>
      </p:grpSpPr>
      <p:sp>
        <p:nvSpPr>
          <p:cNvPr id="938" name="Google Shape;938;p56"/>
          <p:cNvSpPr/>
          <p:nvPr/>
        </p:nvSpPr>
        <p:spPr>
          <a:xfrm>
            <a:off x="848880" y="2247840"/>
            <a:ext cx="8190720" cy="4494960"/>
          </a:xfrm>
          <a:prstGeom prst="roundRect">
            <a:avLst>
              <a:gd name="adj" fmla="val 3150"/>
            </a:avLst>
          </a:prstGeom>
          <a:solidFill>
            <a:srgbClr val="FFFFFF"/>
          </a:solidFill>
          <a:ln w="9525" cap="flat" cmpd="sng">
            <a:solidFill>
              <a:schemeClr val="dk2"/>
            </a:solidFill>
            <a:prstDash val="solid"/>
            <a:round/>
            <a:headEnd type="none" w="sm" len="sm"/>
            <a:tailEnd type="none" w="sm" len="sm"/>
          </a:ln>
        </p:spPr>
        <p:txBody>
          <a:bodyPr spcFirstLastPara="1" wrap="square" lIns="90000" tIns="91425" rIns="90000" bIns="91425" anchor="ctr" anchorCtr="0">
            <a:noAutofit/>
          </a:bodyPr>
          <a:lstStyle/>
          <a:p>
            <a:pPr marL="0" marR="0" lvl="0" indent="0" algn="l" rtl="0">
              <a:lnSpc>
                <a:spcPct val="100000"/>
              </a:lnSpc>
              <a:spcBef>
                <a:spcPts val="0"/>
              </a:spcBef>
              <a:spcAft>
                <a:spcPts val="0"/>
              </a:spcAft>
              <a:buNone/>
            </a:pPr>
            <a:r>
              <a:rPr lang="es-CL" sz="1400" b="0" i="0" u="none" strike="noStrike" cap="none">
                <a:solidFill>
                  <a:srgbClr val="000000"/>
                </a:solidFill>
                <a:latin typeface="Arial"/>
                <a:ea typeface="Arial"/>
                <a:cs typeface="Arial"/>
                <a:sym typeface="Arial"/>
              </a:rPr>
              <a:t>    </a:t>
            </a:r>
            <a:endParaRPr sz="1400" b="0" i="0" u="none" strike="noStrike" cap="none">
              <a:latin typeface="Arial"/>
              <a:ea typeface="Arial"/>
              <a:cs typeface="Arial"/>
              <a:sym typeface="Arial"/>
            </a:endParaRPr>
          </a:p>
        </p:txBody>
      </p:sp>
      <p:sp>
        <p:nvSpPr>
          <p:cNvPr id="939" name="Google Shape;939;p56"/>
          <p:cNvSpPr/>
          <p:nvPr/>
        </p:nvSpPr>
        <p:spPr>
          <a:xfrm>
            <a:off x="444600" y="1123920"/>
            <a:ext cx="8600400" cy="891360"/>
          </a:xfrm>
          <a:prstGeom prst="rect">
            <a:avLst/>
          </a:prstGeom>
          <a:noFill/>
          <a:ln>
            <a:noFill/>
          </a:ln>
        </p:spPr>
        <p:txBody>
          <a:bodyPr spcFirstLastPara="1" wrap="square" lIns="90000" tIns="45000" rIns="90000" bIns="45000" anchor="ctr" anchorCtr="0">
            <a:noAutofit/>
          </a:bodyPr>
          <a:lstStyle/>
          <a:p>
            <a:pPr marL="0" marR="0" lvl="0" indent="0" algn="l" rtl="0">
              <a:lnSpc>
                <a:spcPct val="80000"/>
              </a:lnSpc>
              <a:spcBef>
                <a:spcPts val="0"/>
              </a:spcBef>
              <a:spcAft>
                <a:spcPts val="0"/>
              </a:spcAft>
              <a:buNone/>
            </a:pPr>
            <a:r>
              <a:rPr lang="es-CL" sz="3600" b="1" i="0" u="none" strike="noStrike" cap="none">
                <a:solidFill>
                  <a:srgbClr val="29754D"/>
                </a:solidFill>
                <a:latin typeface="Calibri"/>
                <a:ea typeface="Calibri"/>
                <a:cs typeface="Calibri"/>
                <a:sym typeface="Calibri"/>
              </a:rPr>
              <a:t>CAUSAS Y </a:t>
            </a:r>
            <a:r>
              <a:rPr lang="es-CL" sz="3600" b="0" i="0" u="none" strike="noStrike" cap="none">
                <a:solidFill>
                  <a:srgbClr val="C73E32"/>
                </a:solidFill>
                <a:latin typeface="Calibri"/>
                <a:ea typeface="Calibri"/>
                <a:cs typeface="Calibri"/>
                <a:sym typeface="Calibri"/>
              </a:rPr>
              <a:t>TIPOS DE FALLAS</a:t>
            </a:r>
            <a:endParaRPr sz="3600" b="0" i="0" u="none" strike="noStrike" cap="none">
              <a:latin typeface="Arial"/>
              <a:ea typeface="Arial"/>
              <a:cs typeface="Arial"/>
              <a:sym typeface="Arial"/>
            </a:endParaRPr>
          </a:p>
        </p:txBody>
      </p:sp>
      <p:sp>
        <p:nvSpPr>
          <p:cNvPr id="940" name="Google Shape;940;p56"/>
          <p:cNvSpPr/>
          <p:nvPr/>
        </p:nvSpPr>
        <p:spPr>
          <a:xfrm>
            <a:off x="468000" y="1128240"/>
            <a:ext cx="4699800" cy="153000"/>
          </a:xfrm>
          <a:prstGeom prst="rect">
            <a:avLst/>
          </a:prstGeom>
          <a:noFill/>
          <a:ln>
            <a:noFill/>
          </a:ln>
        </p:spPr>
        <p:txBody>
          <a:bodyPr spcFirstLastPara="1" wrap="square" lIns="90000" tIns="91425" rIns="90000" bIns="91425" anchor="ctr" anchorCtr="0">
            <a:noAutofit/>
          </a:bodyPr>
          <a:lstStyle/>
          <a:p>
            <a:pPr marL="0" marR="0" lvl="0" indent="0" algn="l" rtl="0">
              <a:lnSpc>
                <a:spcPct val="80000"/>
              </a:lnSpc>
              <a:spcBef>
                <a:spcPts val="0"/>
              </a:spcBef>
              <a:spcAft>
                <a:spcPts val="0"/>
              </a:spcAft>
              <a:buNone/>
            </a:pPr>
            <a:r>
              <a:rPr lang="es-CL" sz="1400" b="1" i="0" u="none" strike="noStrike" cap="none">
                <a:solidFill>
                  <a:srgbClr val="000000"/>
                </a:solidFill>
                <a:latin typeface="Calibri"/>
                <a:ea typeface="Calibri"/>
                <a:cs typeface="Calibri"/>
                <a:sym typeface="Calibri"/>
              </a:rPr>
              <a:t>DIAGNÓSTICO  DE FALLAS  </a:t>
            </a:r>
            <a:endParaRPr sz="1400" b="0" i="0" u="none" strike="noStrike" cap="none">
              <a:latin typeface="Arial"/>
              <a:ea typeface="Arial"/>
              <a:cs typeface="Arial"/>
              <a:sym typeface="Arial"/>
            </a:endParaRPr>
          </a:p>
        </p:txBody>
      </p:sp>
      <p:pic>
        <p:nvPicPr>
          <p:cNvPr id="941" name="Google Shape;941;p56"/>
          <p:cNvPicPr preferRelativeResize="0"/>
          <p:nvPr/>
        </p:nvPicPr>
        <p:blipFill rotWithShape="1">
          <a:blip r:embed="rId3">
            <a:alphaModFix/>
          </a:blip>
          <a:srcRect/>
          <a:stretch/>
        </p:blipFill>
        <p:spPr>
          <a:xfrm>
            <a:off x="8178840" y="2324160"/>
            <a:ext cx="746640" cy="659520"/>
          </a:xfrm>
          <a:prstGeom prst="rect">
            <a:avLst/>
          </a:prstGeom>
          <a:noFill/>
          <a:ln>
            <a:noFill/>
          </a:ln>
        </p:spPr>
      </p:pic>
      <p:sp>
        <p:nvSpPr>
          <p:cNvPr id="942" name="Google Shape;942;p56"/>
          <p:cNvSpPr/>
          <p:nvPr/>
        </p:nvSpPr>
        <p:spPr>
          <a:xfrm>
            <a:off x="975600" y="2509920"/>
            <a:ext cx="7784280" cy="4232880"/>
          </a:xfrm>
          <a:prstGeom prst="rect">
            <a:avLst/>
          </a:prstGeom>
          <a:noFill/>
          <a:ln>
            <a:noFill/>
          </a:ln>
        </p:spPr>
        <p:txBody>
          <a:bodyPr spcFirstLastPara="1" wrap="square" lIns="90000" tIns="45000" rIns="90000" bIns="45000" anchor="t" anchorCtr="0">
            <a:noAutofit/>
          </a:bodyPr>
          <a:lstStyle/>
          <a:p>
            <a:pPr marL="0" marR="0" lvl="0" indent="0" algn="l" rtl="0">
              <a:lnSpc>
                <a:spcPct val="70000"/>
              </a:lnSpc>
              <a:spcBef>
                <a:spcPts val="0"/>
              </a:spcBef>
              <a:spcAft>
                <a:spcPts val="0"/>
              </a:spcAft>
              <a:buNone/>
            </a:pPr>
            <a:r>
              <a:rPr lang="es-CL" sz="1800" b="1" i="0" u="sng" strike="noStrike" cap="none" dirty="0">
                <a:solidFill>
                  <a:srgbClr val="C73E32"/>
                </a:solidFill>
                <a:latin typeface="Calibri"/>
                <a:ea typeface="Calibri"/>
                <a:cs typeface="Calibri"/>
                <a:sym typeface="Calibri"/>
              </a:rPr>
              <a:t>Humedad</a:t>
            </a:r>
            <a:r>
              <a:rPr lang="es-CL" sz="1800" b="1" i="0" u="none" strike="noStrike" cap="none" dirty="0">
                <a:solidFill>
                  <a:srgbClr val="C73E32"/>
                </a:solidFill>
                <a:latin typeface="Calibri"/>
                <a:ea typeface="Calibri"/>
                <a:cs typeface="Calibri"/>
                <a:sym typeface="Calibri"/>
              </a:rPr>
              <a:t>:</a:t>
            </a:r>
            <a:endParaRPr sz="1800" b="0" i="0" u="none" strike="noStrike" cap="none" dirty="0">
              <a:latin typeface="Arial"/>
              <a:ea typeface="Arial"/>
              <a:cs typeface="Arial"/>
              <a:sym typeface="Arial"/>
            </a:endParaRPr>
          </a:p>
          <a:p>
            <a:pPr marL="0" marR="0" lvl="0" indent="0" algn="l" rtl="0">
              <a:lnSpc>
                <a:spcPct val="70000"/>
              </a:lnSpc>
              <a:spcBef>
                <a:spcPts val="0"/>
              </a:spcBef>
              <a:spcAft>
                <a:spcPts val="0"/>
              </a:spcAft>
              <a:buNone/>
            </a:pPr>
            <a:endParaRPr sz="1800" b="0" i="0" u="none" strike="noStrike" cap="none" dirty="0">
              <a:latin typeface="Arial"/>
              <a:ea typeface="Arial"/>
              <a:cs typeface="Arial"/>
              <a:sym typeface="Arial"/>
            </a:endParaRPr>
          </a:p>
          <a:p>
            <a:pPr marL="140400" marR="0" lvl="0" indent="-139680" algn="l" rtl="0">
              <a:lnSpc>
                <a:spcPct val="90000"/>
              </a:lnSpc>
              <a:spcBef>
                <a:spcPts val="0"/>
              </a:spcBef>
              <a:spcAft>
                <a:spcPts val="0"/>
              </a:spcAft>
              <a:buClr>
                <a:srgbClr val="000000"/>
              </a:buClr>
              <a:buSzPts val="1800"/>
              <a:buFont typeface="Arial"/>
              <a:buChar char="•"/>
            </a:pPr>
            <a:r>
              <a:rPr lang="es-CL" sz="1800" b="0" i="0" u="none" strike="noStrike" cap="none" dirty="0">
                <a:solidFill>
                  <a:srgbClr val="000000"/>
                </a:solidFill>
                <a:latin typeface="Calibri"/>
                <a:ea typeface="Calibri"/>
                <a:cs typeface="Calibri"/>
                <a:sym typeface="Calibri"/>
              </a:rPr>
              <a:t>Puede provocar una dilatación de los componentes, esto  generaría una circulación de corriente anormal en el circuito. </a:t>
            </a:r>
            <a:endParaRPr sz="1800" b="0" i="0" u="none" strike="noStrike" cap="none" dirty="0">
              <a:latin typeface="Arial"/>
              <a:ea typeface="Arial"/>
              <a:cs typeface="Arial"/>
              <a:sym typeface="Arial"/>
            </a:endParaRPr>
          </a:p>
          <a:p>
            <a:pPr marL="140400" marR="0" lvl="0" indent="-139680" algn="l" rtl="0">
              <a:lnSpc>
                <a:spcPct val="90000"/>
              </a:lnSpc>
              <a:spcBef>
                <a:spcPts val="1001"/>
              </a:spcBef>
              <a:spcAft>
                <a:spcPts val="0"/>
              </a:spcAft>
              <a:buClr>
                <a:srgbClr val="000000"/>
              </a:buClr>
              <a:buSzPts val="1800"/>
              <a:buFont typeface="Arial"/>
              <a:buChar char="•"/>
            </a:pPr>
            <a:r>
              <a:rPr lang="es-CL" sz="1800" b="0" i="0" u="none" strike="noStrike" cap="none" dirty="0">
                <a:solidFill>
                  <a:srgbClr val="000000"/>
                </a:solidFill>
                <a:latin typeface="Calibri"/>
                <a:ea typeface="Calibri"/>
                <a:cs typeface="Calibri"/>
                <a:sym typeface="Calibri"/>
              </a:rPr>
              <a:t>Contaminación: polvo, gases, grasas, aceites y vapores son algunos de los elementos contaminantes que pueden provocar sobrecalentamiento de componentes, falla de contactos o incluso falta de conducción eléctrica </a:t>
            </a:r>
            <a:br>
              <a:rPr lang="es-CL" sz="1800" b="0" i="0" u="none" strike="noStrike" cap="none" dirty="0">
                <a:latin typeface="Arial"/>
                <a:ea typeface="Arial"/>
                <a:cs typeface="Arial"/>
                <a:sym typeface="Arial"/>
              </a:rPr>
            </a:br>
            <a:r>
              <a:rPr lang="es-CL" sz="1800" b="0" i="0" u="none" strike="noStrike" cap="none" dirty="0">
                <a:solidFill>
                  <a:srgbClr val="000000"/>
                </a:solidFill>
                <a:latin typeface="Calibri"/>
                <a:ea typeface="Calibri"/>
                <a:cs typeface="Calibri"/>
                <a:sym typeface="Calibri"/>
              </a:rPr>
              <a:t>debido a que algunos no son elementos conductores de la electricidad. </a:t>
            </a:r>
            <a:endParaRPr sz="1800" b="0" i="0" u="none" strike="noStrike" cap="none" dirty="0">
              <a:latin typeface="Arial"/>
              <a:ea typeface="Arial"/>
              <a:cs typeface="Arial"/>
              <a:sym typeface="Arial"/>
            </a:endParaRPr>
          </a:p>
          <a:p>
            <a:pPr marL="0" marR="0" lvl="0" indent="0" algn="l" rtl="0">
              <a:lnSpc>
                <a:spcPct val="30000"/>
              </a:lnSpc>
              <a:spcBef>
                <a:spcPts val="1001"/>
              </a:spcBef>
              <a:spcAft>
                <a:spcPts val="0"/>
              </a:spcAft>
              <a:buNone/>
            </a:pPr>
            <a:endParaRPr sz="1800" b="0" i="0" u="none" strike="noStrike" cap="none" dirty="0">
              <a:latin typeface="Arial"/>
              <a:ea typeface="Arial"/>
              <a:cs typeface="Arial"/>
              <a:sym typeface="Arial"/>
            </a:endParaRPr>
          </a:p>
          <a:p>
            <a:pPr marL="0" marR="0" lvl="0" indent="0" algn="l" rtl="0">
              <a:lnSpc>
                <a:spcPct val="70000"/>
              </a:lnSpc>
              <a:spcBef>
                <a:spcPts val="1001"/>
              </a:spcBef>
              <a:spcAft>
                <a:spcPts val="0"/>
              </a:spcAft>
              <a:buNone/>
            </a:pPr>
            <a:r>
              <a:rPr lang="es-CL" sz="1800" b="1" i="0" u="sng" strike="noStrike" cap="none" dirty="0">
                <a:solidFill>
                  <a:srgbClr val="C73E32"/>
                </a:solidFill>
                <a:latin typeface="Calibri"/>
                <a:ea typeface="Calibri"/>
                <a:cs typeface="Calibri"/>
                <a:sym typeface="Calibri"/>
              </a:rPr>
              <a:t>Fallas mecánicas</a:t>
            </a:r>
            <a:r>
              <a:rPr lang="es-CL" sz="1800" b="1" i="0" u="none" strike="noStrike" cap="none" dirty="0">
                <a:solidFill>
                  <a:srgbClr val="C73E32"/>
                </a:solidFill>
                <a:latin typeface="Calibri"/>
                <a:ea typeface="Calibri"/>
                <a:cs typeface="Calibri"/>
                <a:sym typeface="Calibri"/>
              </a:rPr>
              <a:t>: </a:t>
            </a:r>
            <a:endParaRPr sz="1800" b="0" i="0" u="none" strike="noStrike" cap="none" dirty="0">
              <a:latin typeface="Arial"/>
              <a:ea typeface="Arial"/>
              <a:cs typeface="Arial"/>
              <a:sym typeface="Arial"/>
            </a:endParaRPr>
          </a:p>
          <a:p>
            <a:pPr marL="140400" marR="0" lvl="0" indent="-139680" algn="l" rtl="0">
              <a:lnSpc>
                <a:spcPct val="90000"/>
              </a:lnSpc>
              <a:spcBef>
                <a:spcPts val="1001"/>
              </a:spcBef>
              <a:spcAft>
                <a:spcPts val="0"/>
              </a:spcAft>
              <a:buClr>
                <a:srgbClr val="000000"/>
              </a:buClr>
              <a:buSzPts val="1800"/>
              <a:buFont typeface="Arial"/>
              <a:buChar char="•"/>
            </a:pPr>
            <a:r>
              <a:rPr lang="es-CL" sz="1800" b="0" i="0" u="none" strike="noStrike" cap="none" dirty="0">
                <a:solidFill>
                  <a:srgbClr val="000000"/>
                </a:solidFill>
                <a:latin typeface="Calibri"/>
                <a:ea typeface="Calibri"/>
                <a:cs typeface="Calibri"/>
                <a:sym typeface="Calibri"/>
              </a:rPr>
              <a:t>Movimientos anormales de los elementos, mala manipulación de tarjetas electrónicas, pueden provocar desconexión de componentes, deformación </a:t>
            </a:r>
            <a:br>
              <a:rPr lang="es-CL" sz="1800" b="0" i="0" u="none" strike="noStrike" cap="none" dirty="0">
                <a:latin typeface="Arial"/>
                <a:ea typeface="Arial"/>
                <a:cs typeface="Arial"/>
                <a:sym typeface="Arial"/>
              </a:rPr>
            </a:br>
            <a:r>
              <a:rPr lang="es-CL" sz="1800" b="0" i="0" u="none" strike="noStrike" cap="none" dirty="0">
                <a:solidFill>
                  <a:srgbClr val="000000"/>
                </a:solidFill>
                <a:latin typeface="Calibri"/>
                <a:ea typeface="Calibri"/>
                <a:cs typeface="Calibri"/>
                <a:sym typeface="Calibri"/>
              </a:rPr>
              <a:t>de estructuras electrónicas. </a:t>
            </a:r>
            <a:endParaRPr sz="1800" b="0" i="0" u="none" strike="noStrike" cap="none" dirty="0">
              <a:latin typeface="Arial"/>
              <a:ea typeface="Arial"/>
              <a:cs typeface="Arial"/>
              <a:sym typeface="Arial"/>
            </a:endParaRPr>
          </a:p>
          <a:p>
            <a:pPr marL="140400" marR="0" lvl="0" indent="-139680" algn="l" rtl="0">
              <a:lnSpc>
                <a:spcPct val="90000"/>
              </a:lnSpc>
              <a:spcBef>
                <a:spcPts val="1001"/>
              </a:spcBef>
              <a:spcAft>
                <a:spcPts val="0"/>
              </a:spcAft>
              <a:buClr>
                <a:srgbClr val="000000"/>
              </a:buClr>
              <a:buSzPts val="1800"/>
              <a:buFont typeface="Arial"/>
              <a:buChar char="•"/>
            </a:pPr>
            <a:r>
              <a:rPr lang="es-CL" sz="1800" b="0" i="0" u="none" strike="noStrike" cap="none" dirty="0">
                <a:solidFill>
                  <a:srgbClr val="000000"/>
                </a:solidFill>
                <a:latin typeface="Calibri"/>
                <a:ea typeface="Calibri"/>
                <a:cs typeface="Calibri"/>
                <a:sym typeface="Calibri"/>
              </a:rPr>
              <a:t> Este tipo de fallas también se debe a la baja  calidad de la fabricación de los componentes electrónicos.</a:t>
            </a:r>
            <a:endParaRPr sz="1800" b="0" i="0" u="none" strike="noStrike" cap="none" dirty="0">
              <a:latin typeface="Arial"/>
              <a:ea typeface="Arial"/>
              <a:cs typeface="Arial"/>
              <a:sym typeface="Aria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946"/>
        <p:cNvGrpSpPr/>
        <p:nvPr/>
      </p:nvGrpSpPr>
      <p:grpSpPr>
        <a:xfrm>
          <a:off x="0" y="0"/>
          <a:ext cx="0" cy="0"/>
          <a:chOff x="0" y="0"/>
          <a:chExt cx="0" cy="0"/>
        </a:xfrm>
      </p:grpSpPr>
      <p:sp>
        <p:nvSpPr>
          <p:cNvPr id="947" name="Google Shape;947;p57"/>
          <p:cNvSpPr/>
          <p:nvPr/>
        </p:nvSpPr>
        <p:spPr>
          <a:xfrm>
            <a:off x="444600" y="1123920"/>
            <a:ext cx="8600400" cy="891360"/>
          </a:xfrm>
          <a:prstGeom prst="rect">
            <a:avLst/>
          </a:prstGeom>
          <a:noFill/>
          <a:ln>
            <a:noFill/>
          </a:ln>
        </p:spPr>
        <p:txBody>
          <a:bodyPr spcFirstLastPara="1" wrap="square" lIns="90000" tIns="45000" rIns="90000" bIns="45000" anchor="ctr" anchorCtr="0">
            <a:noAutofit/>
          </a:bodyPr>
          <a:lstStyle/>
          <a:p>
            <a:pPr marL="0" marR="0" lvl="0" indent="0" algn="l" rtl="0">
              <a:lnSpc>
                <a:spcPct val="80000"/>
              </a:lnSpc>
              <a:spcBef>
                <a:spcPts val="0"/>
              </a:spcBef>
              <a:spcAft>
                <a:spcPts val="0"/>
              </a:spcAft>
              <a:buNone/>
            </a:pPr>
            <a:r>
              <a:rPr lang="es-CL" sz="3600" b="1" i="0" u="none" strike="noStrike" cap="none">
                <a:solidFill>
                  <a:srgbClr val="29754D"/>
                </a:solidFill>
                <a:latin typeface="Calibri"/>
                <a:ea typeface="Calibri"/>
                <a:cs typeface="Calibri"/>
                <a:sym typeface="Calibri"/>
              </a:rPr>
              <a:t>CAUSAS Y </a:t>
            </a:r>
            <a:r>
              <a:rPr lang="es-CL" sz="3600" b="0" i="0" u="none" strike="noStrike" cap="none">
                <a:solidFill>
                  <a:srgbClr val="C73E32"/>
                </a:solidFill>
                <a:latin typeface="Calibri"/>
                <a:ea typeface="Calibri"/>
                <a:cs typeface="Calibri"/>
                <a:sym typeface="Calibri"/>
              </a:rPr>
              <a:t>TIPOS DE FALLAS</a:t>
            </a:r>
            <a:endParaRPr sz="3600" b="0" i="0" u="none" strike="noStrike" cap="none">
              <a:latin typeface="Arial"/>
              <a:ea typeface="Arial"/>
              <a:cs typeface="Arial"/>
              <a:sym typeface="Arial"/>
            </a:endParaRPr>
          </a:p>
        </p:txBody>
      </p:sp>
      <p:sp>
        <p:nvSpPr>
          <p:cNvPr id="948" name="Google Shape;948;p57"/>
          <p:cNvSpPr/>
          <p:nvPr/>
        </p:nvSpPr>
        <p:spPr>
          <a:xfrm>
            <a:off x="468000" y="1128240"/>
            <a:ext cx="4699800" cy="153000"/>
          </a:xfrm>
          <a:prstGeom prst="rect">
            <a:avLst/>
          </a:prstGeom>
          <a:noFill/>
          <a:ln>
            <a:noFill/>
          </a:ln>
        </p:spPr>
        <p:txBody>
          <a:bodyPr spcFirstLastPara="1" wrap="square" lIns="90000" tIns="91425" rIns="90000" bIns="91425" anchor="ctr" anchorCtr="0">
            <a:noAutofit/>
          </a:bodyPr>
          <a:lstStyle/>
          <a:p>
            <a:pPr marL="0" marR="0" lvl="0" indent="0" algn="l" rtl="0">
              <a:lnSpc>
                <a:spcPct val="80000"/>
              </a:lnSpc>
              <a:spcBef>
                <a:spcPts val="0"/>
              </a:spcBef>
              <a:spcAft>
                <a:spcPts val="0"/>
              </a:spcAft>
              <a:buNone/>
            </a:pPr>
            <a:r>
              <a:rPr lang="es-CL" sz="1400" b="1" i="0" u="none" strike="noStrike" cap="none">
                <a:solidFill>
                  <a:srgbClr val="000000"/>
                </a:solidFill>
                <a:latin typeface="Calibri"/>
                <a:ea typeface="Calibri"/>
                <a:cs typeface="Calibri"/>
                <a:sym typeface="Calibri"/>
              </a:rPr>
              <a:t>DIAGNÓSTICO  DE FALLAS  </a:t>
            </a:r>
            <a:endParaRPr sz="1400" b="0" i="0" u="none" strike="noStrike" cap="none">
              <a:latin typeface="Arial"/>
              <a:ea typeface="Arial"/>
              <a:cs typeface="Arial"/>
              <a:sym typeface="Arial"/>
            </a:endParaRPr>
          </a:p>
        </p:txBody>
      </p:sp>
      <p:sp>
        <p:nvSpPr>
          <p:cNvPr id="949" name="Google Shape;949;p57"/>
          <p:cNvSpPr/>
          <p:nvPr/>
        </p:nvSpPr>
        <p:spPr>
          <a:xfrm>
            <a:off x="1154160" y="2247840"/>
            <a:ext cx="7619400" cy="3961800"/>
          </a:xfrm>
          <a:prstGeom prst="roundRect">
            <a:avLst>
              <a:gd name="adj" fmla="val 3150"/>
            </a:avLst>
          </a:prstGeom>
          <a:solidFill>
            <a:srgbClr val="FFFFFF"/>
          </a:solidFill>
          <a:ln w="9525" cap="flat" cmpd="sng">
            <a:solidFill>
              <a:schemeClr val="dk2"/>
            </a:solidFill>
            <a:prstDash val="solid"/>
            <a:round/>
            <a:headEnd type="none" w="sm" len="sm"/>
            <a:tailEnd type="none" w="sm" len="sm"/>
          </a:ln>
        </p:spPr>
        <p:txBody>
          <a:bodyPr spcFirstLastPara="1" wrap="square" lIns="90000" tIns="91425" rIns="90000" bIns="91425" anchor="ctr" anchorCtr="0">
            <a:noAutofit/>
          </a:bodyPr>
          <a:lstStyle/>
          <a:p>
            <a:pPr marL="0" marR="0" lvl="0" indent="0" algn="l" rtl="0">
              <a:lnSpc>
                <a:spcPct val="100000"/>
              </a:lnSpc>
              <a:spcBef>
                <a:spcPts val="0"/>
              </a:spcBef>
              <a:spcAft>
                <a:spcPts val="0"/>
              </a:spcAft>
              <a:buNone/>
            </a:pPr>
            <a:r>
              <a:rPr lang="es-CL" sz="1400" b="0" i="0" u="none" strike="noStrike" cap="none">
                <a:solidFill>
                  <a:srgbClr val="000000"/>
                </a:solidFill>
                <a:latin typeface="Arial"/>
                <a:ea typeface="Arial"/>
                <a:cs typeface="Arial"/>
                <a:sym typeface="Arial"/>
              </a:rPr>
              <a:t>    </a:t>
            </a:r>
            <a:endParaRPr sz="1400" b="0" i="0" u="none" strike="noStrike" cap="none">
              <a:latin typeface="Arial"/>
              <a:ea typeface="Arial"/>
              <a:cs typeface="Arial"/>
              <a:sym typeface="Arial"/>
            </a:endParaRPr>
          </a:p>
        </p:txBody>
      </p:sp>
      <p:pic>
        <p:nvPicPr>
          <p:cNvPr id="950" name="Google Shape;950;p57"/>
          <p:cNvPicPr preferRelativeResize="0"/>
          <p:nvPr/>
        </p:nvPicPr>
        <p:blipFill rotWithShape="1">
          <a:blip r:embed="rId3">
            <a:alphaModFix/>
          </a:blip>
          <a:srcRect/>
          <a:stretch/>
        </p:blipFill>
        <p:spPr>
          <a:xfrm>
            <a:off x="7836480" y="2324160"/>
            <a:ext cx="746640" cy="659520"/>
          </a:xfrm>
          <a:prstGeom prst="rect">
            <a:avLst/>
          </a:prstGeom>
          <a:noFill/>
          <a:ln>
            <a:noFill/>
          </a:ln>
        </p:spPr>
      </p:pic>
      <p:sp>
        <p:nvSpPr>
          <p:cNvPr id="951" name="Google Shape;951;p57"/>
          <p:cNvSpPr/>
          <p:nvPr/>
        </p:nvSpPr>
        <p:spPr>
          <a:xfrm>
            <a:off x="1433520" y="2598840"/>
            <a:ext cx="6336720" cy="3458520"/>
          </a:xfrm>
          <a:prstGeom prst="rect">
            <a:avLst/>
          </a:prstGeom>
          <a:noFill/>
          <a:ln>
            <a:noFill/>
          </a:ln>
        </p:spPr>
        <p:txBody>
          <a:bodyPr spcFirstLastPara="1" wrap="square" lIns="90000" tIns="45000" rIns="90000" bIns="45000" anchor="t" anchorCtr="0">
            <a:noAutofit/>
          </a:bodyPr>
          <a:lstStyle/>
          <a:p>
            <a:pPr marL="0" marR="0" lvl="0" indent="0" algn="l" rtl="0">
              <a:lnSpc>
                <a:spcPct val="80000"/>
              </a:lnSpc>
              <a:spcBef>
                <a:spcPts val="0"/>
              </a:spcBef>
              <a:spcAft>
                <a:spcPts val="0"/>
              </a:spcAft>
              <a:buNone/>
            </a:pPr>
            <a:r>
              <a:rPr lang="es-CL" sz="1800" b="1" i="0" u="sng" strike="noStrike" cap="none">
                <a:solidFill>
                  <a:srgbClr val="C73E32"/>
                </a:solidFill>
                <a:latin typeface="Calibri"/>
                <a:ea typeface="Calibri"/>
                <a:cs typeface="Calibri"/>
                <a:sym typeface="Calibri"/>
              </a:rPr>
              <a:t>Instalación defectuosa</a:t>
            </a:r>
            <a:r>
              <a:rPr lang="es-CL" sz="1800" b="1" i="0" u="none" strike="noStrike" cap="none">
                <a:solidFill>
                  <a:srgbClr val="C73E32"/>
                </a:solidFill>
                <a:latin typeface="Calibri"/>
                <a:ea typeface="Calibri"/>
                <a:cs typeface="Calibri"/>
                <a:sym typeface="Calibri"/>
              </a:rPr>
              <a:t>: </a:t>
            </a:r>
            <a:endParaRPr sz="1800" b="0" i="0" u="none" strike="noStrike" cap="none">
              <a:latin typeface="Arial"/>
              <a:ea typeface="Arial"/>
              <a:cs typeface="Arial"/>
              <a:sym typeface="Arial"/>
            </a:endParaRPr>
          </a:p>
          <a:p>
            <a:pPr marL="0" marR="0" lvl="0" indent="0" algn="l" rtl="0">
              <a:lnSpc>
                <a:spcPct val="110000"/>
              </a:lnSpc>
              <a:spcBef>
                <a:spcPts val="0"/>
              </a:spcBef>
              <a:spcAft>
                <a:spcPts val="0"/>
              </a:spcAft>
              <a:buNone/>
            </a:pPr>
            <a:endParaRPr sz="1800" b="0" i="0" u="none" strike="noStrike" cap="none">
              <a:latin typeface="Arial"/>
              <a:ea typeface="Arial"/>
              <a:cs typeface="Arial"/>
              <a:sym typeface="Arial"/>
            </a:endParaRPr>
          </a:p>
          <a:p>
            <a:pPr marL="140400" marR="0" lvl="0" indent="-139680" algn="l" rtl="0">
              <a:lnSpc>
                <a:spcPct val="90000"/>
              </a:lnSpc>
              <a:spcBef>
                <a:spcPts val="0"/>
              </a:spcBef>
              <a:spcAft>
                <a:spcPts val="0"/>
              </a:spcAft>
              <a:buClr>
                <a:srgbClr val="000000"/>
              </a:buClr>
              <a:buSzPts val="1800"/>
              <a:buFont typeface="Arial"/>
              <a:buChar char="•"/>
            </a:pPr>
            <a:r>
              <a:rPr lang="es-CL" sz="1800" b="0" i="0" u="none" strike="noStrike" cap="none">
                <a:solidFill>
                  <a:srgbClr val="000000"/>
                </a:solidFill>
                <a:latin typeface="Calibri"/>
                <a:ea typeface="Calibri"/>
                <a:cs typeface="Calibri"/>
                <a:sym typeface="Calibri"/>
              </a:rPr>
              <a:t>Es posible que el trabajo realizado por personal no calificado o la no consideración del manual de fabricante pueda provocar fallos futuros. En ese sentido un error de instalación puede ser del tipo eléctrico o mecánico. </a:t>
            </a:r>
            <a:endParaRPr sz="1800" b="0" i="0" u="none" strike="noStrike" cap="none">
              <a:latin typeface="Arial"/>
              <a:ea typeface="Arial"/>
              <a:cs typeface="Arial"/>
              <a:sym typeface="Arial"/>
            </a:endParaRPr>
          </a:p>
          <a:p>
            <a:pPr marL="140400" marR="0" lvl="0" indent="-139680" algn="l" rtl="0">
              <a:lnSpc>
                <a:spcPct val="90000"/>
              </a:lnSpc>
              <a:spcBef>
                <a:spcPts val="1001"/>
              </a:spcBef>
              <a:spcAft>
                <a:spcPts val="0"/>
              </a:spcAft>
              <a:buClr>
                <a:srgbClr val="000000"/>
              </a:buClr>
              <a:buSzPts val="1800"/>
              <a:buFont typeface="Arial"/>
              <a:buChar char="•"/>
            </a:pPr>
            <a:r>
              <a:rPr lang="es-CL" sz="1800" b="0" i="0" u="none" strike="noStrike" cap="none">
                <a:solidFill>
                  <a:srgbClr val="000000"/>
                </a:solidFill>
                <a:latin typeface="Calibri"/>
                <a:ea typeface="Calibri"/>
                <a:cs typeface="Calibri"/>
                <a:sym typeface="Calibri"/>
              </a:rPr>
              <a:t>Del tipo eléctrico puede ser la conexión errónea en la alimentación de los circuitos. </a:t>
            </a:r>
            <a:endParaRPr sz="1800" b="0" i="0" u="none" strike="noStrike" cap="none">
              <a:latin typeface="Arial"/>
              <a:ea typeface="Arial"/>
              <a:cs typeface="Arial"/>
              <a:sym typeface="Arial"/>
            </a:endParaRPr>
          </a:p>
          <a:p>
            <a:pPr marL="140400" marR="0" lvl="0" indent="-139680" algn="l" rtl="0">
              <a:lnSpc>
                <a:spcPct val="90000"/>
              </a:lnSpc>
              <a:spcBef>
                <a:spcPts val="1001"/>
              </a:spcBef>
              <a:spcAft>
                <a:spcPts val="0"/>
              </a:spcAft>
              <a:buClr>
                <a:srgbClr val="000000"/>
              </a:buClr>
              <a:buSzPts val="1800"/>
              <a:buFont typeface="Arial"/>
              <a:buChar char="•"/>
            </a:pPr>
            <a:r>
              <a:rPr lang="es-CL" sz="1800" b="0" i="0" u="none" strike="noStrike" cap="none">
                <a:solidFill>
                  <a:srgbClr val="000000"/>
                </a:solidFill>
                <a:latin typeface="Calibri"/>
                <a:ea typeface="Calibri"/>
                <a:cs typeface="Calibri"/>
                <a:sym typeface="Calibri"/>
              </a:rPr>
              <a:t> Soldadura deficiente en el armado del circuito </a:t>
            </a:r>
            <a:endParaRPr sz="1800" b="0" i="0" u="none" strike="noStrike" cap="none">
              <a:latin typeface="Arial"/>
              <a:ea typeface="Arial"/>
              <a:cs typeface="Arial"/>
              <a:sym typeface="Arial"/>
            </a:endParaRPr>
          </a:p>
          <a:p>
            <a:pPr marL="140400" marR="0" lvl="0" indent="-139680" algn="l" rtl="0">
              <a:lnSpc>
                <a:spcPct val="90000"/>
              </a:lnSpc>
              <a:spcBef>
                <a:spcPts val="1001"/>
              </a:spcBef>
              <a:spcAft>
                <a:spcPts val="0"/>
              </a:spcAft>
              <a:buClr>
                <a:srgbClr val="000000"/>
              </a:buClr>
              <a:buSzPts val="1800"/>
              <a:buFont typeface="Arial"/>
              <a:buChar char="•"/>
            </a:pPr>
            <a:r>
              <a:rPr lang="es-CL" sz="1800" b="0" i="0" u="none" strike="noStrike" cap="none">
                <a:solidFill>
                  <a:srgbClr val="000000"/>
                </a:solidFill>
                <a:latin typeface="Calibri"/>
                <a:ea typeface="Calibri"/>
                <a:cs typeface="Calibri"/>
                <a:sym typeface="Calibri"/>
              </a:rPr>
              <a:t>Contacto defectuoso de terminales, por falta de apriete de las conexiones.</a:t>
            </a:r>
            <a:endParaRPr sz="1800" b="0" i="0" u="none" strike="noStrike" cap="none">
              <a:latin typeface="Arial"/>
              <a:ea typeface="Arial"/>
              <a:cs typeface="Arial"/>
              <a:sym typeface="Aria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955"/>
        <p:cNvGrpSpPr/>
        <p:nvPr/>
      </p:nvGrpSpPr>
      <p:grpSpPr>
        <a:xfrm>
          <a:off x="0" y="0"/>
          <a:ext cx="0" cy="0"/>
          <a:chOff x="0" y="0"/>
          <a:chExt cx="0" cy="0"/>
        </a:xfrm>
      </p:grpSpPr>
      <p:sp>
        <p:nvSpPr>
          <p:cNvPr id="956" name="Google Shape;956;p58"/>
          <p:cNvSpPr/>
          <p:nvPr/>
        </p:nvSpPr>
        <p:spPr>
          <a:xfrm>
            <a:off x="444600" y="1123920"/>
            <a:ext cx="8600400" cy="891360"/>
          </a:xfrm>
          <a:prstGeom prst="rect">
            <a:avLst/>
          </a:prstGeom>
          <a:noFill/>
          <a:ln>
            <a:noFill/>
          </a:ln>
        </p:spPr>
        <p:txBody>
          <a:bodyPr spcFirstLastPara="1" wrap="square" lIns="90000" tIns="45000" rIns="90000" bIns="45000" anchor="ctr" anchorCtr="0">
            <a:noAutofit/>
          </a:bodyPr>
          <a:lstStyle/>
          <a:p>
            <a:pPr marL="0" marR="0" lvl="0" indent="0" algn="l" rtl="0">
              <a:lnSpc>
                <a:spcPct val="80000"/>
              </a:lnSpc>
              <a:spcBef>
                <a:spcPts val="0"/>
              </a:spcBef>
              <a:spcAft>
                <a:spcPts val="0"/>
              </a:spcAft>
              <a:buNone/>
            </a:pPr>
            <a:r>
              <a:rPr lang="es-CL" sz="3600" b="1" i="0" u="none" strike="noStrike" cap="none">
                <a:solidFill>
                  <a:srgbClr val="29754D"/>
                </a:solidFill>
                <a:latin typeface="Calibri"/>
                <a:ea typeface="Calibri"/>
                <a:cs typeface="Calibri"/>
                <a:sym typeface="Calibri"/>
              </a:rPr>
              <a:t>CAUSAS Y </a:t>
            </a:r>
            <a:r>
              <a:rPr lang="es-CL" sz="3600" b="0" i="0" u="none" strike="noStrike" cap="none">
                <a:solidFill>
                  <a:srgbClr val="C73E32"/>
                </a:solidFill>
                <a:latin typeface="Calibri"/>
                <a:ea typeface="Calibri"/>
                <a:cs typeface="Calibri"/>
                <a:sym typeface="Calibri"/>
              </a:rPr>
              <a:t>TIPOS DE FALLAS</a:t>
            </a:r>
            <a:endParaRPr sz="3600" b="0" i="0" u="none" strike="noStrike" cap="none">
              <a:latin typeface="Arial"/>
              <a:ea typeface="Arial"/>
              <a:cs typeface="Arial"/>
              <a:sym typeface="Arial"/>
            </a:endParaRPr>
          </a:p>
        </p:txBody>
      </p:sp>
      <p:sp>
        <p:nvSpPr>
          <p:cNvPr id="957" name="Google Shape;957;p58"/>
          <p:cNvSpPr/>
          <p:nvPr/>
        </p:nvSpPr>
        <p:spPr>
          <a:xfrm>
            <a:off x="468000" y="1128240"/>
            <a:ext cx="4699800" cy="153000"/>
          </a:xfrm>
          <a:prstGeom prst="rect">
            <a:avLst/>
          </a:prstGeom>
          <a:noFill/>
          <a:ln>
            <a:noFill/>
          </a:ln>
        </p:spPr>
        <p:txBody>
          <a:bodyPr spcFirstLastPara="1" wrap="square" lIns="90000" tIns="91425" rIns="90000" bIns="91425" anchor="ctr" anchorCtr="0">
            <a:noAutofit/>
          </a:bodyPr>
          <a:lstStyle/>
          <a:p>
            <a:pPr marL="0" marR="0" lvl="0" indent="0" algn="l" rtl="0">
              <a:lnSpc>
                <a:spcPct val="80000"/>
              </a:lnSpc>
              <a:spcBef>
                <a:spcPts val="0"/>
              </a:spcBef>
              <a:spcAft>
                <a:spcPts val="0"/>
              </a:spcAft>
              <a:buNone/>
            </a:pPr>
            <a:r>
              <a:rPr lang="es-CL" sz="1400" b="1" i="0" u="none" strike="noStrike" cap="none">
                <a:solidFill>
                  <a:srgbClr val="000000"/>
                </a:solidFill>
                <a:latin typeface="Calibri"/>
                <a:ea typeface="Calibri"/>
                <a:cs typeface="Calibri"/>
                <a:sym typeface="Calibri"/>
              </a:rPr>
              <a:t>DIAGNÓSTICO  DE FALLAS  </a:t>
            </a:r>
            <a:endParaRPr sz="1400" b="0" i="0" u="none" strike="noStrike" cap="none">
              <a:latin typeface="Arial"/>
              <a:ea typeface="Arial"/>
              <a:cs typeface="Arial"/>
              <a:sym typeface="Arial"/>
            </a:endParaRPr>
          </a:p>
        </p:txBody>
      </p:sp>
      <p:sp>
        <p:nvSpPr>
          <p:cNvPr id="958" name="Google Shape;958;p58"/>
          <p:cNvSpPr/>
          <p:nvPr/>
        </p:nvSpPr>
        <p:spPr>
          <a:xfrm>
            <a:off x="1123200" y="2247840"/>
            <a:ext cx="7619400" cy="3745800"/>
          </a:xfrm>
          <a:prstGeom prst="roundRect">
            <a:avLst>
              <a:gd name="adj" fmla="val 3150"/>
            </a:avLst>
          </a:prstGeom>
          <a:solidFill>
            <a:srgbClr val="FFFFFF"/>
          </a:solidFill>
          <a:ln w="9525" cap="flat" cmpd="sng">
            <a:solidFill>
              <a:schemeClr val="dk2"/>
            </a:solidFill>
            <a:prstDash val="solid"/>
            <a:round/>
            <a:headEnd type="none" w="sm" len="sm"/>
            <a:tailEnd type="none" w="sm" len="sm"/>
          </a:ln>
        </p:spPr>
        <p:txBody>
          <a:bodyPr spcFirstLastPara="1" wrap="square" lIns="90000" tIns="91425" rIns="90000" bIns="91425" anchor="ctr" anchorCtr="0">
            <a:noAutofit/>
          </a:bodyPr>
          <a:lstStyle/>
          <a:p>
            <a:pPr marL="0" marR="0" lvl="0" indent="0" algn="l" rtl="0">
              <a:lnSpc>
                <a:spcPct val="100000"/>
              </a:lnSpc>
              <a:spcBef>
                <a:spcPts val="0"/>
              </a:spcBef>
              <a:spcAft>
                <a:spcPts val="0"/>
              </a:spcAft>
              <a:buNone/>
            </a:pPr>
            <a:r>
              <a:rPr lang="es-CL" sz="1400" b="0" i="0" u="none" strike="noStrike" cap="none">
                <a:solidFill>
                  <a:srgbClr val="000000"/>
                </a:solidFill>
                <a:latin typeface="Arial"/>
                <a:ea typeface="Arial"/>
                <a:cs typeface="Arial"/>
                <a:sym typeface="Arial"/>
              </a:rPr>
              <a:t>    </a:t>
            </a:r>
            <a:endParaRPr sz="1400" b="0" i="0" u="none" strike="noStrike" cap="none">
              <a:latin typeface="Arial"/>
              <a:ea typeface="Arial"/>
              <a:cs typeface="Arial"/>
              <a:sym typeface="Arial"/>
            </a:endParaRPr>
          </a:p>
        </p:txBody>
      </p:sp>
      <p:pic>
        <p:nvPicPr>
          <p:cNvPr id="959" name="Google Shape;959;p58"/>
          <p:cNvPicPr preferRelativeResize="0"/>
          <p:nvPr/>
        </p:nvPicPr>
        <p:blipFill rotWithShape="1">
          <a:blip r:embed="rId3">
            <a:alphaModFix/>
          </a:blip>
          <a:srcRect/>
          <a:stretch/>
        </p:blipFill>
        <p:spPr>
          <a:xfrm>
            <a:off x="7805520" y="2324160"/>
            <a:ext cx="746640" cy="659520"/>
          </a:xfrm>
          <a:prstGeom prst="rect">
            <a:avLst/>
          </a:prstGeom>
          <a:noFill/>
          <a:ln>
            <a:noFill/>
          </a:ln>
        </p:spPr>
      </p:pic>
      <p:sp>
        <p:nvSpPr>
          <p:cNvPr id="960" name="Google Shape;960;p58"/>
          <p:cNvSpPr/>
          <p:nvPr/>
        </p:nvSpPr>
        <p:spPr>
          <a:xfrm>
            <a:off x="1402560" y="2751120"/>
            <a:ext cx="6095160" cy="2899440"/>
          </a:xfrm>
          <a:prstGeom prst="rect">
            <a:avLst/>
          </a:prstGeom>
          <a:noFill/>
          <a:ln>
            <a:noFill/>
          </a:ln>
        </p:spPr>
        <p:txBody>
          <a:bodyPr spcFirstLastPara="1" wrap="square" lIns="90000" tIns="45000" rIns="90000" bIns="45000" anchor="t" anchorCtr="0">
            <a:noAutofit/>
          </a:bodyPr>
          <a:lstStyle/>
          <a:p>
            <a:pPr marL="0" marR="0" lvl="0" indent="0" algn="l" rtl="0">
              <a:lnSpc>
                <a:spcPct val="90000"/>
              </a:lnSpc>
              <a:spcBef>
                <a:spcPts val="0"/>
              </a:spcBef>
              <a:spcAft>
                <a:spcPts val="0"/>
              </a:spcAft>
              <a:buNone/>
            </a:pPr>
            <a:r>
              <a:rPr lang="es-CL" sz="1800" b="1" i="0" u="sng" strike="noStrike" cap="none">
                <a:solidFill>
                  <a:srgbClr val="C73E32"/>
                </a:solidFill>
                <a:latin typeface="Calibri"/>
                <a:ea typeface="Calibri"/>
                <a:cs typeface="Calibri"/>
                <a:sym typeface="Calibri"/>
              </a:rPr>
              <a:t>Corto circuito</a:t>
            </a:r>
            <a:r>
              <a:rPr lang="es-CL" sz="1800" b="1" i="0" u="none" strike="noStrike" cap="none">
                <a:solidFill>
                  <a:srgbClr val="C73E32"/>
                </a:solidFill>
                <a:latin typeface="Calibri"/>
                <a:ea typeface="Calibri"/>
                <a:cs typeface="Calibri"/>
                <a:sym typeface="Calibri"/>
              </a:rPr>
              <a:t>: </a:t>
            </a:r>
            <a:endParaRPr sz="1800" b="0" i="0" u="none" strike="noStrike" cap="none">
              <a:latin typeface="Arial"/>
              <a:ea typeface="Arial"/>
              <a:cs typeface="Arial"/>
              <a:sym typeface="Arial"/>
            </a:endParaRPr>
          </a:p>
          <a:p>
            <a:pPr marL="0" marR="0" lvl="0" indent="0" algn="l" rtl="0">
              <a:lnSpc>
                <a:spcPct val="90000"/>
              </a:lnSpc>
              <a:spcBef>
                <a:spcPts val="0"/>
              </a:spcBef>
              <a:spcAft>
                <a:spcPts val="0"/>
              </a:spcAft>
              <a:buNone/>
            </a:pPr>
            <a:endParaRPr sz="1800" b="0" i="0" u="none" strike="noStrike" cap="none">
              <a:latin typeface="Arial"/>
              <a:ea typeface="Arial"/>
              <a:cs typeface="Arial"/>
              <a:sym typeface="Arial"/>
            </a:endParaRPr>
          </a:p>
          <a:p>
            <a:pPr marL="140400" marR="0" lvl="0" indent="-139680" algn="l" rtl="0">
              <a:lnSpc>
                <a:spcPct val="90000"/>
              </a:lnSpc>
              <a:spcBef>
                <a:spcPts val="0"/>
              </a:spcBef>
              <a:spcAft>
                <a:spcPts val="0"/>
              </a:spcAft>
              <a:buClr>
                <a:srgbClr val="000000"/>
              </a:buClr>
              <a:buSzPts val="1800"/>
              <a:buFont typeface="Arial"/>
              <a:buChar char="•"/>
            </a:pPr>
            <a:r>
              <a:rPr lang="es-CL" sz="1800" b="0" i="0" u="none" strike="noStrike" cap="none">
                <a:solidFill>
                  <a:srgbClr val="000000"/>
                </a:solidFill>
                <a:latin typeface="Calibri"/>
                <a:ea typeface="Calibri"/>
                <a:cs typeface="Calibri"/>
                <a:sym typeface="Calibri"/>
              </a:rPr>
              <a:t>Se produce cuando dos conductores de distinta polaridad tienen contacto. </a:t>
            </a:r>
            <a:endParaRPr sz="1800" b="0" i="0" u="none" strike="noStrike" cap="none">
              <a:latin typeface="Arial"/>
              <a:ea typeface="Arial"/>
              <a:cs typeface="Arial"/>
              <a:sym typeface="Arial"/>
            </a:endParaRPr>
          </a:p>
          <a:p>
            <a:pPr marL="140400" marR="0" lvl="0" indent="-139680" algn="l" rtl="0">
              <a:lnSpc>
                <a:spcPct val="90000"/>
              </a:lnSpc>
              <a:spcBef>
                <a:spcPts val="1001"/>
              </a:spcBef>
              <a:spcAft>
                <a:spcPts val="0"/>
              </a:spcAft>
              <a:buClr>
                <a:srgbClr val="000000"/>
              </a:buClr>
              <a:buSzPts val="1800"/>
              <a:buFont typeface="Arial"/>
              <a:buChar char="•"/>
            </a:pPr>
            <a:r>
              <a:rPr lang="es-CL" sz="1800" b="0" i="0" u="none" strike="noStrike" cap="none">
                <a:solidFill>
                  <a:srgbClr val="000000"/>
                </a:solidFill>
                <a:latin typeface="Calibri"/>
                <a:ea typeface="Calibri"/>
                <a:cs typeface="Calibri"/>
                <a:sym typeface="Calibri"/>
              </a:rPr>
              <a:t>También se puede producir por la perdida de aislación entre estos elementos, es posible que suceda en diferentes niveles de tensión eléctrica tanto con corriente alterna como en corriente continua. </a:t>
            </a:r>
            <a:endParaRPr sz="1800" b="0" i="0" u="none" strike="noStrike" cap="none">
              <a:latin typeface="Arial"/>
              <a:ea typeface="Arial"/>
              <a:cs typeface="Arial"/>
              <a:sym typeface="Arial"/>
            </a:endParaRPr>
          </a:p>
          <a:p>
            <a:pPr marL="140400" marR="0" lvl="0" indent="-139680" algn="l" rtl="0">
              <a:lnSpc>
                <a:spcPct val="90000"/>
              </a:lnSpc>
              <a:spcBef>
                <a:spcPts val="1001"/>
              </a:spcBef>
              <a:spcAft>
                <a:spcPts val="0"/>
              </a:spcAft>
              <a:buClr>
                <a:srgbClr val="000000"/>
              </a:buClr>
              <a:buSzPts val="1800"/>
              <a:buFont typeface="Arial"/>
              <a:buChar char="•"/>
            </a:pPr>
            <a:r>
              <a:rPr lang="es-CL" sz="1800" b="0" i="0" u="none" strike="noStrike" cap="none">
                <a:solidFill>
                  <a:srgbClr val="000000"/>
                </a:solidFill>
                <a:latin typeface="Calibri"/>
                <a:ea typeface="Calibri"/>
                <a:cs typeface="Calibri"/>
                <a:sym typeface="Calibri"/>
              </a:rPr>
              <a:t>Esta falla puede generar daños graves a medida que la tensión y corriente del sistema sea mayor.</a:t>
            </a:r>
            <a:endParaRPr sz="1800" b="0" i="0" u="none" strike="noStrike" cap="none">
              <a:latin typeface="Arial"/>
              <a:ea typeface="Arial"/>
              <a:cs typeface="Arial"/>
              <a:sym typeface="Arial"/>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964"/>
        <p:cNvGrpSpPr/>
        <p:nvPr/>
      </p:nvGrpSpPr>
      <p:grpSpPr>
        <a:xfrm>
          <a:off x="0" y="0"/>
          <a:ext cx="0" cy="0"/>
          <a:chOff x="0" y="0"/>
          <a:chExt cx="0" cy="0"/>
        </a:xfrm>
      </p:grpSpPr>
      <p:sp>
        <p:nvSpPr>
          <p:cNvPr id="965" name="Google Shape;965;p59"/>
          <p:cNvSpPr/>
          <p:nvPr/>
        </p:nvSpPr>
        <p:spPr>
          <a:xfrm>
            <a:off x="802440" y="2247840"/>
            <a:ext cx="8190720" cy="4253760"/>
          </a:xfrm>
          <a:prstGeom prst="roundRect">
            <a:avLst>
              <a:gd name="adj" fmla="val 3150"/>
            </a:avLst>
          </a:prstGeom>
          <a:solidFill>
            <a:srgbClr val="FFFFFF"/>
          </a:solidFill>
          <a:ln w="9525" cap="flat" cmpd="sng">
            <a:solidFill>
              <a:schemeClr val="dk2"/>
            </a:solidFill>
            <a:prstDash val="solid"/>
            <a:round/>
            <a:headEnd type="none" w="sm" len="sm"/>
            <a:tailEnd type="none" w="sm" len="sm"/>
          </a:ln>
        </p:spPr>
        <p:txBody>
          <a:bodyPr spcFirstLastPara="1" wrap="square" lIns="90000" tIns="91425" rIns="90000" bIns="91425" anchor="ctr" anchorCtr="0">
            <a:noAutofit/>
          </a:bodyPr>
          <a:lstStyle/>
          <a:p>
            <a:pPr marL="0" marR="0" lvl="0" indent="0" algn="l" rtl="0">
              <a:lnSpc>
                <a:spcPct val="100000"/>
              </a:lnSpc>
              <a:spcBef>
                <a:spcPts val="0"/>
              </a:spcBef>
              <a:spcAft>
                <a:spcPts val="0"/>
              </a:spcAft>
              <a:buNone/>
            </a:pPr>
            <a:r>
              <a:rPr lang="es-CL" sz="1400" b="0" i="0" u="none" strike="noStrike" cap="none">
                <a:solidFill>
                  <a:srgbClr val="000000"/>
                </a:solidFill>
                <a:latin typeface="Arial"/>
                <a:ea typeface="Arial"/>
                <a:cs typeface="Arial"/>
                <a:sym typeface="Arial"/>
              </a:rPr>
              <a:t>    </a:t>
            </a:r>
            <a:endParaRPr sz="1400" b="0" i="0" u="none" strike="noStrike" cap="none">
              <a:latin typeface="Arial"/>
              <a:ea typeface="Arial"/>
              <a:cs typeface="Arial"/>
              <a:sym typeface="Arial"/>
            </a:endParaRPr>
          </a:p>
        </p:txBody>
      </p:sp>
      <p:pic>
        <p:nvPicPr>
          <p:cNvPr id="966" name="Google Shape;966;p59"/>
          <p:cNvPicPr preferRelativeResize="0"/>
          <p:nvPr/>
        </p:nvPicPr>
        <p:blipFill rotWithShape="1">
          <a:blip r:embed="rId3">
            <a:alphaModFix/>
          </a:blip>
          <a:srcRect/>
          <a:stretch/>
        </p:blipFill>
        <p:spPr>
          <a:xfrm>
            <a:off x="8132400" y="2324160"/>
            <a:ext cx="746640" cy="659520"/>
          </a:xfrm>
          <a:prstGeom prst="rect">
            <a:avLst/>
          </a:prstGeom>
          <a:noFill/>
          <a:ln>
            <a:noFill/>
          </a:ln>
        </p:spPr>
      </p:pic>
      <p:sp>
        <p:nvSpPr>
          <p:cNvPr id="967" name="Google Shape;967;p59"/>
          <p:cNvSpPr/>
          <p:nvPr/>
        </p:nvSpPr>
        <p:spPr>
          <a:xfrm>
            <a:off x="444600" y="1123920"/>
            <a:ext cx="8600400" cy="891360"/>
          </a:xfrm>
          <a:prstGeom prst="rect">
            <a:avLst/>
          </a:prstGeom>
          <a:noFill/>
          <a:ln>
            <a:noFill/>
          </a:ln>
        </p:spPr>
        <p:txBody>
          <a:bodyPr spcFirstLastPara="1" wrap="square" lIns="90000" tIns="45000" rIns="90000" bIns="45000" anchor="ctr" anchorCtr="0">
            <a:noAutofit/>
          </a:bodyPr>
          <a:lstStyle/>
          <a:p>
            <a:pPr marL="0" marR="0" lvl="0" indent="0" algn="l" rtl="0">
              <a:lnSpc>
                <a:spcPct val="80000"/>
              </a:lnSpc>
              <a:spcBef>
                <a:spcPts val="0"/>
              </a:spcBef>
              <a:spcAft>
                <a:spcPts val="0"/>
              </a:spcAft>
              <a:buNone/>
            </a:pPr>
            <a:r>
              <a:rPr lang="es-CL" sz="3600" b="1" i="0" u="none" strike="noStrike" cap="none">
                <a:solidFill>
                  <a:srgbClr val="29754D"/>
                </a:solidFill>
                <a:latin typeface="Calibri"/>
                <a:ea typeface="Calibri"/>
                <a:cs typeface="Calibri"/>
                <a:sym typeface="Calibri"/>
              </a:rPr>
              <a:t>CAUSAS Y </a:t>
            </a:r>
            <a:r>
              <a:rPr lang="es-CL" sz="3600" b="0" i="0" u="none" strike="noStrike" cap="none">
                <a:solidFill>
                  <a:srgbClr val="C73E32"/>
                </a:solidFill>
                <a:latin typeface="Calibri"/>
                <a:ea typeface="Calibri"/>
                <a:cs typeface="Calibri"/>
                <a:sym typeface="Calibri"/>
              </a:rPr>
              <a:t>TIPOS DE FALLAS</a:t>
            </a:r>
            <a:endParaRPr sz="3600" b="0" i="0" u="none" strike="noStrike" cap="none">
              <a:latin typeface="Arial"/>
              <a:ea typeface="Arial"/>
              <a:cs typeface="Arial"/>
              <a:sym typeface="Arial"/>
            </a:endParaRPr>
          </a:p>
        </p:txBody>
      </p:sp>
      <p:sp>
        <p:nvSpPr>
          <p:cNvPr id="968" name="Google Shape;968;p59"/>
          <p:cNvSpPr/>
          <p:nvPr/>
        </p:nvSpPr>
        <p:spPr>
          <a:xfrm>
            <a:off x="468000" y="1128240"/>
            <a:ext cx="4699800" cy="153000"/>
          </a:xfrm>
          <a:prstGeom prst="rect">
            <a:avLst/>
          </a:prstGeom>
          <a:noFill/>
          <a:ln>
            <a:noFill/>
          </a:ln>
        </p:spPr>
        <p:txBody>
          <a:bodyPr spcFirstLastPara="1" wrap="square" lIns="90000" tIns="91425" rIns="90000" bIns="91425" anchor="ctr" anchorCtr="0">
            <a:noAutofit/>
          </a:bodyPr>
          <a:lstStyle/>
          <a:p>
            <a:pPr marL="0" marR="0" lvl="0" indent="0" algn="l" rtl="0">
              <a:lnSpc>
                <a:spcPct val="80000"/>
              </a:lnSpc>
              <a:spcBef>
                <a:spcPts val="0"/>
              </a:spcBef>
              <a:spcAft>
                <a:spcPts val="0"/>
              </a:spcAft>
              <a:buNone/>
            </a:pPr>
            <a:r>
              <a:rPr lang="es-CL" sz="1400" b="1" i="0" u="none" strike="noStrike" cap="none">
                <a:solidFill>
                  <a:srgbClr val="000000"/>
                </a:solidFill>
                <a:latin typeface="Calibri"/>
                <a:ea typeface="Calibri"/>
                <a:cs typeface="Calibri"/>
                <a:sym typeface="Calibri"/>
              </a:rPr>
              <a:t>DIAGNÓSTICO  DE FALLAS  </a:t>
            </a:r>
            <a:endParaRPr sz="1400" b="0" i="0" u="none" strike="noStrike" cap="none">
              <a:latin typeface="Arial"/>
              <a:ea typeface="Arial"/>
              <a:cs typeface="Arial"/>
              <a:sym typeface="Arial"/>
            </a:endParaRPr>
          </a:p>
        </p:txBody>
      </p:sp>
      <p:sp>
        <p:nvSpPr>
          <p:cNvPr id="969" name="Google Shape;969;p59"/>
          <p:cNvSpPr/>
          <p:nvPr/>
        </p:nvSpPr>
        <p:spPr>
          <a:xfrm>
            <a:off x="1031040" y="2751120"/>
            <a:ext cx="7327080" cy="3369600"/>
          </a:xfrm>
          <a:prstGeom prst="rect">
            <a:avLst/>
          </a:prstGeom>
          <a:noFill/>
          <a:ln>
            <a:noFill/>
          </a:ln>
        </p:spPr>
        <p:txBody>
          <a:bodyPr spcFirstLastPara="1" wrap="square" lIns="90000" tIns="45000" rIns="90000" bIns="45000" anchor="t" anchorCtr="0">
            <a:noAutofit/>
          </a:bodyPr>
          <a:lstStyle/>
          <a:p>
            <a:pPr marL="0" marR="0" lvl="0" indent="0" algn="l" rtl="0">
              <a:lnSpc>
                <a:spcPct val="70000"/>
              </a:lnSpc>
              <a:spcBef>
                <a:spcPts val="0"/>
              </a:spcBef>
              <a:spcAft>
                <a:spcPts val="0"/>
              </a:spcAft>
              <a:buNone/>
            </a:pPr>
            <a:r>
              <a:rPr lang="es-CL" sz="1800" b="1" i="0" u="sng" strike="noStrike" cap="none">
                <a:solidFill>
                  <a:srgbClr val="C73E32"/>
                </a:solidFill>
                <a:latin typeface="Calibri"/>
                <a:ea typeface="Calibri"/>
                <a:cs typeface="Calibri"/>
                <a:sym typeface="Calibri"/>
              </a:rPr>
              <a:t>No encendido</a:t>
            </a:r>
            <a:r>
              <a:rPr lang="es-CL" sz="1800" b="1" i="0" u="none" strike="noStrike" cap="none">
                <a:solidFill>
                  <a:srgbClr val="C73E32"/>
                </a:solidFill>
                <a:latin typeface="Calibri"/>
                <a:ea typeface="Calibri"/>
                <a:cs typeface="Calibri"/>
                <a:sym typeface="Calibri"/>
              </a:rPr>
              <a:t>: </a:t>
            </a:r>
            <a:endParaRPr sz="1800" b="0" i="0" u="none" strike="noStrike" cap="none">
              <a:latin typeface="Arial"/>
              <a:ea typeface="Arial"/>
              <a:cs typeface="Arial"/>
              <a:sym typeface="Arial"/>
            </a:endParaRPr>
          </a:p>
          <a:p>
            <a:pPr marL="0" marR="0" lvl="0" indent="0" algn="l" rtl="0">
              <a:lnSpc>
                <a:spcPct val="70000"/>
              </a:lnSpc>
              <a:spcBef>
                <a:spcPts val="0"/>
              </a:spcBef>
              <a:spcAft>
                <a:spcPts val="0"/>
              </a:spcAft>
              <a:buNone/>
            </a:pPr>
            <a:endParaRPr sz="1800" b="0" i="0" u="none" strike="noStrike" cap="none">
              <a:latin typeface="Arial"/>
              <a:ea typeface="Arial"/>
              <a:cs typeface="Arial"/>
              <a:sym typeface="Arial"/>
            </a:endParaRPr>
          </a:p>
          <a:p>
            <a:pPr marL="0" marR="0" lvl="0" indent="0" algn="l" rtl="0">
              <a:lnSpc>
                <a:spcPct val="90000"/>
              </a:lnSpc>
              <a:spcBef>
                <a:spcPts val="0"/>
              </a:spcBef>
              <a:spcAft>
                <a:spcPts val="0"/>
              </a:spcAft>
              <a:buNone/>
            </a:pPr>
            <a:r>
              <a:rPr lang="es-CL" sz="1800" b="0" i="0" u="none" strike="noStrike" cap="none">
                <a:solidFill>
                  <a:srgbClr val="000000"/>
                </a:solidFill>
                <a:latin typeface="Calibri"/>
                <a:ea typeface="Calibri"/>
                <a:cs typeface="Calibri"/>
                <a:sym typeface="Calibri"/>
              </a:rPr>
              <a:t>La primera verificación que se debe hacer en un sistema que no enciende </a:t>
            </a:r>
            <a:br>
              <a:rPr lang="es-CL" sz="1800" b="0" i="0" u="none" strike="noStrike" cap="none">
                <a:latin typeface="Arial"/>
                <a:ea typeface="Arial"/>
                <a:cs typeface="Arial"/>
                <a:sym typeface="Arial"/>
              </a:rPr>
            </a:br>
            <a:r>
              <a:rPr lang="es-CL" sz="1800" b="0" i="0" u="none" strike="noStrike" cap="none">
                <a:solidFill>
                  <a:srgbClr val="000000"/>
                </a:solidFill>
                <a:latin typeface="Calibri"/>
                <a:ea typeface="Calibri"/>
                <a:cs typeface="Calibri"/>
                <a:sym typeface="Calibri"/>
              </a:rPr>
              <a:t>es comprobar las conexiones de alimentación. </a:t>
            </a:r>
            <a:endParaRPr sz="1800" b="0" i="0" u="none" strike="noStrike" cap="none">
              <a:latin typeface="Arial"/>
              <a:ea typeface="Arial"/>
              <a:cs typeface="Arial"/>
              <a:sym typeface="Arial"/>
            </a:endParaRPr>
          </a:p>
          <a:p>
            <a:pPr marL="140400" marR="0" lvl="0" indent="-139680" algn="l" rtl="0">
              <a:lnSpc>
                <a:spcPct val="90000"/>
              </a:lnSpc>
              <a:spcBef>
                <a:spcPts val="1001"/>
              </a:spcBef>
              <a:spcAft>
                <a:spcPts val="0"/>
              </a:spcAft>
              <a:buClr>
                <a:srgbClr val="000000"/>
              </a:buClr>
              <a:buSzPts val="1800"/>
              <a:buFont typeface="Arial"/>
              <a:buChar char="•"/>
            </a:pPr>
            <a:r>
              <a:rPr lang="es-CL" sz="1800" b="0" i="0" u="none" strike="noStrike" cap="none">
                <a:solidFill>
                  <a:srgbClr val="000000"/>
                </a:solidFill>
                <a:latin typeface="Calibri"/>
                <a:ea typeface="Calibri"/>
                <a:cs typeface="Calibri"/>
                <a:sym typeface="Calibri"/>
              </a:rPr>
              <a:t>Estado del cable de alimentación.</a:t>
            </a:r>
            <a:endParaRPr sz="1800" b="0" i="0" u="none" strike="noStrike" cap="none">
              <a:latin typeface="Arial"/>
              <a:ea typeface="Arial"/>
              <a:cs typeface="Arial"/>
              <a:sym typeface="Arial"/>
            </a:endParaRPr>
          </a:p>
          <a:p>
            <a:pPr marL="140400" marR="0" lvl="0" indent="-139680" algn="l" rtl="0">
              <a:lnSpc>
                <a:spcPct val="90000"/>
              </a:lnSpc>
              <a:spcBef>
                <a:spcPts val="1001"/>
              </a:spcBef>
              <a:spcAft>
                <a:spcPts val="0"/>
              </a:spcAft>
              <a:buClr>
                <a:srgbClr val="000000"/>
              </a:buClr>
              <a:buSzPts val="1800"/>
              <a:buFont typeface="Arial"/>
              <a:buChar char="•"/>
            </a:pPr>
            <a:r>
              <a:rPr lang="es-CL" sz="1800" b="0" i="0" u="none" strike="noStrike" cap="none">
                <a:solidFill>
                  <a:srgbClr val="000000"/>
                </a:solidFill>
                <a:latin typeface="Calibri"/>
                <a:ea typeface="Calibri"/>
                <a:cs typeface="Calibri"/>
                <a:sym typeface="Calibri"/>
              </a:rPr>
              <a:t>Estado de la fuente de alimentación. </a:t>
            </a:r>
            <a:endParaRPr sz="1800" b="0" i="0" u="none" strike="noStrike" cap="none">
              <a:latin typeface="Arial"/>
              <a:ea typeface="Arial"/>
              <a:cs typeface="Arial"/>
              <a:sym typeface="Arial"/>
            </a:endParaRPr>
          </a:p>
          <a:p>
            <a:pPr marL="140400" marR="0" lvl="0" indent="-139680" algn="l" rtl="0">
              <a:lnSpc>
                <a:spcPct val="90000"/>
              </a:lnSpc>
              <a:spcBef>
                <a:spcPts val="1001"/>
              </a:spcBef>
              <a:spcAft>
                <a:spcPts val="0"/>
              </a:spcAft>
              <a:buClr>
                <a:srgbClr val="000000"/>
              </a:buClr>
              <a:buSzPts val="1800"/>
              <a:buFont typeface="Arial"/>
              <a:buChar char="•"/>
            </a:pPr>
            <a:r>
              <a:rPr lang="es-CL" sz="1800" b="0" i="0" u="none" strike="noStrike" cap="none">
                <a:solidFill>
                  <a:srgbClr val="000000"/>
                </a:solidFill>
                <a:latin typeface="Calibri"/>
                <a:ea typeface="Calibri"/>
                <a:cs typeface="Calibri"/>
                <a:sym typeface="Calibri"/>
              </a:rPr>
              <a:t>Medición de la fuente de alimentación al que el equipo está conectado. </a:t>
            </a:r>
            <a:endParaRPr sz="1800" b="0" i="0" u="none" strike="noStrike" cap="none">
              <a:latin typeface="Arial"/>
              <a:ea typeface="Arial"/>
              <a:cs typeface="Arial"/>
              <a:sym typeface="Arial"/>
            </a:endParaRPr>
          </a:p>
          <a:p>
            <a:pPr marL="140400" marR="0" lvl="0" indent="-139680" algn="l" rtl="0">
              <a:lnSpc>
                <a:spcPct val="90000"/>
              </a:lnSpc>
              <a:spcBef>
                <a:spcPts val="1001"/>
              </a:spcBef>
              <a:spcAft>
                <a:spcPts val="0"/>
              </a:spcAft>
              <a:buClr>
                <a:srgbClr val="000000"/>
              </a:buClr>
              <a:buSzPts val="1800"/>
              <a:buFont typeface="Arial"/>
              <a:buChar char="•"/>
            </a:pPr>
            <a:r>
              <a:rPr lang="es-CL" sz="1800" b="0" i="0" u="none" strike="noStrike" cap="none">
                <a:solidFill>
                  <a:srgbClr val="000000"/>
                </a:solidFill>
                <a:latin typeface="Calibri"/>
                <a:ea typeface="Calibri"/>
                <a:cs typeface="Calibri"/>
                <a:sym typeface="Calibri"/>
              </a:rPr>
              <a:t>Revisar fusible del equipo si es que lo posee </a:t>
            </a:r>
            <a:endParaRPr sz="1800" b="0" i="0" u="none" strike="noStrike" cap="none">
              <a:latin typeface="Arial"/>
              <a:ea typeface="Arial"/>
              <a:cs typeface="Arial"/>
              <a:sym typeface="Arial"/>
            </a:endParaRPr>
          </a:p>
          <a:p>
            <a:pPr marL="140400" marR="0" lvl="0" indent="-139680" algn="l" rtl="0">
              <a:lnSpc>
                <a:spcPct val="90000"/>
              </a:lnSpc>
              <a:spcBef>
                <a:spcPts val="1001"/>
              </a:spcBef>
              <a:spcAft>
                <a:spcPts val="0"/>
              </a:spcAft>
              <a:buClr>
                <a:srgbClr val="000000"/>
              </a:buClr>
              <a:buSzPts val="1800"/>
              <a:buFont typeface="Arial"/>
              <a:buChar char="•"/>
            </a:pPr>
            <a:r>
              <a:rPr lang="es-CL" sz="1800" b="0" i="0" u="none" strike="noStrike" cap="none">
                <a:solidFill>
                  <a:srgbClr val="000000"/>
                </a:solidFill>
                <a:latin typeface="Calibri"/>
                <a:ea typeface="Calibri"/>
                <a:cs typeface="Calibri"/>
                <a:sym typeface="Calibri"/>
              </a:rPr>
              <a:t>Revisar botón de encendido.  </a:t>
            </a:r>
            <a:endParaRPr sz="1800" b="0" i="0" u="none" strike="noStrike" cap="none">
              <a:latin typeface="Arial"/>
              <a:ea typeface="Arial"/>
              <a:cs typeface="Arial"/>
              <a:sym typeface="Arial"/>
            </a:endParaRPr>
          </a:p>
          <a:p>
            <a:pPr marL="140400" marR="0" lvl="0" indent="-139680" algn="l" rtl="0">
              <a:lnSpc>
                <a:spcPct val="90000"/>
              </a:lnSpc>
              <a:spcBef>
                <a:spcPts val="1001"/>
              </a:spcBef>
              <a:spcAft>
                <a:spcPts val="0"/>
              </a:spcAft>
              <a:buClr>
                <a:srgbClr val="000000"/>
              </a:buClr>
              <a:buSzPts val="1800"/>
              <a:buFont typeface="Arial"/>
              <a:buChar char="•"/>
            </a:pPr>
            <a:r>
              <a:rPr lang="es-CL" sz="1800" b="0" i="0" u="none" strike="noStrike" cap="none">
                <a:solidFill>
                  <a:srgbClr val="000000"/>
                </a:solidFill>
                <a:latin typeface="Calibri"/>
                <a:ea typeface="Calibri"/>
                <a:cs typeface="Calibri"/>
                <a:sym typeface="Calibri"/>
              </a:rPr>
              <a:t>Estado de componentes que no deben presentar continuidad entre </a:t>
            </a:r>
            <a:br>
              <a:rPr lang="es-CL" sz="1800" b="0" i="0" u="none" strike="noStrike" cap="none">
                <a:latin typeface="Arial"/>
                <a:ea typeface="Arial"/>
                <a:cs typeface="Arial"/>
                <a:sym typeface="Arial"/>
              </a:rPr>
            </a:br>
            <a:r>
              <a:rPr lang="es-CL" sz="1800" b="0" i="0" u="none" strike="noStrike" cap="none">
                <a:solidFill>
                  <a:srgbClr val="000000"/>
                </a:solidFill>
                <a:latin typeface="Calibri"/>
                <a:ea typeface="Calibri"/>
                <a:cs typeface="Calibri"/>
                <a:sym typeface="Calibri"/>
              </a:rPr>
              <a:t>sus terminales.</a:t>
            </a:r>
            <a:endParaRPr sz="1800" b="0" i="0" u="none" strike="noStrike" cap="none">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sp>
        <p:nvSpPr>
          <p:cNvPr id="444" name="Google Shape;444;p6"/>
          <p:cNvSpPr/>
          <p:nvPr/>
        </p:nvSpPr>
        <p:spPr>
          <a:xfrm>
            <a:off x="549360" y="2260440"/>
            <a:ext cx="8390880" cy="4304520"/>
          </a:xfrm>
          <a:prstGeom prst="roundRect">
            <a:avLst>
              <a:gd name="adj" fmla="val 3898"/>
            </a:avLst>
          </a:prstGeom>
          <a:solidFill>
            <a:schemeClr val="lt1"/>
          </a:solidFill>
          <a:ln w="9525" cap="flat" cmpd="sng">
            <a:solidFill>
              <a:schemeClr val="dk2"/>
            </a:solidFill>
            <a:prstDash val="solid"/>
            <a:round/>
            <a:headEnd type="none" w="sm" len="sm"/>
            <a:tailEnd type="none" w="sm" len="sm"/>
          </a:ln>
        </p:spPr>
        <p:txBody>
          <a:bodyPr spcFirstLastPara="1" wrap="square" lIns="90000" tIns="91425" rIns="90000" bIns="91425" anchor="ctr" anchorCtr="0">
            <a:noAutofit/>
          </a:bodyPr>
          <a:lstStyle/>
          <a:p>
            <a:pPr marL="0" marR="0" lvl="0" indent="0" algn="l" rtl="0">
              <a:lnSpc>
                <a:spcPct val="100000"/>
              </a:lnSpc>
              <a:spcBef>
                <a:spcPts val="0"/>
              </a:spcBef>
              <a:spcAft>
                <a:spcPts val="0"/>
              </a:spcAft>
              <a:buNone/>
            </a:pPr>
            <a:r>
              <a:rPr lang="es-CL" sz="1400" b="0" i="0" u="none" strike="noStrike" cap="none">
                <a:solidFill>
                  <a:srgbClr val="000000"/>
                </a:solidFill>
                <a:latin typeface="Arial"/>
                <a:ea typeface="Arial"/>
                <a:cs typeface="Arial"/>
                <a:sym typeface="Arial"/>
              </a:rPr>
              <a:t>    </a:t>
            </a:r>
            <a:endParaRPr sz="1400" b="0" i="0" u="none" strike="noStrike" cap="none">
              <a:latin typeface="Arial"/>
              <a:ea typeface="Arial"/>
              <a:cs typeface="Arial"/>
              <a:sym typeface="Arial"/>
            </a:endParaRPr>
          </a:p>
        </p:txBody>
      </p:sp>
      <p:sp>
        <p:nvSpPr>
          <p:cNvPr id="445" name="Google Shape;445;p6"/>
          <p:cNvSpPr/>
          <p:nvPr/>
        </p:nvSpPr>
        <p:spPr>
          <a:xfrm>
            <a:off x="444600" y="1098720"/>
            <a:ext cx="2433240" cy="891360"/>
          </a:xfrm>
          <a:prstGeom prst="rect">
            <a:avLst/>
          </a:prstGeom>
          <a:noFill/>
          <a:ln>
            <a:noFill/>
          </a:ln>
        </p:spPr>
        <p:txBody>
          <a:bodyPr spcFirstLastPara="1" wrap="square" lIns="90000" tIns="45000" rIns="90000" bIns="45000" anchor="ctr" anchorCtr="0">
            <a:noAutofit/>
          </a:bodyPr>
          <a:lstStyle/>
          <a:p>
            <a:pPr marL="0" marR="0" lvl="0" indent="0" algn="l" rtl="0">
              <a:lnSpc>
                <a:spcPct val="90000"/>
              </a:lnSpc>
              <a:spcBef>
                <a:spcPts val="0"/>
              </a:spcBef>
              <a:spcAft>
                <a:spcPts val="0"/>
              </a:spcAft>
              <a:buNone/>
            </a:pPr>
            <a:r>
              <a:rPr lang="es-CL" sz="3400" b="0" i="0" u="none" strike="noStrike" cap="none">
                <a:solidFill>
                  <a:srgbClr val="C73E32"/>
                </a:solidFill>
                <a:latin typeface="Calibri"/>
                <a:ea typeface="Calibri"/>
                <a:cs typeface="Calibri"/>
                <a:sym typeface="Calibri"/>
              </a:rPr>
              <a:t>SEGURIDAD</a:t>
            </a:r>
            <a:endParaRPr sz="3400" b="0" i="0" u="none" strike="noStrike" cap="none">
              <a:latin typeface="Arial"/>
              <a:ea typeface="Arial"/>
              <a:cs typeface="Arial"/>
              <a:sym typeface="Arial"/>
            </a:endParaRPr>
          </a:p>
        </p:txBody>
      </p:sp>
      <p:sp>
        <p:nvSpPr>
          <p:cNvPr id="446" name="Google Shape;446;p6"/>
          <p:cNvSpPr/>
          <p:nvPr/>
        </p:nvSpPr>
        <p:spPr>
          <a:xfrm>
            <a:off x="755640" y="2413800"/>
            <a:ext cx="8184240" cy="4916520"/>
          </a:xfrm>
          <a:prstGeom prst="rect">
            <a:avLst/>
          </a:prstGeom>
          <a:noFill/>
          <a:ln>
            <a:noFill/>
          </a:ln>
        </p:spPr>
        <p:txBody>
          <a:bodyPr spcFirstLastPara="1" wrap="square" lIns="90000" tIns="45000" rIns="90000" bIns="45000" anchor="t" anchorCtr="0">
            <a:noAutofit/>
          </a:bodyPr>
          <a:lstStyle/>
          <a:p>
            <a:pPr marL="0" marR="0" lvl="0" indent="0" algn="l" rtl="0">
              <a:lnSpc>
                <a:spcPct val="90000"/>
              </a:lnSpc>
              <a:spcBef>
                <a:spcPts val="0"/>
              </a:spcBef>
              <a:spcAft>
                <a:spcPts val="0"/>
              </a:spcAft>
              <a:buNone/>
            </a:pPr>
            <a:r>
              <a:rPr lang="es-CL" sz="1600" b="1" i="0" u="none" strike="noStrike" cap="none" dirty="0">
                <a:solidFill>
                  <a:srgbClr val="29754D"/>
                </a:solidFill>
                <a:latin typeface="Calibri"/>
                <a:ea typeface="Calibri"/>
                <a:cs typeface="Calibri"/>
                <a:sym typeface="Calibri"/>
              </a:rPr>
              <a:t> Antes de comenzar con el análisis de fallas es necesario tener precaución y elementos a intervenir, así como los instrumentos de medición a ser utilizados.  </a:t>
            </a:r>
            <a:endParaRPr sz="1600" b="0" i="0" u="none" strike="noStrike" cap="none" dirty="0">
              <a:latin typeface="Arial"/>
              <a:ea typeface="Arial"/>
              <a:cs typeface="Arial"/>
              <a:sym typeface="Arial"/>
            </a:endParaRPr>
          </a:p>
          <a:p>
            <a:pPr marL="176400" marR="0" lvl="0" indent="-175680" algn="l" rtl="0">
              <a:lnSpc>
                <a:spcPct val="90000"/>
              </a:lnSpc>
              <a:spcBef>
                <a:spcPts val="601"/>
              </a:spcBef>
              <a:spcAft>
                <a:spcPts val="0"/>
              </a:spcAft>
              <a:buClr>
                <a:srgbClr val="000000"/>
              </a:buClr>
              <a:buSzPts val="1600"/>
              <a:buFont typeface="Arial"/>
              <a:buChar char="•"/>
            </a:pPr>
            <a:r>
              <a:rPr lang="es-CL" sz="1600" b="0" i="0" u="none" strike="noStrike" cap="none" dirty="0">
                <a:solidFill>
                  <a:srgbClr val="000000"/>
                </a:solidFill>
                <a:latin typeface="Calibri"/>
                <a:ea typeface="Calibri"/>
                <a:cs typeface="Calibri"/>
                <a:sym typeface="Calibri"/>
              </a:rPr>
              <a:t>Para la manipulación de elementos electrónicos se requiere </a:t>
            </a:r>
            <a:r>
              <a:rPr lang="es-CL" sz="1600" b="1" i="0" u="none" strike="noStrike" cap="none" dirty="0">
                <a:solidFill>
                  <a:srgbClr val="000000"/>
                </a:solidFill>
                <a:latin typeface="Calibri"/>
                <a:ea typeface="Calibri"/>
                <a:cs typeface="Calibri"/>
                <a:sym typeface="Calibri"/>
              </a:rPr>
              <a:t>contar con los elementos de protección adecuados para la tarea</a:t>
            </a:r>
            <a:r>
              <a:rPr lang="es-CL" sz="1600" b="0" i="0" u="none" strike="noStrike" cap="none" dirty="0">
                <a:solidFill>
                  <a:srgbClr val="000000"/>
                </a:solidFill>
                <a:latin typeface="Calibri"/>
                <a:ea typeface="Calibri"/>
                <a:cs typeface="Calibri"/>
                <a:sym typeface="Calibri"/>
              </a:rPr>
              <a:t>.</a:t>
            </a:r>
            <a:endParaRPr sz="1600" b="0" i="0" u="none" strike="noStrike" cap="none" dirty="0">
              <a:latin typeface="Arial"/>
              <a:ea typeface="Arial"/>
              <a:cs typeface="Arial"/>
              <a:sym typeface="Arial"/>
            </a:endParaRPr>
          </a:p>
          <a:p>
            <a:pPr marL="176400" marR="0" lvl="0" indent="-175680" algn="l" rtl="0">
              <a:lnSpc>
                <a:spcPct val="90000"/>
              </a:lnSpc>
              <a:spcBef>
                <a:spcPts val="601"/>
              </a:spcBef>
              <a:spcAft>
                <a:spcPts val="0"/>
              </a:spcAft>
              <a:buClr>
                <a:srgbClr val="000000"/>
              </a:buClr>
              <a:buSzPts val="1600"/>
              <a:buFont typeface="Arial"/>
              <a:buChar char="•"/>
            </a:pPr>
            <a:r>
              <a:rPr lang="es-CL" sz="1600" b="0" i="0" u="none" strike="noStrike" cap="none" dirty="0">
                <a:solidFill>
                  <a:srgbClr val="000000"/>
                </a:solidFill>
                <a:latin typeface="Calibri"/>
                <a:ea typeface="Calibri"/>
                <a:cs typeface="Calibri"/>
                <a:sym typeface="Calibri"/>
              </a:rPr>
              <a:t>Se debe considerar que, para una instalación con un conductor  o cable eléctrico, puede estar conectado a tensión, por esto </a:t>
            </a:r>
            <a:r>
              <a:rPr lang="es-CL" sz="1600" b="1" i="0" u="none" strike="noStrike" cap="none" dirty="0">
                <a:solidFill>
                  <a:srgbClr val="000000"/>
                </a:solidFill>
                <a:latin typeface="Calibri"/>
                <a:ea typeface="Calibri"/>
                <a:cs typeface="Calibri"/>
                <a:sym typeface="Calibri"/>
              </a:rPr>
              <a:t>se debe comprobar la ausencia de tensión con un instrumento adecuado para la tarea</a:t>
            </a:r>
            <a:r>
              <a:rPr lang="es-CL" sz="1600" b="0" i="0" u="none" strike="noStrike" cap="none" dirty="0">
                <a:solidFill>
                  <a:srgbClr val="000000"/>
                </a:solidFill>
                <a:latin typeface="Calibri"/>
                <a:ea typeface="Calibri"/>
                <a:cs typeface="Calibri"/>
                <a:sym typeface="Calibri"/>
              </a:rPr>
              <a:t>. </a:t>
            </a:r>
            <a:endParaRPr sz="1600" b="0" i="0" u="none" strike="noStrike" cap="none" dirty="0">
              <a:latin typeface="Arial"/>
              <a:ea typeface="Arial"/>
              <a:cs typeface="Arial"/>
              <a:sym typeface="Arial"/>
            </a:endParaRPr>
          </a:p>
          <a:p>
            <a:pPr marL="176400" marR="0" lvl="0" indent="-175680" algn="l" rtl="0">
              <a:lnSpc>
                <a:spcPct val="90000"/>
              </a:lnSpc>
              <a:spcBef>
                <a:spcPts val="601"/>
              </a:spcBef>
              <a:spcAft>
                <a:spcPts val="0"/>
              </a:spcAft>
              <a:buClr>
                <a:srgbClr val="000000"/>
              </a:buClr>
              <a:buSzPts val="1600"/>
              <a:buFont typeface="Arial"/>
              <a:buChar char="•"/>
            </a:pPr>
            <a:r>
              <a:rPr lang="es-CL" sz="1600" b="1" i="0" u="none" strike="noStrike" cap="none" dirty="0">
                <a:solidFill>
                  <a:srgbClr val="000000"/>
                </a:solidFill>
                <a:latin typeface="Calibri"/>
                <a:ea typeface="Calibri"/>
                <a:cs typeface="Calibri"/>
                <a:sym typeface="Calibri"/>
              </a:rPr>
              <a:t>No se deben manipular componentes eléctricos  con las manos mojadas o en ambientes húmedos</a:t>
            </a:r>
            <a:r>
              <a:rPr lang="es-CL" sz="1600" b="0" i="0" u="none" strike="noStrike" cap="none" dirty="0">
                <a:solidFill>
                  <a:srgbClr val="000000"/>
                </a:solidFill>
                <a:latin typeface="Calibri"/>
                <a:ea typeface="Calibri"/>
                <a:cs typeface="Calibri"/>
                <a:sym typeface="Calibri"/>
              </a:rPr>
              <a:t>.</a:t>
            </a:r>
            <a:endParaRPr sz="1600" b="0" i="0" u="none" strike="noStrike" cap="none" dirty="0">
              <a:latin typeface="Arial"/>
              <a:ea typeface="Arial"/>
              <a:cs typeface="Arial"/>
              <a:sym typeface="Arial"/>
            </a:endParaRPr>
          </a:p>
          <a:p>
            <a:pPr marL="176400" marR="0" lvl="0" indent="-175680" algn="l" rtl="0">
              <a:lnSpc>
                <a:spcPct val="90000"/>
              </a:lnSpc>
              <a:spcBef>
                <a:spcPts val="601"/>
              </a:spcBef>
              <a:spcAft>
                <a:spcPts val="0"/>
              </a:spcAft>
              <a:buClr>
                <a:srgbClr val="000000"/>
              </a:buClr>
              <a:buSzPts val="1600"/>
              <a:buFont typeface="Arial"/>
              <a:buChar char="•"/>
            </a:pPr>
            <a:r>
              <a:rPr lang="es-CL" sz="1600" b="0" i="0" u="none" strike="noStrike" cap="none" dirty="0">
                <a:solidFill>
                  <a:srgbClr val="000000"/>
                </a:solidFill>
                <a:latin typeface="Calibri"/>
                <a:ea typeface="Calibri"/>
                <a:cs typeface="Calibri"/>
                <a:sym typeface="Calibri"/>
              </a:rPr>
              <a:t>No se deben remover o quitar las puestas a tierra de los equipos adosadas a estructuras, tampoco los aislamientos que posean los equipos con partes activas. </a:t>
            </a:r>
            <a:endParaRPr sz="1600" b="0" i="0" u="none" strike="noStrike" cap="none" dirty="0">
              <a:latin typeface="Arial"/>
              <a:ea typeface="Arial"/>
              <a:cs typeface="Arial"/>
              <a:sym typeface="Arial"/>
            </a:endParaRPr>
          </a:p>
          <a:p>
            <a:pPr marL="176400" marR="0" lvl="0" indent="-175680" algn="l" rtl="0">
              <a:lnSpc>
                <a:spcPct val="90000"/>
              </a:lnSpc>
              <a:spcBef>
                <a:spcPts val="601"/>
              </a:spcBef>
              <a:spcAft>
                <a:spcPts val="0"/>
              </a:spcAft>
              <a:buClr>
                <a:srgbClr val="000000"/>
              </a:buClr>
              <a:buSzPts val="1600"/>
              <a:buFont typeface="Arial"/>
              <a:buChar char="•"/>
            </a:pPr>
            <a:r>
              <a:rPr lang="es-CL" sz="1600" b="0" i="0" u="none" strike="noStrike" cap="none" dirty="0">
                <a:solidFill>
                  <a:srgbClr val="000000"/>
                </a:solidFill>
                <a:latin typeface="Calibri"/>
                <a:ea typeface="Calibri"/>
                <a:cs typeface="Calibri"/>
                <a:sym typeface="Calibri"/>
              </a:rPr>
              <a:t>El entorno de trabajo </a:t>
            </a:r>
            <a:r>
              <a:rPr lang="es-CL" sz="1600" b="1" i="0" u="none" strike="noStrike" cap="none" dirty="0">
                <a:solidFill>
                  <a:srgbClr val="000000"/>
                </a:solidFill>
                <a:latin typeface="Calibri"/>
                <a:ea typeface="Calibri"/>
                <a:cs typeface="Calibri"/>
                <a:sym typeface="Calibri"/>
              </a:rPr>
              <a:t>debe estar limpio y despejado para realizar la tarea</a:t>
            </a:r>
            <a:r>
              <a:rPr lang="es-CL" sz="1600" b="0" i="0" u="none" strike="noStrike" cap="none" dirty="0">
                <a:solidFill>
                  <a:srgbClr val="000000"/>
                </a:solidFill>
                <a:latin typeface="Calibri"/>
                <a:ea typeface="Calibri"/>
                <a:cs typeface="Calibri"/>
                <a:sym typeface="Calibri"/>
              </a:rPr>
              <a:t>. </a:t>
            </a:r>
            <a:endParaRPr sz="1600" b="0" i="0" u="none" strike="noStrike" cap="none" dirty="0">
              <a:latin typeface="Arial"/>
              <a:ea typeface="Arial"/>
              <a:cs typeface="Arial"/>
              <a:sym typeface="Arial"/>
            </a:endParaRPr>
          </a:p>
          <a:p>
            <a:pPr marL="176400" marR="0" lvl="0" indent="-175680" algn="l" rtl="0">
              <a:lnSpc>
                <a:spcPct val="90000"/>
              </a:lnSpc>
              <a:spcBef>
                <a:spcPts val="601"/>
              </a:spcBef>
              <a:spcAft>
                <a:spcPts val="0"/>
              </a:spcAft>
              <a:buClr>
                <a:srgbClr val="000000"/>
              </a:buClr>
              <a:buSzPts val="1600"/>
              <a:buFont typeface="Arial"/>
              <a:buChar char="•"/>
            </a:pPr>
            <a:r>
              <a:rPr lang="es-CL" sz="1600" b="0" i="0" u="none" strike="noStrike" cap="none" dirty="0">
                <a:solidFill>
                  <a:srgbClr val="000000"/>
                </a:solidFill>
                <a:latin typeface="Calibri"/>
                <a:ea typeface="Calibri"/>
                <a:cs typeface="Calibri"/>
                <a:sym typeface="Calibri"/>
              </a:rPr>
              <a:t>Antes de intervenir un equipo electrónico para realizar un diagnóstico </a:t>
            </a:r>
            <a:r>
              <a:rPr lang="es-CL" sz="1600" b="1" i="0" u="none" strike="noStrike" cap="none" dirty="0">
                <a:solidFill>
                  <a:srgbClr val="000000"/>
                </a:solidFill>
                <a:latin typeface="Calibri"/>
                <a:ea typeface="Calibri"/>
                <a:cs typeface="Calibri"/>
                <a:sym typeface="Calibri"/>
              </a:rPr>
              <a:t>se debe apagar y desconectar de la tensión de alimentación</a:t>
            </a:r>
            <a:r>
              <a:rPr lang="es-CL" sz="1600" b="0" i="0" u="none" strike="noStrike" cap="none" dirty="0">
                <a:solidFill>
                  <a:srgbClr val="000000"/>
                </a:solidFill>
                <a:latin typeface="Calibri"/>
                <a:ea typeface="Calibri"/>
                <a:cs typeface="Calibri"/>
                <a:sym typeface="Calibri"/>
              </a:rPr>
              <a:t>.</a:t>
            </a:r>
            <a:endParaRPr sz="1600" b="0" i="0" u="none" strike="noStrike" cap="none" dirty="0">
              <a:latin typeface="Arial"/>
              <a:ea typeface="Arial"/>
              <a:cs typeface="Arial"/>
              <a:sym typeface="Arial"/>
            </a:endParaRPr>
          </a:p>
          <a:p>
            <a:pPr marL="176400" marR="0" lvl="0" indent="-175680" algn="l" rtl="0">
              <a:lnSpc>
                <a:spcPct val="90000"/>
              </a:lnSpc>
              <a:spcBef>
                <a:spcPts val="601"/>
              </a:spcBef>
              <a:spcAft>
                <a:spcPts val="0"/>
              </a:spcAft>
              <a:buClr>
                <a:srgbClr val="000000"/>
              </a:buClr>
              <a:buSzPts val="1600"/>
              <a:buFont typeface="Arial"/>
              <a:buChar char="•"/>
            </a:pPr>
            <a:r>
              <a:rPr lang="es-CL" sz="1600" b="0" i="0" u="none" strike="noStrike" cap="none" dirty="0">
                <a:solidFill>
                  <a:srgbClr val="000000"/>
                </a:solidFill>
                <a:latin typeface="Calibri"/>
                <a:ea typeface="Calibri"/>
                <a:cs typeface="Calibri"/>
                <a:sym typeface="Calibri"/>
              </a:rPr>
              <a:t>Se debe prestar atención a las piezas que puedan presentar </a:t>
            </a:r>
            <a:r>
              <a:rPr lang="es-CL" sz="1600" b="1" i="0" u="none" strike="noStrike" cap="none" dirty="0">
                <a:solidFill>
                  <a:srgbClr val="000000"/>
                </a:solidFill>
                <a:latin typeface="Calibri"/>
                <a:ea typeface="Calibri"/>
                <a:cs typeface="Calibri"/>
                <a:sym typeface="Calibri"/>
              </a:rPr>
              <a:t>sobrecalentamiento</a:t>
            </a:r>
            <a:r>
              <a:rPr lang="es-CL" sz="1600" b="0" i="0" u="none" strike="noStrike" cap="none" dirty="0">
                <a:solidFill>
                  <a:srgbClr val="000000"/>
                </a:solidFill>
                <a:latin typeface="Calibri"/>
                <a:ea typeface="Calibri"/>
                <a:cs typeface="Calibri"/>
                <a:sym typeface="Calibri"/>
              </a:rPr>
              <a:t>.</a:t>
            </a:r>
            <a:endParaRPr sz="1600" b="0" i="0" u="none" strike="noStrike" cap="none" dirty="0">
              <a:latin typeface="Arial"/>
              <a:ea typeface="Arial"/>
              <a:cs typeface="Arial"/>
              <a:sym typeface="Arial"/>
            </a:endParaRPr>
          </a:p>
        </p:txBody>
      </p:sp>
      <p:pic>
        <p:nvPicPr>
          <p:cNvPr id="447" name="Google Shape;447;p6" descr="free-danger-icon-4148-thumb.png"/>
          <p:cNvPicPr preferRelativeResize="0"/>
          <p:nvPr/>
        </p:nvPicPr>
        <p:blipFill rotWithShape="1">
          <a:blip r:embed="rId3">
            <a:alphaModFix/>
          </a:blip>
          <a:srcRect b="-5326"/>
          <a:stretch/>
        </p:blipFill>
        <p:spPr>
          <a:xfrm>
            <a:off x="7769880" y="1236240"/>
            <a:ext cx="987840" cy="1040760"/>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973"/>
        <p:cNvGrpSpPr/>
        <p:nvPr/>
      </p:nvGrpSpPr>
      <p:grpSpPr>
        <a:xfrm>
          <a:off x="0" y="0"/>
          <a:ext cx="0" cy="0"/>
          <a:chOff x="0" y="0"/>
          <a:chExt cx="0" cy="0"/>
        </a:xfrm>
      </p:grpSpPr>
      <p:sp>
        <p:nvSpPr>
          <p:cNvPr id="974" name="Google Shape;974;p60"/>
          <p:cNvSpPr/>
          <p:nvPr/>
        </p:nvSpPr>
        <p:spPr>
          <a:xfrm>
            <a:off x="507960" y="2247840"/>
            <a:ext cx="8622720" cy="4253760"/>
          </a:xfrm>
          <a:prstGeom prst="roundRect">
            <a:avLst>
              <a:gd name="adj" fmla="val 3150"/>
            </a:avLst>
          </a:prstGeom>
          <a:solidFill>
            <a:srgbClr val="FFFFFF"/>
          </a:solidFill>
          <a:ln w="9525" cap="flat" cmpd="sng">
            <a:solidFill>
              <a:schemeClr val="dk2"/>
            </a:solidFill>
            <a:prstDash val="solid"/>
            <a:round/>
            <a:headEnd type="none" w="sm" len="sm"/>
            <a:tailEnd type="none" w="sm" len="sm"/>
          </a:ln>
        </p:spPr>
        <p:txBody>
          <a:bodyPr spcFirstLastPara="1" wrap="square" lIns="90000" tIns="91425" rIns="90000" bIns="91425" anchor="ctr" anchorCtr="0">
            <a:noAutofit/>
          </a:bodyPr>
          <a:lstStyle/>
          <a:p>
            <a:pPr marL="0" marR="0" lvl="0" indent="0" algn="l" rtl="0">
              <a:lnSpc>
                <a:spcPct val="100000"/>
              </a:lnSpc>
              <a:spcBef>
                <a:spcPts val="0"/>
              </a:spcBef>
              <a:spcAft>
                <a:spcPts val="0"/>
              </a:spcAft>
              <a:buNone/>
            </a:pPr>
            <a:r>
              <a:rPr lang="es-CL" sz="1400" b="0" i="0" u="none" strike="noStrike" cap="none">
                <a:solidFill>
                  <a:srgbClr val="000000"/>
                </a:solidFill>
                <a:latin typeface="Arial"/>
                <a:ea typeface="Arial"/>
                <a:cs typeface="Arial"/>
                <a:sym typeface="Arial"/>
              </a:rPr>
              <a:t>    </a:t>
            </a:r>
            <a:endParaRPr sz="1400" b="0" i="0" u="none" strike="noStrike" cap="none">
              <a:latin typeface="Arial"/>
              <a:ea typeface="Arial"/>
              <a:cs typeface="Arial"/>
              <a:sym typeface="Arial"/>
            </a:endParaRPr>
          </a:p>
        </p:txBody>
      </p:sp>
      <p:sp>
        <p:nvSpPr>
          <p:cNvPr id="975" name="Google Shape;975;p60"/>
          <p:cNvSpPr/>
          <p:nvPr/>
        </p:nvSpPr>
        <p:spPr>
          <a:xfrm>
            <a:off x="444600" y="1123920"/>
            <a:ext cx="8600400" cy="891360"/>
          </a:xfrm>
          <a:prstGeom prst="rect">
            <a:avLst/>
          </a:prstGeom>
          <a:noFill/>
          <a:ln>
            <a:noFill/>
          </a:ln>
        </p:spPr>
        <p:txBody>
          <a:bodyPr spcFirstLastPara="1" wrap="square" lIns="90000" tIns="45000" rIns="90000" bIns="45000" anchor="ctr" anchorCtr="0">
            <a:noAutofit/>
          </a:bodyPr>
          <a:lstStyle/>
          <a:p>
            <a:pPr marL="0" marR="0" lvl="0" indent="0" algn="l" rtl="0">
              <a:lnSpc>
                <a:spcPct val="80000"/>
              </a:lnSpc>
              <a:spcBef>
                <a:spcPts val="0"/>
              </a:spcBef>
              <a:spcAft>
                <a:spcPts val="0"/>
              </a:spcAft>
              <a:buNone/>
            </a:pPr>
            <a:r>
              <a:rPr lang="es-CL" sz="3600" b="1" i="0" u="none" strike="noStrike" cap="none">
                <a:solidFill>
                  <a:srgbClr val="29754D"/>
                </a:solidFill>
                <a:latin typeface="Calibri"/>
                <a:ea typeface="Calibri"/>
                <a:cs typeface="Calibri"/>
                <a:sym typeface="Calibri"/>
              </a:rPr>
              <a:t>CAUSAS Y </a:t>
            </a:r>
            <a:r>
              <a:rPr lang="es-CL" sz="3600" b="0" i="0" u="none" strike="noStrike" cap="none">
                <a:solidFill>
                  <a:srgbClr val="C73E32"/>
                </a:solidFill>
                <a:latin typeface="Calibri"/>
                <a:ea typeface="Calibri"/>
                <a:cs typeface="Calibri"/>
                <a:sym typeface="Calibri"/>
              </a:rPr>
              <a:t>TIPOS DE FALLAS</a:t>
            </a:r>
            <a:endParaRPr sz="3600" b="0" i="0" u="none" strike="noStrike" cap="none">
              <a:latin typeface="Arial"/>
              <a:ea typeface="Arial"/>
              <a:cs typeface="Arial"/>
              <a:sym typeface="Arial"/>
            </a:endParaRPr>
          </a:p>
        </p:txBody>
      </p:sp>
      <p:sp>
        <p:nvSpPr>
          <p:cNvPr id="976" name="Google Shape;976;p60"/>
          <p:cNvSpPr/>
          <p:nvPr/>
        </p:nvSpPr>
        <p:spPr>
          <a:xfrm>
            <a:off x="468000" y="1128240"/>
            <a:ext cx="4699800" cy="153000"/>
          </a:xfrm>
          <a:prstGeom prst="rect">
            <a:avLst/>
          </a:prstGeom>
          <a:noFill/>
          <a:ln>
            <a:noFill/>
          </a:ln>
        </p:spPr>
        <p:txBody>
          <a:bodyPr spcFirstLastPara="1" wrap="square" lIns="90000" tIns="91425" rIns="90000" bIns="91425" anchor="ctr" anchorCtr="0">
            <a:noAutofit/>
          </a:bodyPr>
          <a:lstStyle/>
          <a:p>
            <a:pPr marL="0" marR="0" lvl="0" indent="0" algn="l" rtl="0">
              <a:lnSpc>
                <a:spcPct val="80000"/>
              </a:lnSpc>
              <a:spcBef>
                <a:spcPts val="0"/>
              </a:spcBef>
              <a:spcAft>
                <a:spcPts val="0"/>
              </a:spcAft>
              <a:buNone/>
            </a:pPr>
            <a:r>
              <a:rPr lang="es-CL" sz="1400" b="1" i="0" u="none" strike="noStrike" cap="none">
                <a:solidFill>
                  <a:srgbClr val="000000"/>
                </a:solidFill>
                <a:latin typeface="Calibri"/>
                <a:ea typeface="Calibri"/>
                <a:cs typeface="Calibri"/>
                <a:sym typeface="Calibri"/>
              </a:rPr>
              <a:t>DIAGNÓSTICO  DE FALLAS  </a:t>
            </a:r>
            <a:endParaRPr sz="1400" b="0" i="0" u="none" strike="noStrike" cap="none">
              <a:latin typeface="Arial"/>
              <a:ea typeface="Arial"/>
              <a:cs typeface="Arial"/>
              <a:sym typeface="Arial"/>
            </a:endParaRPr>
          </a:p>
        </p:txBody>
      </p:sp>
      <p:sp>
        <p:nvSpPr>
          <p:cNvPr id="977" name="Google Shape;977;p60"/>
          <p:cNvSpPr/>
          <p:nvPr/>
        </p:nvSpPr>
        <p:spPr>
          <a:xfrm>
            <a:off x="749160" y="2548080"/>
            <a:ext cx="3567960" cy="2937600"/>
          </a:xfrm>
          <a:prstGeom prst="rect">
            <a:avLst/>
          </a:prstGeom>
          <a:noFill/>
          <a:ln>
            <a:noFill/>
          </a:ln>
        </p:spPr>
        <p:txBody>
          <a:bodyPr spcFirstLastPara="1" wrap="square" lIns="90000" tIns="45000" rIns="90000" bIns="45000" anchor="t" anchorCtr="0">
            <a:noAutofit/>
          </a:bodyPr>
          <a:lstStyle/>
          <a:p>
            <a:pPr marL="0" marR="0" lvl="0" indent="0" algn="l" rtl="0">
              <a:lnSpc>
                <a:spcPct val="80000"/>
              </a:lnSpc>
              <a:spcBef>
                <a:spcPts val="0"/>
              </a:spcBef>
              <a:spcAft>
                <a:spcPts val="0"/>
              </a:spcAft>
              <a:buNone/>
            </a:pPr>
            <a:r>
              <a:rPr lang="es-CL" sz="1700" b="1" i="0" u="sng" strike="noStrike" cap="none">
                <a:solidFill>
                  <a:srgbClr val="C73E32"/>
                </a:solidFill>
                <a:latin typeface="Calibri"/>
                <a:ea typeface="Calibri"/>
                <a:cs typeface="Calibri"/>
                <a:sym typeface="Calibri"/>
              </a:rPr>
              <a:t>Retardo al encender</a:t>
            </a:r>
            <a:r>
              <a:rPr lang="es-CL" sz="1700" b="1" i="0" u="none" strike="noStrike" cap="none">
                <a:solidFill>
                  <a:srgbClr val="C73E32"/>
                </a:solidFill>
                <a:latin typeface="Calibri"/>
                <a:ea typeface="Calibri"/>
                <a:cs typeface="Calibri"/>
                <a:sym typeface="Calibri"/>
              </a:rPr>
              <a:t>: </a:t>
            </a:r>
            <a:endParaRPr sz="1700" b="0" i="0" u="none" strike="noStrike" cap="none">
              <a:latin typeface="Arial"/>
              <a:ea typeface="Arial"/>
              <a:cs typeface="Arial"/>
              <a:sym typeface="Arial"/>
            </a:endParaRPr>
          </a:p>
          <a:p>
            <a:pPr marL="0" marR="0" lvl="0" indent="0" algn="l" rtl="0">
              <a:lnSpc>
                <a:spcPct val="80000"/>
              </a:lnSpc>
              <a:spcBef>
                <a:spcPts val="700"/>
              </a:spcBef>
              <a:spcAft>
                <a:spcPts val="0"/>
              </a:spcAft>
              <a:buNone/>
            </a:pPr>
            <a:r>
              <a:rPr lang="es-CL" sz="1700" b="0" i="0" u="none" strike="noStrike" cap="none">
                <a:solidFill>
                  <a:srgbClr val="000000"/>
                </a:solidFill>
                <a:latin typeface="Calibri"/>
                <a:ea typeface="Calibri"/>
                <a:cs typeface="Calibri"/>
                <a:sym typeface="Calibri"/>
              </a:rPr>
              <a:t>Esto requiere localizar el componente en falla, realizando mediciones necesarias para cada tipo de elemento en el circuito. </a:t>
            </a:r>
            <a:endParaRPr sz="1700" b="0" i="0" u="none" strike="noStrike" cap="none">
              <a:latin typeface="Arial"/>
              <a:ea typeface="Arial"/>
              <a:cs typeface="Arial"/>
              <a:sym typeface="Arial"/>
            </a:endParaRPr>
          </a:p>
          <a:p>
            <a:pPr marL="140400" marR="0" lvl="0" indent="-139680" algn="l" rtl="0">
              <a:lnSpc>
                <a:spcPct val="80000"/>
              </a:lnSpc>
              <a:spcBef>
                <a:spcPts val="700"/>
              </a:spcBef>
              <a:spcAft>
                <a:spcPts val="0"/>
              </a:spcAft>
              <a:buClr>
                <a:srgbClr val="000000"/>
              </a:buClr>
              <a:buSzPts val="1700"/>
              <a:buFont typeface="Arial"/>
              <a:buChar char="•"/>
            </a:pPr>
            <a:r>
              <a:rPr lang="es-CL" sz="1700" b="0" i="0" u="none" strike="noStrike" cap="none">
                <a:solidFill>
                  <a:srgbClr val="000000"/>
                </a:solidFill>
                <a:latin typeface="Calibri"/>
                <a:ea typeface="Calibri"/>
                <a:cs typeface="Calibri"/>
                <a:sym typeface="Calibri"/>
              </a:rPr>
              <a:t> Identificar qué elemento tiene un alza de temperatura </a:t>
            </a:r>
            <a:endParaRPr sz="1700" b="0" i="0" u="none" strike="noStrike" cap="none">
              <a:latin typeface="Arial"/>
              <a:ea typeface="Arial"/>
              <a:cs typeface="Arial"/>
              <a:sym typeface="Arial"/>
            </a:endParaRPr>
          </a:p>
          <a:p>
            <a:pPr marL="140400" marR="0" lvl="0" indent="-139680" algn="l" rtl="0">
              <a:lnSpc>
                <a:spcPct val="80000"/>
              </a:lnSpc>
              <a:spcBef>
                <a:spcPts val="700"/>
              </a:spcBef>
              <a:spcAft>
                <a:spcPts val="0"/>
              </a:spcAft>
              <a:buClr>
                <a:srgbClr val="000000"/>
              </a:buClr>
              <a:buSzPts val="1700"/>
              <a:buFont typeface="Arial"/>
              <a:buChar char="•"/>
            </a:pPr>
            <a:r>
              <a:rPr lang="es-CL" sz="1700" b="0" i="0" u="none" strike="noStrike" cap="none">
                <a:solidFill>
                  <a:srgbClr val="000000"/>
                </a:solidFill>
                <a:latin typeface="Calibri"/>
                <a:ea typeface="Calibri"/>
                <a:cs typeface="Calibri"/>
                <a:sym typeface="Calibri"/>
              </a:rPr>
              <a:t>Realizar un puente entre antes de  ese elemento y el resto del circuito que permita energizar el sistema.  </a:t>
            </a:r>
            <a:endParaRPr sz="1700" b="0" i="0" u="none" strike="noStrike" cap="none">
              <a:latin typeface="Arial"/>
              <a:ea typeface="Arial"/>
              <a:cs typeface="Arial"/>
              <a:sym typeface="Arial"/>
            </a:endParaRPr>
          </a:p>
          <a:p>
            <a:pPr marL="0" marR="0" lvl="0" indent="0" algn="l" rtl="0">
              <a:lnSpc>
                <a:spcPct val="80000"/>
              </a:lnSpc>
              <a:spcBef>
                <a:spcPts val="700"/>
              </a:spcBef>
              <a:spcAft>
                <a:spcPts val="0"/>
              </a:spcAft>
              <a:buNone/>
            </a:pPr>
            <a:r>
              <a:rPr lang="es-CL" sz="1700" b="0" i="0" u="none" strike="noStrike" cap="none">
                <a:solidFill>
                  <a:srgbClr val="000000"/>
                </a:solidFill>
                <a:latin typeface="Calibri"/>
                <a:ea typeface="Calibri"/>
                <a:cs typeface="Calibri"/>
                <a:sym typeface="Calibri"/>
              </a:rPr>
              <a:t> </a:t>
            </a:r>
            <a:endParaRPr sz="1700" b="0" i="0" u="none" strike="noStrike" cap="none">
              <a:latin typeface="Arial"/>
              <a:ea typeface="Arial"/>
              <a:cs typeface="Arial"/>
              <a:sym typeface="Arial"/>
            </a:endParaRPr>
          </a:p>
        </p:txBody>
      </p:sp>
      <p:sp>
        <p:nvSpPr>
          <p:cNvPr id="978" name="Google Shape;978;p60"/>
          <p:cNvSpPr/>
          <p:nvPr/>
        </p:nvSpPr>
        <p:spPr>
          <a:xfrm>
            <a:off x="4724280" y="2497320"/>
            <a:ext cx="4012560" cy="4741200"/>
          </a:xfrm>
          <a:prstGeom prst="rect">
            <a:avLst/>
          </a:prstGeom>
          <a:noFill/>
          <a:ln>
            <a:noFill/>
          </a:ln>
        </p:spPr>
        <p:txBody>
          <a:bodyPr spcFirstLastPara="1" wrap="square" lIns="90000" tIns="45000" rIns="90000" bIns="45000" anchor="t" anchorCtr="0">
            <a:noAutofit/>
          </a:bodyPr>
          <a:lstStyle/>
          <a:p>
            <a:pPr marL="0" marR="0" lvl="0" indent="0" algn="l" rtl="0">
              <a:lnSpc>
                <a:spcPct val="80000"/>
              </a:lnSpc>
              <a:spcBef>
                <a:spcPts val="0"/>
              </a:spcBef>
              <a:spcAft>
                <a:spcPts val="0"/>
              </a:spcAft>
              <a:buNone/>
            </a:pPr>
            <a:r>
              <a:rPr lang="es-CL" sz="1700" b="1" i="0" u="sng" strike="noStrike" cap="none">
                <a:solidFill>
                  <a:srgbClr val="C73E32"/>
                </a:solidFill>
                <a:latin typeface="Calibri"/>
                <a:ea typeface="Calibri"/>
                <a:cs typeface="Calibri"/>
                <a:sym typeface="Calibri"/>
              </a:rPr>
              <a:t>Equipo enciende y después se apaga</a:t>
            </a:r>
            <a:r>
              <a:rPr lang="es-CL" sz="1700" b="1" i="0" u="none" strike="noStrike" cap="none">
                <a:solidFill>
                  <a:srgbClr val="C73E32"/>
                </a:solidFill>
                <a:latin typeface="Calibri"/>
                <a:ea typeface="Calibri"/>
                <a:cs typeface="Calibri"/>
                <a:sym typeface="Calibri"/>
              </a:rPr>
              <a:t>: </a:t>
            </a:r>
            <a:endParaRPr sz="1700" b="0" i="0" u="none" strike="noStrike" cap="none">
              <a:latin typeface="Arial"/>
              <a:ea typeface="Arial"/>
              <a:cs typeface="Arial"/>
              <a:sym typeface="Arial"/>
            </a:endParaRPr>
          </a:p>
          <a:p>
            <a:pPr marL="0" marR="0" lvl="0" indent="0" algn="l" rtl="0">
              <a:lnSpc>
                <a:spcPct val="80000"/>
              </a:lnSpc>
              <a:spcBef>
                <a:spcPts val="700"/>
              </a:spcBef>
              <a:spcAft>
                <a:spcPts val="0"/>
              </a:spcAft>
              <a:buNone/>
            </a:pPr>
            <a:r>
              <a:rPr lang="es-CL" sz="1700" b="0" i="0" u="none" strike="noStrike" cap="none">
                <a:solidFill>
                  <a:srgbClr val="000000"/>
                </a:solidFill>
                <a:latin typeface="Calibri"/>
                <a:ea typeface="Calibri"/>
                <a:cs typeface="Calibri"/>
                <a:sym typeface="Calibri"/>
              </a:rPr>
              <a:t>Posible falla en el mecanismo de encendido, se debe revisar la fuente de alimentación y el circuito alimentado posteriormente. </a:t>
            </a:r>
            <a:endParaRPr sz="1700" b="0" i="0" u="none" strike="noStrike" cap="none">
              <a:latin typeface="Arial"/>
              <a:ea typeface="Arial"/>
              <a:cs typeface="Arial"/>
              <a:sym typeface="Arial"/>
            </a:endParaRPr>
          </a:p>
          <a:p>
            <a:pPr marL="0" marR="0" lvl="0" indent="0" algn="l" rtl="0">
              <a:lnSpc>
                <a:spcPct val="80000"/>
              </a:lnSpc>
              <a:spcBef>
                <a:spcPts val="700"/>
              </a:spcBef>
              <a:spcAft>
                <a:spcPts val="0"/>
              </a:spcAft>
              <a:buNone/>
            </a:pPr>
            <a:r>
              <a:rPr lang="es-CL" sz="1700" b="0" i="0" u="none" strike="noStrike" cap="none">
                <a:solidFill>
                  <a:srgbClr val="000000"/>
                </a:solidFill>
                <a:latin typeface="Calibri"/>
                <a:ea typeface="Calibri"/>
                <a:cs typeface="Calibri"/>
                <a:sym typeface="Calibri"/>
              </a:rPr>
              <a:t>Al realizar mediciones en los componentes como: </a:t>
            </a:r>
            <a:endParaRPr sz="1700" b="0" i="0" u="none" strike="noStrike" cap="none">
              <a:latin typeface="Arial"/>
              <a:ea typeface="Arial"/>
              <a:cs typeface="Arial"/>
              <a:sym typeface="Arial"/>
            </a:endParaRPr>
          </a:p>
          <a:p>
            <a:pPr marL="140400" marR="0" lvl="0" indent="-139680" algn="l" rtl="0">
              <a:lnSpc>
                <a:spcPct val="80000"/>
              </a:lnSpc>
              <a:spcBef>
                <a:spcPts val="700"/>
              </a:spcBef>
              <a:spcAft>
                <a:spcPts val="0"/>
              </a:spcAft>
              <a:buClr>
                <a:srgbClr val="000000"/>
              </a:buClr>
              <a:buSzPts val="1700"/>
              <a:buFont typeface="Arial"/>
              <a:buChar char="•"/>
            </a:pPr>
            <a:r>
              <a:rPr lang="es-CL" sz="1700" b="0" i="0" u="none" strike="noStrike" cap="none">
                <a:solidFill>
                  <a:srgbClr val="000000"/>
                </a:solidFill>
                <a:latin typeface="Calibri"/>
                <a:ea typeface="Calibri"/>
                <a:cs typeface="Calibri"/>
                <a:sym typeface="Calibri"/>
              </a:rPr>
              <a:t>Continuidad</a:t>
            </a:r>
            <a:endParaRPr sz="1700" b="0" i="0" u="none" strike="noStrike" cap="none">
              <a:latin typeface="Arial"/>
              <a:ea typeface="Arial"/>
              <a:cs typeface="Arial"/>
              <a:sym typeface="Arial"/>
            </a:endParaRPr>
          </a:p>
          <a:p>
            <a:pPr marL="140400" marR="0" lvl="0" indent="-139680" algn="l" rtl="0">
              <a:lnSpc>
                <a:spcPct val="80000"/>
              </a:lnSpc>
              <a:spcBef>
                <a:spcPts val="700"/>
              </a:spcBef>
              <a:spcAft>
                <a:spcPts val="0"/>
              </a:spcAft>
              <a:buClr>
                <a:srgbClr val="000000"/>
              </a:buClr>
              <a:buSzPts val="1700"/>
              <a:buFont typeface="Arial"/>
              <a:buChar char="•"/>
            </a:pPr>
            <a:r>
              <a:rPr lang="es-CL" sz="1700" b="0" i="0" u="none" strike="noStrike" cap="none">
                <a:solidFill>
                  <a:srgbClr val="000000"/>
                </a:solidFill>
                <a:latin typeface="Calibri"/>
                <a:ea typeface="Calibri"/>
                <a:cs typeface="Calibri"/>
                <a:sym typeface="Calibri"/>
              </a:rPr>
              <a:t>Voltaje </a:t>
            </a:r>
            <a:endParaRPr sz="1700" b="0" i="0" u="none" strike="noStrike" cap="none">
              <a:latin typeface="Arial"/>
              <a:ea typeface="Arial"/>
              <a:cs typeface="Arial"/>
              <a:sym typeface="Arial"/>
            </a:endParaRPr>
          </a:p>
          <a:p>
            <a:pPr marL="140400" marR="0" lvl="0" indent="-139680" algn="l" rtl="0">
              <a:lnSpc>
                <a:spcPct val="80000"/>
              </a:lnSpc>
              <a:spcBef>
                <a:spcPts val="700"/>
              </a:spcBef>
              <a:spcAft>
                <a:spcPts val="0"/>
              </a:spcAft>
              <a:buClr>
                <a:srgbClr val="000000"/>
              </a:buClr>
              <a:buSzPts val="1700"/>
              <a:buFont typeface="Arial"/>
              <a:buChar char="•"/>
            </a:pPr>
            <a:r>
              <a:rPr lang="es-CL" sz="1700" b="0" i="0" u="none" strike="noStrike" cap="none">
                <a:solidFill>
                  <a:srgbClr val="000000"/>
                </a:solidFill>
                <a:latin typeface="Calibri"/>
                <a:ea typeface="Calibri"/>
                <a:cs typeface="Calibri"/>
                <a:sym typeface="Calibri"/>
              </a:rPr>
              <a:t>Resistencia </a:t>
            </a:r>
            <a:endParaRPr sz="1700" b="0" i="0" u="none" strike="noStrike" cap="none">
              <a:latin typeface="Arial"/>
              <a:ea typeface="Arial"/>
              <a:cs typeface="Arial"/>
              <a:sym typeface="Arial"/>
            </a:endParaRPr>
          </a:p>
          <a:p>
            <a:pPr marL="0" marR="0" lvl="0" indent="0" algn="l" rtl="0">
              <a:lnSpc>
                <a:spcPct val="80000"/>
              </a:lnSpc>
              <a:spcBef>
                <a:spcPts val="700"/>
              </a:spcBef>
              <a:spcAft>
                <a:spcPts val="0"/>
              </a:spcAft>
              <a:buNone/>
            </a:pPr>
            <a:r>
              <a:rPr lang="es-CL" sz="1700" b="0" i="0" u="none" strike="noStrike" cap="none">
                <a:solidFill>
                  <a:srgbClr val="000000"/>
                </a:solidFill>
                <a:latin typeface="Calibri"/>
                <a:ea typeface="Calibri"/>
                <a:cs typeface="Calibri"/>
                <a:sym typeface="Calibri"/>
              </a:rPr>
              <a:t>Es posible identificar cuál de los elementos no presenta un funcionamiento normal, es recomendable utilizar el diagrama del circuito para conocer el funcionamiento y conexiones del sistema.</a:t>
            </a:r>
            <a:endParaRPr sz="1700" b="0" i="0" u="none" strike="noStrike" cap="none">
              <a:latin typeface="Arial"/>
              <a:ea typeface="Arial"/>
              <a:cs typeface="Arial"/>
              <a:sym typeface="Arial"/>
            </a:endParaRPr>
          </a:p>
        </p:txBody>
      </p:sp>
      <p:cxnSp>
        <p:nvCxnSpPr>
          <p:cNvPr id="979" name="Google Shape;979;p60"/>
          <p:cNvCxnSpPr/>
          <p:nvPr/>
        </p:nvCxnSpPr>
        <p:spPr>
          <a:xfrm>
            <a:off x="4495680" y="2552400"/>
            <a:ext cx="0" cy="3657600"/>
          </a:xfrm>
          <a:prstGeom prst="straightConnector1">
            <a:avLst/>
          </a:prstGeom>
          <a:noFill/>
          <a:ln w="9525" cap="flat" cmpd="sng">
            <a:solidFill>
              <a:srgbClr val="595959"/>
            </a:solidFill>
            <a:prstDash val="solid"/>
            <a:round/>
            <a:headEnd type="none" w="sm" len="sm"/>
            <a:tailEnd type="none" w="sm" len="sm"/>
          </a:ln>
          <a:effectLst>
            <a:outerShdw blurRad="40000" dist="20000" dir="5400000" rotWithShape="0">
              <a:srgbClr val="000000">
                <a:alpha val="37647"/>
              </a:srgbClr>
            </a:outerShdw>
          </a:effectLst>
        </p:spPr>
      </p:cxn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983"/>
        <p:cNvGrpSpPr/>
        <p:nvPr/>
      </p:nvGrpSpPr>
      <p:grpSpPr>
        <a:xfrm>
          <a:off x="0" y="0"/>
          <a:ext cx="0" cy="0"/>
          <a:chOff x="0" y="0"/>
          <a:chExt cx="0" cy="0"/>
        </a:xfrm>
      </p:grpSpPr>
      <p:sp>
        <p:nvSpPr>
          <p:cNvPr id="984" name="Google Shape;984;p61"/>
          <p:cNvSpPr/>
          <p:nvPr/>
        </p:nvSpPr>
        <p:spPr>
          <a:xfrm>
            <a:off x="507960" y="2247840"/>
            <a:ext cx="8190720" cy="3999960"/>
          </a:xfrm>
          <a:prstGeom prst="roundRect">
            <a:avLst>
              <a:gd name="adj" fmla="val 3150"/>
            </a:avLst>
          </a:prstGeom>
          <a:solidFill>
            <a:srgbClr val="FFFFFF"/>
          </a:solidFill>
          <a:ln w="9525" cap="flat" cmpd="sng">
            <a:solidFill>
              <a:schemeClr val="dk2"/>
            </a:solidFill>
            <a:prstDash val="solid"/>
            <a:round/>
            <a:headEnd type="none" w="sm" len="sm"/>
            <a:tailEnd type="none" w="sm" len="sm"/>
          </a:ln>
        </p:spPr>
        <p:txBody>
          <a:bodyPr spcFirstLastPara="1" wrap="square" lIns="90000" tIns="91425" rIns="90000" bIns="91425" anchor="ctr" anchorCtr="0">
            <a:noAutofit/>
          </a:bodyPr>
          <a:lstStyle/>
          <a:p>
            <a:pPr marL="0" marR="0" lvl="0" indent="0" algn="l" rtl="0">
              <a:lnSpc>
                <a:spcPct val="100000"/>
              </a:lnSpc>
              <a:spcBef>
                <a:spcPts val="0"/>
              </a:spcBef>
              <a:spcAft>
                <a:spcPts val="0"/>
              </a:spcAft>
              <a:buNone/>
            </a:pPr>
            <a:r>
              <a:rPr lang="es-CL" sz="1400" b="0" i="0" u="none" strike="noStrike" cap="none">
                <a:solidFill>
                  <a:srgbClr val="000000"/>
                </a:solidFill>
                <a:latin typeface="Arial"/>
                <a:ea typeface="Arial"/>
                <a:cs typeface="Arial"/>
                <a:sym typeface="Arial"/>
              </a:rPr>
              <a:t>    </a:t>
            </a:r>
            <a:endParaRPr sz="1400" b="0" i="0" u="none" strike="noStrike" cap="none">
              <a:latin typeface="Arial"/>
              <a:ea typeface="Arial"/>
              <a:cs typeface="Arial"/>
              <a:sym typeface="Arial"/>
            </a:endParaRPr>
          </a:p>
        </p:txBody>
      </p:sp>
      <p:sp>
        <p:nvSpPr>
          <p:cNvPr id="985" name="Google Shape;985;p61"/>
          <p:cNvSpPr/>
          <p:nvPr/>
        </p:nvSpPr>
        <p:spPr>
          <a:xfrm>
            <a:off x="444600" y="1123920"/>
            <a:ext cx="8600400" cy="891360"/>
          </a:xfrm>
          <a:prstGeom prst="rect">
            <a:avLst/>
          </a:prstGeom>
          <a:noFill/>
          <a:ln>
            <a:noFill/>
          </a:ln>
        </p:spPr>
        <p:txBody>
          <a:bodyPr spcFirstLastPara="1" wrap="square" lIns="90000" tIns="45000" rIns="90000" bIns="45000" anchor="ctr" anchorCtr="0">
            <a:noAutofit/>
          </a:bodyPr>
          <a:lstStyle/>
          <a:p>
            <a:pPr marL="0" marR="0" lvl="0" indent="0" algn="l" rtl="0">
              <a:lnSpc>
                <a:spcPct val="80000"/>
              </a:lnSpc>
              <a:spcBef>
                <a:spcPts val="0"/>
              </a:spcBef>
              <a:spcAft>
                <a:spcPts val="0"/>
              </a:spcAft>
              <a:buNone/>
            </a:pPr>
            <a:r>
              <a:rPr lang="es-CL" sz="3600" b="1" i="0" u="none" strike="noStrike" cap="none">
                <a:solidFill>
                  <a:srgbClr val="29754D"/>
                </a:solidFill>
                <a:latin typeface="Calibri"/>
                <a:ea typeface="Calibri"/>
                <a:cs typeface="Calibri"/>
                <a:sym typeface="Calibri"/>
              </a:rPr>
              <a:t>CAUSAS Y </a:t>
            </a:r>
            <a:r>
              <a:rPr lang="es-CL" sz="3600" b="0" i="0" u="none" strike="noStrike" cap="none">
                <a:solidFill>
                  <a:srgbClr val="C73E32"/>
                </a:solidFill>
                <a:latin typeface="Calibri"/>
                <a:ea typeface="Calibri"/>
                <a:cs typeface="Calibri"/>
                <a:sym typeface="Calibri"/>
              </a:rPr>
              <a:t>TIPOS DE FALLAS</a:t>
            </a:r>
            <a:endParaRPr sz="3600" b="0" i="0" u="none" strike="noStrike" cap="none">
              <a:latin typeface="Arial"/>
              <a:ea typeface="Arial"/>
              <a:cs typeface="Arial"/>
              <a:sym typeface="Arial"/>
            </a:endParaRPr>
          </a:p>
        </p:txBody>
      </p:sp>
      <p:sp>
        <p:nvSpPr>
          <p:cNvPr id="986" name="Google Shape;986;p61"/>
          <p:cNvSpPr/>
          <p:nvPr/>
        </p:nvSpPr>
        <p:spPr>
          <a:xfrm>
            <a:off x="468000" y="1128240"/>
            <a:ext cx="4699800" cy="153000"/>
          </a:xfrm>
          <a:prstGeom prst="rect">
            <a:avLst/>
          </a:prstGeom>
          <a:noFill/>
          <a:ln>
            <a:noFill/>
          </a:ln>
        </p:spPr>
        <p:txBody>
          <a:bodyPr spcFirstLastPara="1" wrap="square" lIns="90000" tIns="91425" rIns="90000" bIns="91425" anchor="ctr" anchorCtr="0">
            <a:noAutofit/>
          </a:bodyPr>
          <a:lstStyle/>
          <a:p>
            <a:pPr marL="0" marR="0" lvl="0" indent="0" algn="l" rtl="0">
              <a:lnSpc>
                <a:spcPct val="80000"/>
              </a:lnSpc>
              <a:spcBef>
                <a:spcPts val="0"/>
              </a:spcBef>
              <a:spcAft>
                <a:spcPts val="0"/>
              </a:spcAft>
              <a:buNone/>
            </a:pPr>
            <a:r>
              <a:rPr lang="es-CL" sz="1400" b="1" i="0" u="none" strike="noStrike" cap="none">
                <a:solidFill>
                  <a:srgbClr val="000000"/>
                </a:solidFill>
                <a:latin typeface="Calibri"/>
                <a:ea typeface="Calibri"/>
                <a:cs typeface="Calibri"/>
                <a:sym typeface="Calibri"/>
              </a:rPr>
              <a:t>DIAGNÓSTICO  DE FALLAS  </a:t>
            </a:r>
            <a:endParaRPr sz="1400" b="0" i="0" u="none" strike="noStrike" cap="none">
              <a:latin typeface="Arial"/>
              <a:ea typeface="Arial"/>
              <a:cs typeface="Arial"/>
              <a:sym typeface="Arial"/>
            </a:endParaRPr>
          </a:p>
        </p:txBody>
      </p:sp>
      <p:sp>
        <p:nvSpPr>
          <p:cNvPr id="987" name="Google Shape;987;p61"/>
          <p:cNvSpPr/>
          <p:nvPr/>
        </p:nvSpPr>
        <p:spPr>
          <a:xfrm>
            <a:off x="736560" y="2751120"/>
            <a:ext cx="5765040" cy="3369600"/>
          </a:xfrm>
          <a:prstGeom prst="rect">
            <a:avLst/>
          </a:prstGeom>
          <a:noFill/>
          <a:ln>
            <a:noFill/>
          </a:ln>
        </p:spPr>
        <p:txBody>
          <a:bodyPr spcFirstLastPara="1" wrap="square" lIns="90000" tIns="45000" rIns="90000" bIns="45000" anchor="t" anchorCtr="0">
            <a:noAutofit/>
          </a:bodyPr>
          <a:lstStyle/>
          <a:p>
            <a:pPr marL="0" marR="0" lvl="0" indent="0" algn="l" rtl="0">
              <a:lnSpc>
                <a:spcPct val="90000"/>
              </a:lnSpc>
              <a:spcBef>
                <a:spcPts val="0"/>
              </a:spcBef>
              <a:spcAft>
                <a:spcPts val="0"/>
              </a:spcAft>
              <a:buNone/>
            </a:pPr>
            <a:r>
              <a:rPr lang="es-CL" sz="1800" b="1" i="0" u="sng" strike="noStrike" cap="none">
                <a:solidFill>
                  <a:srgbClr val="C73E32"/>
                </a:solidFill>
                <a:latin typeface="Calibri"/>
                <a:ea typeface="Calibri"/>
                <a:cs typeface="Calibri"/>
                <a:sym typeface="Calibri"/>
              </a:rPr>
              <a:t>Interrupción intermitente</a:t>
            </a:r>
            <a:r>
              <a:rPr lang="es-CL" sz="1800" b="1" i="0" u="none" strike="noStrike" cap="none">
                <a:solidFill>
                  <a:srgbClr val="C73E32"/>
                </a:solidFill>
                <a:latin typeface="Calibri"/>
                <a:ea typeface="Calibri"/>
                <a:cs typeface="Calibri"/>
                <a:sym typeface="Calibri"/>
              </a:rPr>
              <a:t>: </a:t>
            </a:r>
            <a:endParaRPr sz="1800" b="0" i="0" u="none" strike="noStrike" cap="none">
              <a:latin typeface="Arial"/>
              <a:ea typeface="Arial"/>
              <a:cs typeface="Arial"/>
              <a:sym typeface="Arial"/>
            </a:endParaRPr>
          </a:p>
          <a:p>
            <a:pPr marL="0" marR="0" lvl="0" indent="0" algn="l" rtl="0">
              <a:lnSpc>
                <a:spcPct val="90000"/>
              </a:lnSpc>
              <a:spcBef>
                <a:spcPts val="0"/>
              </a:spcBef>
              <a:spcAft>
                <a:spcPts val="0"/>
              </a:spcAft>
              <a:buNone/>
            </a:pPr>
            <a:endParaRPr sz="1800" b="0" i="0" u="none" strike="noStrike" cap="none">
              <a:latin typeface="Arial"/>
              <a:ea typeface="Arial"/>
              <a:cs typeface="Arial"/>
              <a:sym typeface="Arial"/>
            </a:endParaRPr>
          </a:p>
          <a:p>
            <a:pPr marL="140400" marR="0" lvl="0" indent="-139680" algn="l" rtl="0">
              <a:lnSpc>
                <a:spcPct val="90000"/>
              </a:lnSpc>
              <a:spcBef>
                <a:spcPts val="1001"/>
              </a:spcBef>
              <a:spcAft>
                <a:spcPts val="0"/>
              </a:spcAft>
              <a:buClr>
                <a:srgbClr val="000000"/>
              </a:buClr>
              <a:buSzPts val="1800"/>
              <a:buFont typeface="Arial"/>
              <a:buChar char="•"/>
            </a:pPr>
            <a:r>
              <a:rPr lang="es-CL" sz="1800" b="0" i="0" u="none" strike="noStrike" cap="none">
                <a:solidFill>
                  <a:srgbClr val="000000"/>
                </a:solidFill>
                <a:latin typeface="Calibri"/>
                <a:ea typeface="Calibri"/>
                <a:cs typeface="Calibri"/>
                <a:sym typeface="Calibri"/>
              </a:rPr>
              <a:t>Se deben conocer la variación de los parámetros eléctricos y utilizar el manual del fabricante para identificar qué proceso de funcionamiento no se logra cumplir. </a:t>
            </a:r>
            <a:endParaRPr sz="1800" b="0" i="0" u="none" strike="noStrike" cap="none">
              <a:latin typeface="Arial"/>
              <a:ea typeface="Arial"/>
              <a:cs typeface="Arial"/>
              <a:sym typeface="Arial"/>
            </a:endParaRPr>
          </a:p>
          <a:p>
            <a:pPr marL="140400" marR="0" lvl="0" indent="-139680" algn="l" rtl="0">
              <a:lnSpc>
                <a:spcPct val="90000"/>
              </a:lnSpc>
              <a:spcBef>
                <a:spcPts val="1001"/>
              </a:spcBef>
              <a:spcAft>
                <a:spcPts val="0"/>
              </a:spcAft>
              <a:buClr>
                <a:srgbClr val="000000"/>
              </a:buClr>
              <a:buSzPts val="1800"/>
              <a:buFont typeface="Arial"/>
              <a:buChar char="•"/>
            </a:pPr>
            <a:r>
              <a:rPr lang="es-CL" sz="1800" b="0" i="0" u="none" strike="noStrike" cap="none">
                <a:solidFill>
                  <a:srgbClr val="000000"/>
                </a:solidFill>
                <a:latin typeface="Calibri"/>
                <a:ea typeface="Calibri"/>
                <a:cs typeface="Calibri"/>
                <a:sym typeface="Calibri"/>
              </a:rPr>
              <a:t>El componente electrónico que presente fallas tendrá un comportamiento diferente al normal establecido en la teoría antes vista. </a:t>
            </a:r>
            <a:endParaRPr sz="1800" b="0" i="0" u="none" strike="noStrike" cap="none">
              <a:latin typeface="Arial"/>
              <a:ea typeface="Arial"/>
              <a:cs typeface="Arial"/>
              <a:sym typeface="Arial"/>
            </a:endParaRPr>
          </a:p>
        </p:txBody>
      </p:sp>
      <p:pic>
        <p:nvPicPr>
          <p:cNvPr id="988" name="Google Shape;988;p61" descr="Niña-Casco.png"/>
          <p:cNvPicPr preferRelativeResize="0"/>
          <p:nvPr/>
        </p:nvPicPr>
        <p:blipFill rotWithShape="1">
          <a:blip r:embed="rId3">
            <a:alphaModFix/>
          </a:blip>
          <a:srcRect b="6358"/>
          <a:stretch/>
        </p:blipFill>
        <p:spPr>
          <a:xfrm>
            <a:off x="6793920" y="2476440"/>
            <a:ext cx="1861200" cy="3770640"/>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992"/>
        <p:cNvGrpSpPr/>
        <p:nvPr/>
      </p:nvGrpSpPr>
      <p:grpSpPr>
        <a:xfrm>
          <a:off x="0" y="0"/>
          <a:ext cx="0" cy="0"/>
          <a:chOff x="0" y="0"/>
          <a:chExt cx="0" cy="0"/>
        </a:xfrm>
      </p:grpSpPr>
      <p:pic>
        <p:nvPicPr>
          <p:cNvPr id="993" name="Google Shape;993;p62"/>
          <p:cNvPicPr preferRelativeResize="0"/>
          <p:nvPr/>
        </p:nvPicPr>
        <p:blipFill rotWithShape="1">
          <a:blip r:embed="rId3">
            <a:alphaModFix/>
          </a:blip>
          <a:srcRect/>
          <a:stretch/>
        </p:blipFill>
        <p:spPr>
          <a:xfrm flipH="1">
            <a:off x="522000" y="2143440"/>
            <a:ext cx="4699080" cy="4452120"/>
          </a:xfrm>
          <a:prstGeom prst="rect">
            <a:avLst/>
          </a:prstGeom>
          <a:noFill/>
          <a:ln>
            <a:noFill/>
          </a:ln>
        </p:spPr>
      </p:pic>
      <p:grpSp>
        <p:nvGrpSpPr>
          <p:cNvPr id="994" name="Google Shape;994;p62"/>
          <p:cNvGrpSpPr/>
          <p:nvPr/>
        </p:nvGrpSpPr>
        <p:grpSpPr>
          <a:xfrm>
            <a:off x="3758367" y="1533600"/>
            <a:ext cx="5075313" cy="2359440"/>
            <a:chOff x="3758367" y="1533600"/>
            <a:chExt cx="5075313" cy="2359440"/>
          </a:xfrm>
        </p:grpSpPr>
        <p:sp>
          <p:nvSpPr>
            <p:cNvPr id="995" name="Google Shape;995;p62"/>
            <p:cNvSpPr/>
            <p:nvPr/>
          </p:nvSpPr>
          <p:spPr>
            <a:xfrm flipH="1">
              <a:off x="4469040" y="1533600"/>
              <a:ext cx="4364640" cy="2359440"/>
            </a:xfrm>
            <a:prstGeom prst="roundRect">
              <a:avLst>
                <a:gd name="adj" fmla="val 10157"/>
              </a:avLst>
            </a:prstGeom>
            <a:solidFill>
              <a:schemeClr val="lt1"/>
            </a:solidFill>
            <a:ln>
              <a:noFill/>
            </a:ln>
          </p:spPr>
          <p:txBody>
            <a:bodyPr spcFirstLastPara="1" wrap="square" lIns="90000" tIns="91425" rIns="90000" bIns="91425" anchor="ctr" anchorCtr="0">
              <a:noAutofit/>
            </a:bodyPr>
            <a:lstStyle/>
            <a:p>
              <a:pPr marL="0" marR="0" lvl="0" indent="0" algn="l" rtl="0">
                <a:lnSpc>
                  <a:spcPct val="100000"/>
                </a:lnSpc>
                <a:spcBef>
                  <a:spcPts val="0"/>
                </a:spcBef>
                <a:spcAft>
                  <a:spcPts val="0"/>
                </a:spcAft>
                <a:buNone/>
              </a:pPr>
              <a:r>
                <a:rPr lang="es-CL" sz="1400" b="0" i="0" u="none" strike="noStrike" cap="none">
                  <a:solidFill>
                    <a:srgbClr val="000000"/>
                  </a:solidFill>
                  <a:latin typeface="Arial"/>
                  <a:ea typeface="Arial"/>
                  <a:cs typeface="Arial"/>
                  <a:sym typeface="Arial"/>
                </a:rPr>
                <a:t>    </a:t>
              </a:r>
              <a:endParaRPr sz="1400" b="0" i="0" u="none" strike="noStrike" cap="none">
                <a:latin typeface="Arial"/>
                <a:ea typeface="Arial"/>
                <a:cs typeface="Arial"/>
                <a:sym typeface="Arial"/>
              </a:endParaRPr>
            </a:p>
          </p:txBody>
        </p:sp>
        <p:sp>
          <p:nvSpPr>
            <p:cNvPr id="996" name="Google Shape;996;p62"/>
            <p:cNvSpPr/>
            <p:nvPr/>
          </p:nvSpPr>
          <p:spPr>
            <a:xfrm rot="-6773400" flipH="1">
              <a:off x="4019400" y="2399760"/>
              <a:ext cx="332640" cy="787320"/>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97" name="Google Shape;997;p62"/>
          <p:cNvSpPr/>
          <p:nvPr/>
        </p:nvSpPr>
        <p:spPr>
          <a:xfrm>
            <a:off x="4793760" y="1982520"/>
            <a:ext cx="4273200" cy="1540080"/>
          </a:xfrm>
          <a:prstGeom prst="rect">
            <a:avLst/>
          </a:prstGeom>
          <a:noFill/>
          <a:ln>
            <a:noFill/>
          </a:ln>
        </p:spPr>
        <p:txBody>
          <a:bodyPr spcFirstLastPara="1" wrap="square" lIns="90000" tIns="91425" rIns="90000" bIns="91425" anchor="t" anchorCtr="0">
            <a:noAutofit/>
          </a:bodyPr>
          <a:lstStyle/>
          <a:p>
            <a:pPr marL="0" marR="0" lvl="0" indent="0" algn="l" rtl="0">
              <a:lnSpc>
                <a:spcPct val="100000"/>
              </a:lnSpc>
              <a:spcBef>
                <a:spcPts val="0"/>
              </a:spcBef>
              <a:spcAft>
                <a:spcPts val="0"/>
              </a:spcAft>
              <a:buNone/>
            </a:pPr>
            <a:r>
              <a:rPr lang="es-CL" sz="1800" b="0" i="0" u="none" strike="noStrike" cap="none">
                <a:solidFill>
                  <a:srgbClr val="000000"/>
                </a:solidFill>
                <a:latin typeface="Calibri"/>
                <a:ea typeface="Calibri"/>
                <a:cs typeface="Calibri"/>
                <a:sym typeface="Calibri"/>
              </a:rPr>
              <a:t>Antes de realizar la actividad práctica </a:t>
            </a:r>
            <a:br>
              <a:rPr lang="es-CL" sz="1800" b="0" i="0" u="none" strike="noStrike" cap="none">
                <a:latin typeface="Arial"/>
                <a:ea typeface="Arial"/>
                <a:cs typeface="Arial"/>
                <a:sym typeface="Arial"/>
              </a:rPr>
            </a:br>
            <a:r>
              <a:rPr lang="es-CL" sz="1800" b="0" i="0" u="none" strike="noStrike" cap="none">
                <a:solidFill>
                  <a:srgbClr val="000000"/>
                </a:solidFill>
                <a:latin typeface="Calibri"/>
                <a:ea typeface="Calibri"/>
                <a:cs typeface="Calibri"/>
                <a:sym typeface="Calibri"/>
              </a:rPr>
              <a:t>te invitamos a que revises la cápsula animada:</a:t>
            </a:r>
            <a:endParaRPr sz="1800" b="0" i="0" u="none" strike="noStrike" cap="none">
              <a:latin typeface="Arial"/>
              <a:ea typeface="Arial"/>
              <a:cs typeface="Arial"/>
              <a:sym typeface="Arial"/>
            </a:endParaRPr>
          </a:p>
          <a:p>
            <a:pPr marL="0" marR="0" lvl="0" indent="0" algn="l" rtl="0">
              <a:lnSpc>
                <a:spcPct val="60000"/>
              </a:lnSpc>
              <a:spcBef>
                <a:spcPts val="0"/>
              </a:spcBef>
              <a:spcAft>
                <a:spcPts val="0"/>
              </a:spcAft>
              <a:buNone/>
            </a:pPr>
            <a:endParaRPr sz="1800" b="0" i="0" u="none" strike="noStrike" cap="none">
              <a:latin typeface="Arial"/>
              <a:ea typeface="Arial"/>
              <a:cs typeface="Arial"/>
              <a:sym typeface="Arial"/>
            </a:endParaRPr>
          </a:p>
          <a:p>
            <a:pPr marL="0" marR="0" lvl="0" indent="0" algn="l" rtl="0">
              <a:lnSpc>
                <a:spcPct val="90000"/>
              </a:lnSpc>
              <a:spcBef>
                <a:spcPts val="0"/>
              </a:spcBef>
              <a:spcAft>
                <a:spcPts val="0"/>
              </a:spcAft>
              <a:buNone/>
            </a:pPr>
            <a:r>
              <a:rPr lang="es-CL" sz="2000" b="1" i="0" u="none" strike="noStrike" cap="none">
                <a:solidFill>
                  <a:srgbClr val="C73E32"/>
                </a:solidFill>
                <a:latin typeface="Calibri"/>
                <a:ea typeface="Calibri"/>
                <a:cs typeface="Calibri"/>
                <a:sym typeface="Calibri"/>
              </a:rPr>
              <a:t>“Uso de multitester o multímetro”</a:t>
            </a:r>
            <a:endParaRPr sz="2000" b="0" i="0" u="none" strike="noStrike" cap="none">
              <a:latin typeface="Arial"/>
              <a:ea typeface="Arial"/>
              <a:cs typeface="Arial"/>
              <a:sym typeface="Arial"/>
            </a:endParaRPr>
          </a:p>
        </p:txBody>
      </p:sp>
      <p:sp>
        <p:nvSpPr>
          <p:cNvPr id="998" name="Google Shape;998;p62"/>
          <p:cNvSpPr/>
          <p:nvPr/>
        </p:nvSpPr>
        <p:spPr>
          <a:xfrm>
            <a:off x="375840" y="1373760"/>
            <a:ext cx="3526560" cy="318960"/>
          </a:xfrm>
          <a:prstGeom prst="rect">
            <a:avLst/>
          </a:prstGeom>
          <a:noFill/>
          <a:ln>
            <a:noFill/>
          </a:ln>
        </p:spPr>
        <p:txBody>
          <a:bodyPr spcFirstLastPara="1" wrap="square" lIns="90000" tIns="91425" rIns="90000" bIns="91425" anchor="ctr" anchorCtr="0">
            <a:noAutofit/>
          </a:bodyPr>
          <a:lstStyle/>
          <a:p>
            <a:pPr marL="0" marR="0" lvl="0" indent="0" algn="l" rtl="0">
              <a:lnSpc>
                <a:spcPct val="80000"/>
              </a:lnSpc>
              <a:spcBef>
                <a:spcPts val="0"/>
              </a:spcBef>
              <a:spcAft>
                <a:spcPts val="0"/>
              </a:spcAft>
              <a:buNone/>
            </a:pPr>
            <a:r>
              <a:rPr lang="es-CL" sz="2800" b="1" i="0" u="none" strike="noStrike" cap="none">
                <a:solidFill>
                  <a:srgbClr val="29754D"/>
                </a:solidFill>
                <a:latin typeface="Calibri"/>
                <a:ea typeface="Calibri"/>
                <a:cs typeface="Calibri"/>
                <a:sym typeface="Calibri"/>
              </a:rPr>
              <a:t>COMPLEMENTARIO</a:t>
            </a:r>
            <a:endParaRPr sz="2800" b="0" i="0" u="none" strike="noStrike" cap="none">
              <a:latin typeface="Arial"/>
              <a:ea typeface="Arial"/>
              <a:cs typeface="Arial"/>
              <a:sym typeface="Arial"/>
            </a:endParaRPr>
          </a:p>
        </p:txBody>
      </p:sp>
      <p:sp>
        <p:nvSpPr>
          <p:cNvPr id="999" name="Google Shape;999;p62"/>
          <p:cNvSpPr/>
          <p:nvPr/>
        </p:nvSpPr>
        <p:spPr>
          <a:xfrm>
            <a:off x="366480" y="1220040"/>
            <a:ext cx="4699800" cy="153000"/>
          </a:xfrm>
          <a:prstGeom prst="rect">
            <a:avLst/>
          </a:prstGeom>
          <a:noFill/>
          <a:ln>
            <a:noFill/>
          </a:ln>
        </p:spPr>
        <p:txBody>
          <a:bodyPr spcFirstLastPara="1" wrap="square" lIns="90000" tIns="91425" rIns="90000" bIns="91425" anchor="ctr" anchorCtr="0">
            <a:noAutofit/>
          </a:bodyPr>
          <a:lstStyle/>
          <a:p>
            <a:pPr marL="0" marR="0" lvl="0" indent="0" algn="l" rtl="0">
              <a:lnSpc>
                <a:spcPct val="100000"/>
              </a:lnSpc>
              <a:spcBef>
                <a:spcPts val="0"/>
              </a:spcBef>
              <a:spcAft>
                <a:spcPts val="0"/>
              </a:spcAft>
              <a:buNone/>
            </a:pPr>
            <a:r>
              <a:rPr lang="es-CL" sz="1400" b="1" i="0" u="none" strike="noStrike" cap="none">
                <a:solidFill>
                  <a:srgbClr val="000000"/>
                </a:solidFill>
                <a:latin typeface="Calibri"/>
                <a:ea typeface="Calibri"/>
                <a:cs typeface="Calibri"/>
                <a:sym typeface="Calibri"/>
              </a:rPr>
              <a:t>MATERIAL</a:t>
            </a:r>
            <a:endParaRPr sz="1400" b="0" i="0" u="none" strike="noStrike" cap="none">
              <a:latin typeface="Arial"/>
              <a:ea typeface="Arial"/>
              <a:cs typeface="Arial"/>
              <a:sym typeface="Arial"/>
            </a:endParaRPr>
          </a:p>
          <a:p>
            <a:pPr marL="0" marR="0" lvl="0" indent="0" algn="l" rtl="0">
              <a:lnSpc>
                <a:spcPct val="100000"/>
              </a:lnSpc>
              <a:spcBef>
                <a:spcPts val="0"/>
              </a:spcBef>
              <a:spcAft>
                <a:spcPts val="0"/>
              </a:spcAft>
              <a:buNone/>
            </a:pPr>
            <a:endParaRPr sz="1400" b="0" i="0" u="none" strike="noStrike" cap="none">
              <a:latin typeface="Arial"/>
              <a:ea typeface="Arial"/>
              <a:cs typeface="Arial"/>
              <a:sym typeface="Arial"/>
            </a:endParaRPr>
          </a:p>
        </p:txBody>
      </p:sp>
      <p:sp>
        <p:nvSpPr>
          <p:cNvPr id="1000" name="Google Shape;1000;p62"/>
          <p:cNvSpPr/>
          <p:nvPr/>
        </p:nvSpPr>
        <p:spPr>
          <a:xfrm>
            <a:off x="5529240" y="4350600"/>
            <a:ext cx="4857120" cy="38772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62"/>
          <p:cNvSpPr/>
          <p:nvPr/>
        </p:nvSpPr>
        <p:spPr>
          <a:xfrm>
            <a:off x="5961240" y="5213520"/>
            <a:ext cx="4857120" cy="281520"/>
          </a:xfrm>
          <a:prstGeom prst="rect">
            <a:avLst/>
          </a:prstGeom>
          <a:noFill/>
          <a:ln>
            <a:noFill/>
          </a:ln>
        </p:spPr>
        <p:txBody>
          <a:bodyPr spcFirstLastPara="1" wrap="square" lIns="90000" tIns="45000" rIns="90000" bIns="45000" anchor="t" anchorCtr="0">
            <a:spAutoFit/>
          </a:bodyPr>
          <a:lstStyle/>
          <a:p>
            <a:pPr marL="0" marR="0" lvl="0" indent="0" algn="l" rtl="0">
              <a:lnSpc>
                <a:spcPct val="90000"/>
              </a:lnSpc>
              <a:spcBef>
                <a:spcPts val="0"/>
              </a:spcBef>
              <a:spcAft>
                <a:spcPts val="0"/>
              </a:spcAft>
              <a:buNone/>
            </a:pPr>
            <a:r>
              <a:rPr lang="es-CL" sz="1400" b="0" i="0" u="none" strike="noStrike" cap="none">
                <a:solidFill>
                  <a:srgbClr val="000000"/>
                </a:solidFill>
                <a:latin typeface="Arial"/>
                <a:ea typeface="Arial"/>
                <a:cs typeface="Arial"/>
                <a:sym typeface="Arial"/>
              </a:rPr>
              <a:t>“</a:t>
            </a:r>
            <a:endParaRPr sz="1400" b="0" i="0" u="none" strike="noStrike" cap="none">
              <a:latin typeface="Arial"/>
              <a:ea typeface="Arial"/>
              <a:cs typeface="Arial"/>
              <a:sym typeface="Arial"/>
            </a:endParaRPr>
          </a:p>
        </p:txBody>
      </p:sp>
      <p:sp>
        <p:nvSpPr>
          <p:cNvPr id="1002" name="Google Shape;1002;p62"/>
          <p:cNvSpPr/>
          <p:nvPr/>
        </p:nvSpPr>
        <p:spPr>
          <a:xfrm>
            <a:off x="6153120" y="4473000"/>
            <a:ext cx="183960" cy="38772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006"/>
        <p:cNvGrpSpPr/>
        <p:nvPr/>
      </p:nvGrpSpPr>
      <p:grpSpPr>
        <a:xfrm>
          <a:off x="0" y="0"/>
          <a:ext cx="0" cy="0"/>
          <a:chOff x="0" y="0"/>
          <a:chExt cx="0" cy="0"/>
        </a:xfrm>
      </p:grpSpPr>
      <p:sp>
        <p:nvSpPr>
          <p:cNvPr id="1007" name="Google Shape;1007;p63"/>
          <p:cNvSpPr/>
          <p:nvPr/>
        </p:nvSpPr>
        <p:spPr>
          <a:xfrm>
            <a:off x="375840" y="1373760"/>
            <a:ext cx="8949960" cy="318960"/>
          </a:xfrm>
          <a:prstGeom prst="rect">
            <a:avLst/>
          </a:prstGeom>
          <a:noFill/>
          <a:ln>
            <a:noFill/>
          </a:ln>
        </p:spPr>
        <p:txBody>
          <a:bodyPr spcFirstLastPara="1" wrap="square" lIns="90000" tIns="91425" rIns="90000" bIns="91425" anchor="ctr" anchorCtr="0">
            <a:noAutofit/>
          </a:bodyPr>
          <a:lstStyle/>
          <a:p>
            <a:pPr marL="0" marR="0" lvl="0" indent="0" algn="l" rtl="0">
              <a:lnSpc>
                <a:spcPct val="80000"/>
              </a:lnSpc>
              <a:spcBef>
                <a:spcPts val="0"/>
              </a:spcBef>
              <a:spcAft>
                <a:spcPts val="0"/>
              </a:spcAft>
              <a:buNone/>
            </a:pPr>
            <a:r>
              <a:rPr lang="es-CL" sz="2800" b="1" i="0" u="none" strike="noStrike" cap="none">
                <a:solidFill>
                  <a:srgbClr val="29754D"/>
                </a:solidFill>
                <a:latin typeface="Calibri"/>
                <a:ea typeface="Calibri"/>
                <a:cs typeface="Calibri"/>
                <a:sym typeface="Calibri"/>
              </a:rPr>
              <a:t>¿CUÁNTO APRENDIMOS?</a:t>
            </a:r>
            <a:endParaRPr sz="2800" b="0" i="0" u="none" strike="noStrike" cap="none">
              <a:latin typeface="Arial"/>
              <a:ea typeface="Arial"/>
              <a:cs typeface="Arial"/>
              <a:sym typeface="Arial"/>
            </a:endParaRPr>
          </a:p>
        </p:txBody>
      </p:sp>
      <p:sp>
        <p:nvSpPr>
          <p:cNvPr id="1008" name="Google Shape;1008;p63"/>
          <p:cNvSpPr/>
          <p:nvPr/>
        </p:nvSpPr>
        <p:spPr>
          <a:xfrm>
            <a:off x="2035440" y="2912040"/>
            <a:ext cx="6999120" cy="2695680"/>
          </a:xfrm>
          <a:prstGeom prst="roundRect">
            <a:avLst>
              <a:gd name="adj" fmla="val 11486"/>
            </a:avLst>
          </a:prstGeom>
          <a:solidFill>
            <a:schemeClr val="lt1"/>
          </a:solidFill>
          <a:ln w="9525" cap="flat" cmpd="sng">
            <a:solidFill>
              <a:schemeClr val="dk2"/>
            </a:solidFill>
            <a:prstDash val="solid"/>
            <a:round/>
            <a:headEnd type="none" w="sm" len="sm"/>
            <a:tailEnd type="none" w="sm" len="sm"/>
          </a:ln>
        </p:spPr>
        <p:txBody>
          <a:bodyPr spcFirstLastPara="1" wrap="square" lIns="90000" tIns="91425" rIns="90000" bIns="91425" anchor="ctr" anchorCtr="0">
            <a:noAutofit/>
          </a:bodyPr>
          <a:lstStyle/>
          <a:p>
            <a:pPr marL="0" marR="0" lvl="0" indent="0" algn="l" rtl="0">
              <a:lnSpc>
                <a:spcPct val="100000"/>
              </a:lnSpc>
              <a:spcBef>
                <a:spcPts val="0"/>
              </a:spcBef>
              <a:spcAft>
                <a:spcPts val="0"/>
              </a:spcAft>
              <a:buNone/>
            </a:pPr>
            <a:r>
              <a:rPr lang="es-CL" sz="1400" b="0" i="0" u="none" strike="noStrike" cap="none">
                <a:solidFill>
                  <a:srgbClr val="000000"/>
                </a:solidFill>
                <a:latin typeface="Arial"/>
                <a:ea typeface="Arial"/>
                <a:cs typeface="Arial"/>
                <a:sym typeface="Arial"/>
              </a:rPr>
              <a:t>    </a:t>
            </a:r>
            <a:endParaRPr sz="1400" b="0" i="0" u="none" strike="noStrike" cap="none">
              <a:latin typeface="Arial"/>
              <a:ea typeface="Arial"/>
              <a:cs typeface="Arial"/>
              <a:sym typeface="Arial"/>
            </a:endParaRPr>
          </a:p>
        </p:txBody>
      </p:sp>
      <p:sp>
        <p:nvSpPr>
          <p:cNvPr id="1009" name="Google Shape;1009;p63"/>
          <p:cNvSpPr/>
          <p:nvPr/>
        </p:nvSpPr>
        <p:spPr>
          <a:xfrm>
            <a:off x="366480" y="1220040"/>
            <a:ext cx="4699800" cy="153000"/>
          </a:xfrm>
          <a:prstGeom prst="rect">
            <a:avLst/>
          </a:prstGeom>
          <a:noFill/>
          <a:ln>
            <a:noFill/>
          </a:ln>
        </p:spPr>
        <p:txBody>
          <a:bodyPr spcFirstLastPara="1" wrap="square" lIns="90000" tIns="91425" rIns="90000" bIns="91425" anchor="ctr" anchorCtr="0">
            <a:noAutofit/>
          </a:bodyPr>
          <a:lstStyle/>
          <a:p>
            <a:pPr marL="0" marR="0" lvl="0" indent="0" algn="l" rtl="0">
              <a:lnSpc>
                <a:spcPct val="100000"/>
              </a:lnSpc>
              <a:spcBef>
                <a:spcPts val="0"/>
              </a:spcBef>
              <a:spcAft>
                <a:spcPts val="0"/>
              </a:spcAft>
              <a:buNone/>
            </a:pPr>
            <a:r>
              <a:rPr lang="es-CL" sz="1400" b="1" i="0" u="none" strike="noStrike" cap="none">
                <a:solidFill>
                  <a:srgbClr val="000000"/>
                </a:solidFill>
                <a:latin typeface="Calibri"/>
                <a:ea typeface="Calibri"/>
                <a:cs typeface="Calibri"/>
                <a:sym typeface="Calibri"/>
              </a:rPr>
              <a:t>REVISEMOS</a:t>
            </a:r>
            <a:endParaRPr sz="1400" b="0" i="0" u="none" strike="noStrike" cap="none">
              <a:latin typeface="Arial"/>
              <a:ea typeface="Arial"/>
              <a:cs typeface="Arial"/>
              <a:sym typeface="Arial"/>
            </a:endParaRPr>
          </a:p>
          <a:p>
            <a:pPr marL="0" marR="0" lvl="0" indent="0" algn="l" rtl="0">
              <a:lnSpc>
                <a:spcPct val="100000"/>
              </a:lnSpc>
              <a:spcBef>
                <a:spcPts val="0"/>
              </a:spcBef>
              <a:spcAft>
                <a:spcPts val="0"/>
              </a:spcAft>
              <a:buNone/>
            </a:pPr>
            <a:endParaRPr sz="1400" b="0" i="0" u="none" strike="noStrike" cap="none">
              <a:latin typeface="Arial"/>
              <a:ea typeface="Arial"/>
              <a:cs typeface="Arial"/>
              <a:sym typeface="Arial"/>
            </a:endParaRPr>
          </a:p>
        </p:txBody>
      </p:sp>
      <p:sp>
        <p:nvSpPr>
          <p:cNvPr id="1010" name="Google Shape;1010;p63"/>
          <p:cNvSpPr/>
          <p:nvPr/>
        </p:nvSpPr>
        <p:spPr>
          <a:xfrm>
            <a:off x="4214160" y="1184040"/>
            <a:ext cx="465840" cy="520200"/>
          </a:xfrm>
          <a:prstGeom prst="rect">
            <a:avLst/>
          </a:prstGeom>
          <a:noFill/>
          <a:ln>
            <a:noFill/>
          </a:ln>
        </p:spPr>
        <p:txBody>
          <a:bodyPr spcFirstLastPara="1" wrap="square" lIns="90000" tIns="91425" rIns="90000" bIns="91425" anchor="ctr" anchorCtr="0">
            <a:noAutofit/>
          </a:bodyPr>
          <a:lstStyle/>
          <a:p>
            <a:pPr marL="0" marR="0" lvl="0" indent="0" algn="r" rtl="0">
              <a:lnSpc>
                <a:spcPct val="90000"/>
              </a:lnSpc>
              <a:spcBef>
                <a:spcPts val="0"/>
              </a:spcBef>
              <a:spcAft>
                <a:spcPts val="0"/>
              </a:spcAft>
              <a:buNone/>
            </a:pPr>
            <a:r>
              <a:rPr lang="es-CL" sz="5000" b="0" i="0" u="none" strike="noStrike" cap="none">
                <a:solidFill>
                  <a:srgbClr val="8EB99F"/>
                </a:solidFill>
                <a:latin typeface="Calibri"/>
                <a:ea typeface="Calibri"/>
                <a:cs typeface="Calibri"/>
                <a:sym typeface="Calibri"/>
              </a:rPr>
              <a:t>4</a:t>
            </a:r>
            <a:endParaRPr sz="5000" b="0" i="0" u="none" strike="noStrike" cap="none">
              <a:latin typeface="Arial"/>
              <a:ea typeface="Arial"/>
              <a:cs typeface="Arial"/>
              <a:sym typeface="Arial"/>
            </a:endParaRPr>
          </a:p>
        </p:txBody>
      </p:sp>
      <p:pic>
        <p:nvPicPr>
          <p:cNvPr id="1011" name="Google Shape;1011;p63"/>
          <p:cNvPicPr preferRelativeResize="0"/>
          <p:nvPr/>
        </p:nvPicPr>
        <p:blipFill rotWithShape="1">
          <a:blip r:embed="rId3">
            <a:alphaModFix/>
          </a:blip>
          <a:srcRect/>
          <a:stretch/>
        </p:blipFill>
        <p:spPr>
          <a:xfrm>
            <a:off x="5474520" y="5389200"/>
            <a:ext cx="1651320" cy="883800"/>
          </a:xfrm>
          <a:prstGeom prst="rect">
            <a:avLst/>
          </a:prstGeom>
          <a:noFill/>
          <a:ln>
            <a:noFill/>
          </a:ln>
        </p:spPr>
      </p:pic>
      <p:pic>
        <p:nvPicPr>
          <p:cNvPr id="1012" name="Google Shape;1012;p63"/>
          <p:cNvPicPr preferRelativeResize="0"/>
          <p:nvPr/>
        </p:nvPicPr>
        <p:blipFill rotWithShape="1">
          <a:blip r:embed="rId4">
            <a:alphaModFix/>
          </a:blip>
          <a:srcRect/>
          <a:stretch/>
        </p:blipFill>
        <p:spPr>
          <a:xfrm>
            <a:off x="-18000" y="2473200"/>
            <a:ext cx="3855960" cy="3653280"/>
          </a:xfrm>
          <a:prstGeom prst="rect">
            <a:avLst/>
          </a:prstGeom>
          <a:noFill/>
          <a:ln>
            <a:noFill/>
          </a:ln>
        </p:spPr>
      </p:pic>
      <p:pic>
        <p:nvPicPr>
          <p:cNvPr id="1013" name="Google Shape;1013;p63"/>
          <p:cNvPicPr preferRelativeResize="0"/>
          <p:nvPr/>
        </p:nvPicPr>
        <p:blipFill rotWithShape="1">
          <a:blip r:embed="rId5">
            <a:alphaModFix/>
          </a:blip>
          <a:srcRect/>
          <a:stretch/>
        </p:blipFill>
        <p:spPr>
          <a:xfrm>
            <a:off x="7126200" y="5056200"/>
            <a:ext cx="1806120" cy="1347480"/>
          </a:xfrm>
          <a:prstGeom prst="rect">
            <a:avLst/>
          </a:prstGeom>
          <a:noFill/>
          <a:ln>
            <a:noFill/>
          </a:ln>
        </p:spPr>
      </p:pic>
      <p:sp>
        <p:nvSpPr>
          <p:cNvPr id="1014" name="Google Shape;1014;p63"/>
          <p:cNvSpPr/>
          <p:nvPr/>
        </p:nvSpPr>
        <p:spPr>
          <a:xfrm>
            <a:off x="5989680" y="1176480"/>
            <a:ext cx="5374080" cy="135648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63"/>
          <p:cNvSpPr/>
          <p:nvPr/>
        </p:nvSpPr>
        <p:spPr>
          <a:xfrm>
            <a:off x="3332160" y="3204720"/>
            <a:ext cx="4960080" cy="2051280"/>
          </a:xfrm>
          <a:prstGeom prst="rect">
            <a:avLst/>
          </a:prstGeom>
          <a:noFill/>
          <a:ln>
            <a:noFill/>
          </a:ln>
        </p:spPr>
        <p:txBody>
          <a:bodyPr spcFirstLastPara="1" wrap="square" lIns="90000" tIns="45000" rIns="90000" bIns="45000" anchor="t" anchorCtr="0">
            <a:spAutoFit/>
          </a:bodyPr>
          <a:lstStyle/>
          <a:p>
            <a:pPr marL="0" marR="0" lvl="0" indent="0" algn="l" rtl="0">
              <a:lnSpc>
                <a:spcPct val="90000"/>
              </a:lnSpc>
              <a:spcBef>
                <a:spcPts val="0"/>
              </a:spcBef>
              <a:spcAft>
                <a:spcPts val="0"/>
              </a:spcAft>
              <a:buNone/>
            </a:pPr>
            <a:r>
              <a:rPr lang="es-CL" sz="2800" b="1" i="0" u="none" strike="noStrike" cap="none">
                <a:solidFill>
                  <a:srgbClr val="29754D"/>
                </a:solidFill>
                <a:latin typeface="Calibri"/>
                <a:ea typeface="Calibri"/>
                <a:cs typeface="Calibri"/>
                <a:sym typeface="Calibri"/>
              </a:rPr>
              <a:t>INTRODUCCIÓN A LA </a:t>
            </a:r>
            <a:br>
              <a:rPr lang="es-CL" sz="1800" b="0" i="0" u="none" strike="noStrike" cap="none">
                <a:latin typeface="Arial"/>
                <a:ea typeface="Arial"/>
                <a:cs typeface="Arial"/>
                <a:sym typeface="Arial"/>
              </a:rPr>
            </a:br>
            <a:r>
              <a:rPr lang="es-CL" sz="2800" b="1" i="0" u="none" strike="noStrike" cap="none">
                <a:solidFill>
                  <a:srgbClr val="29754D"/>
                </a:solidFill>
                <a:latin typeface="Calibri"/>
                <a:ea typeface="Calibri"/>
                <a:cs typeface="Calibri"/>
                <a:sym typeface="Calibri"/>
              </a:rPr>
              <a:t>DETECCIÓN DE FALLAS</a:t>
            </a:r>
            <a:endParaRPr sz="2800" b="0" i="0" u="none" strike="noStrike" cap="none">
              <a:latin typeface="Arial"/>
              <a:ea typeface="Arial"/>
              <a:cs typeface="Arial"/>
              <a:sym typeface="Arial"/>
            </a:endParaRPr>
          </a:p>
          <a:p>
            <a:pPr marL="0" marR="0" lvl="0" indent="0" algn="l" rtl="0">
              <a:lnSpc>
                <a:spcPct val="50000"/>
              </a:lnSpc>
              <a:spcBef>
                <a:spcPts val="0"/>
              </a:spcBef>
              <a:spcAft>
                <a:spcPts val="0"/>
              </a:spcAft>
              <a:buNone/>
            </a:pPr>
            <a:endParaRPr sz="2800" b="0" i="0" u="none" strike="noStrike" cap="none">
              <a:latin typeface="Arial"/>
              <a:ea typeface="Arial"/>
              <a:cs typeface="Arial"/>
              <a:sym typeface="Arial"/>
            </a:endParaRPr>
          </a:p>
          <a:p>
            <a:pPr marL="0" marR="0" lvl="0" indent="0" algn="l" rtl="0">
              <a:lnSpc>
                <a:spcPct val="50000"/>
              </a:lnSpc>
              <a:spcBef>
                <a:spcPts val="0"/>
              </a:spcBef>
              <a:spcAft>
                <a:spcPts val="0"/>
              </a:spcAft>
              <a:buNone/>
            </a:pPr>
            <a:endParaRPr sz="2800" b="0" i="0" u="none" strike="noStrike" cap="none">
              <a:latin typeface="Arial"/>
              <a:ea typeface="Arial"/>
              <a:cs typeface="Arial"/>
              <a:sym typeface="Arial"/>
            </a:endParaRPr>
          </a:p>
          <a:p>
            <a:pPr marL="0" marR="0" lvl="0" indent="0" algn="l" rtl="0">
              <a:lnSpc>
                <a:spcPct val="100000"/>
              </a:lnSpc>
              <a:spcBef>
                <a:spcPts val="0"/>
              </a:spcBef>
              <a:spcAft>
                <a:spcPts val="0"/>
              </a:spcAft>
              <a:buNone/>
            </a:pPr>
            <a:r>
              <a:rPr lang="es-CL" sz="1800" b="0" i="0" u="none" strike="noStrike" cap="none">
                <a:solidFill>
                  <a:srgbClr val="000000"/>
                </a:solidFill>
                <a:latin typeface="Calibri"/>
                <a:ea typeface="Calibri"/>
                <a:cs typeface="Calibri"/>
                <a:sym typeface="Calibri"/>
              </a:rPr>
              <a:t>¡Ahora realizaremos una actividad que resume todo lo que hemos visto! </a:t>
            </a:r>
            <a:r>
              <a:rPr lang="es-CL" sz="1800" b="1" i="0" u="none" strike="noStrike" cap="none">
                <a:solidFill>
                  <a:srgbClr val="C73E32"/>
                </a:solidFill>
                <a:latin typeface="Calibri"/>
                <a:ea typeface="Calibri"/>
                <a:cs typeface="Calibri"/>
                <a:sym typeface="Calibri"/>
              </a:rPr>
              <a:t>¡Atentos, atentas!</a:t>
            </a:r>
            <a:endParaRPr sz="1800" b="0" i="0" u="none" strike="noStrike" cap="none">
              <a:latin typeface="Arial"/>
              <a:ea typeface="Arial"/>
              <a:cs typeface="Arial"/>
              <a:sym typeface="Arial"/>
            </a:endParaRPr>
          </a:p>
          <a:p>
            <a:pPr marL="0" marR="0" lvl="0" indent="0" algn="l" rtl="0">
              <a:lnSpc>
                <a:spcPct val="80000"/>
              </a:lnSpc>
              <a:spcBef>
                <a:spcPts val="0"/>
              </a:spcBef>
              <a:spcAft>
                <a:spcPts val="0"/>
              </a:spcAft>
              <a:buNone/>
            </a:pPr>
            <a:endParaRPr sz="1800" b="0" i="0" u="none" strike="noStrike" cap="none">
              <a:latin typeface="Arial"/>
              <a:ea typeface="Arial"/>
              <a:cs typeface="Arial"/>
              <a:sym typeface="Arial"/>
            </a:endParaRPr>
          </a:p>
        </p:txBody>
      </p:sp>
      <p:sp>
        <p:nvSpPr>
          <p:cNvPr id="1016" name="Google Shape;1016;p63"/>
          <p:cNvSpPr/>
          <p:nvPr/>
        </p:nvSpPr>
        <p:spPr>
          <a:xfrm>
            <a:off x="5335200" y="1338120"/>
            <a:ext cx="6106680" cy="48672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020"/>
        <p:cNvGrpSpPr/>
        <p:nvPr/>
      </p:nvGrpSpPr>
      <p:grpSpPr>
        <a:xfrm>
          <a:off x="0" y="0"/>
          <a:ext cx="0" cy="0"/>
          <a:chOff x="0" y="0"/>
          <a:chExt cx="0" cy="0"/>
        </a:xfrm>
      </p:grpSpPr>
      <p:grpSp>
        <p:nvGrpSpPr>
          <p:cNvPr id="1021" name="Google Shape;1021;p64"/>
          <p:cNvGrpSpPr/>
          <p:nvPr/>
        </p:nvGrpSpPr>
        <p:grpSpPr>
          <a:xfrm>
            <a:off x="25380" y="2705736"/>
            <a:ext cx="5833620" cy="1155289"/>
            <a:chOff x="25380" y="2705736"/>
            <a:chExt cx="5833620" cy="1155289"/>
          </a:xfrm>
        </p:grpSpPr>
        <p:sp>
          <p:nvSpPr>
            <p:cNvPr id="1022" name="Google Shape;1022;p64"/>
            <p:cNvSpPr/>
            <p:nvPr/>
          </p:nvSpPr>
          <p:spPr>
            <a:xfrm>
              <a:off x="1267560" y="3098160"/>
              <a:ext cx="4591440" cy="33372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es-CL" sz="1600" b="0" i="0" u="none" strike="noStrike" cap="none">
                  <a:solidFill>
                    <a:srgbClr val="000000"/>
                  </a:solidFill>
                  <a:latin typeface="Calibri"/>
                  <a:ea typeface="Calibri"/>
                  <a:cs typeface="Calibri"/>
                  <a:sym typeface="Calibri"/>
                </a:rPr>
                <a:t>Manipular</a:t>
              </a:r>
              <a:r>
                <a:rPr lang="es-CL" sz="1600" b="1" i="0" u="none" strike="noStrike" cap="none">
                  <a:solidFill>
                    <a:srgbClr val="29754D"/>
                  </a:solidFill>
                  <a:latin typeface="Calibri"/>
                  <a:ea typeface="Calibri"/>
                  <a:cs typeface="Calibri"/>
                  <a:sym typeface="Calibri"/>
                </a:rPr>
                <a:t> cuidadosamente </a:t>
              </a:r>
              <a:r>
                <a:rPr lang="es-CL" sz="1600" b="0" i="0" u="none" strike="noStrike" cap="none">
                  <a:solidFill>
                    <a:srgbClr val="000000"/>
                  </a:solidFill>
                  <a:latin typeface="Calibri"/>
                  <a:ea typeface="Calibri"/>
                  <a:cs typeface="Calibri"/>
                  <a:sym typeface="Calibri"/>
                </a:rPr>
                <a:t>herramientas.</a:t>
              </a:r>
              <a:endParaRPr sz="1600" b="0" i="0" u="none" strike="noStrike" cap="none">
                <a:latin typeface="Arial"/>
                <a:ea typeface="Arial"/>
                <a:cs typeface="Arial"/>
                <a:sym typeface="Arial"/>
              </a:endParaRPr>
            </a:p>
          </p:txBody>
        </p:sp>
        <p:grpSp>
          <p:nvGrpSpPr>
            <p:cNvPr id="1023" name="Google Shape;1023;p64"/>
            <p:cNvGrpSpPr/>
            <p:nvPr/>
          </p:nvGrpSpPr>
          <p:grpSpPr>
            <a:xfrm>
              <a:off x="25380" y="2705736"/>
              <a:ext cx="1190977" cy="1155289"/>
              <a:chOff x="25380" y="2705736"/>
              <a:chExt cx="1190977" cy="1155289"/>
            </a:xfrm>
          </p:grpSpPr>
          <p:sp>
            <p:nvSpPr>
              <p:cNvPr id="1024" name="Google Shape;1024;p64"/>
              <p:cNvSpPr/>
              <p:nvPr/>
            </p:nvSpPr>
            <p:spPr>
              <a:xfrm rot="5400000">
                <a:off x="201600" y="2692080"/>
                <a:ext cx="782280" cy="1134720"/>
              </a:xfrm>
              <a:prstGeom prst="round2SameRect">
                <a:avLst>
                  <a:gd name="adj1" fmla="val 16667"/>
                  <a:gd name="adj2" fmla="val 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25" name="Google Shape;1025;p64"/>
              <p:cNvPicPr preferRelativeResize="0"/>
              <p:nvPr/>
            </p:nvPicPr>
            <p:blipFill rotWithShape="1">
              <a:blip r:embed="rId3">
                <a:alphaModFix/>
              </a:blip>
              <a:srcRect/>
              <a:stretch/>
            </p:blipFill>
            <p:spPr>
              <a:xfrm rot="-2193600">
                <a:off x="169920" y="2900880"/>
                <a:ext cx="907920" cy="765000"/>
              </a:xfrm>
              <a:prstGeom prst="rect">
                <a:avLst/>
              </a:prstGeom>
              <a:noFill/>
              <a:ln>
                <a:noFill/>
              </a:ln>
            </p:spPr>
          </p:pic>
        </p:grpSp>
      </p:grpSp>
      <p:grpSp>
        <p:nvGrpSpPr>
          <p:cNvPr id="1026" name="Google Shape;1026;p64"/>
          <p:cNvGrpSpPr/>
          <p:nvPr/>
        </p:nvGrpSpPr>
        <p:grpSpPr>
          <a:xfrm>
            <a:off x="25380" y="5827140"/>
            <a:ext cx="5832180" cy="782280"/>
            <a:chOff x="25380" y="5827140"/>
            <a:chExt cx="5832180" cy="782280"/>
          </a:xfrm>
        </p:grpSpPr>
        <p:grpSp>
          <p:nvGrpSpPr>
            <p:cNvPr id="1027" name="Google Shape;1027;p64"/>
            <p:cNvGrpSpPr/>
            <p:nvPr/>
          </p:nvGrpSpPr>
          <p:grpSpPr>
            <a:xfrm>
              <a:off x="25380" y="5827140"/>
              <a:ext cx="1134720" cy="782280"/>
              <a:chOff x="25380" y="5827140"/>
              <a:chExt cx="1134720" cy="782280"/>
            </a:xfrm>
          </p:grpSpPr>
          <p:sp>
            <p:nvSpPr>
              <p:cNvPr id="1028" name="Google Shape;1028;p64"/>
              <p:cNvSpPr/>
              <p:nvPr/>
            </p:nvSpPr>
            <p:spPr>
              <a:xfrm rot="5400000">
                <a:off x="201600" y="5650920"/>
                <a:ext cx="782280" cy="1134720"/>
              </a:xfrm>
              <a:prstGeom prst="round2SameRect">
                <a:avLst>
                  <a:gd name="adj1" fmla="val 16667"/>
                  <a:gd name="adj2" fmla="val 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29" name="Google Shape;1029;p64"/>
              <p:cNvPicPr preferRelativeResize="0"/>
              <p:nvPr/>
            </p:nvPicPr>
            <p:blipFill rotWithShape="1">
              <a:blip r:embed="rId4">
                <a:alphaModFix/>
              </a:blip>
              <a:srcRect/>
              <a:stretch/>
            </p:blipFill>
            <p:spPr>
              <a:xfrm>
                <a:off x="348480" y="5954760"/>
                <a:ext cx="665280" cy="560520"/>
              </a:xfrm>
              <a:prstGeom prst="rect">
                <a:avLst/>
              </a:prstGeom>
              <a:noFill/>
              <a:ln>
                <a:noFill/>
              </a:ln>
            </p:spPr>
          </p:pic>
        </p:grpSp>
        <p:sp>
          <p:nvSpPr>
            <p:cNvPr id="1030" name="Google Shape;1030;p64"/>
            <p:cNvSpPr/>
            <p:nvPr/>
          </p:nvSpPr>
          <p:spPr>
            <a:xfrm>
              <a:off x="1297080" y="5926680"/>
              <a:ext cx="4560480" cy="57708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es-CL" sz="1600" b="0" i="0" u="none" strike="noStrike" cap="none">
                  <a:solidFill>
                    <a:srgbClr val="000000"/>
                  </a:solidFill>
                  <a:latin typeface="Calibri"/>
                  <a:ea typeface="Calibri"/>
                  <a:cs typeface="Calibri"/>
                  <a:sym typeface="Calibri"/>
                </a:rPr>
                <a:t>Toda actividad debe desarrollarse </a:t>
              </a:r>
              <a:r>
                <a:rPr lang="es-CL" sz="1600" b="1" i="0" u="none" strike="noStrike" cap="none">
                  <a:solidFill>
                    <a:srgbClr val="29754D"/>
                  </a:solidFill>
                  <a:latin typeface="Calibri"/>
                  <a:ea typeface="Calibri"/>
                  <a:cs typeface="Calibri"/>
                  <a:sym typeface="Calibri"/>
                </a:rPr>
                <a:t>bajo supervisión </a:t>
              </a:r>
              <a:r>
                <a:rPr lang="es-CL" sz="1600" b="0" i="0" u="none" strike="noStrike" cap="none">
                  <a:solidFill>
                    <a:srgbClr val="000000"/>
                  </a:solidFill>
                  <a:latin typeface="Calibri"/>
                  <a:ea typeface="Calibri"/>
                  <a:cs typeface="Calibri"/>
                  <a:sym typeface="Calibri"/>
                </a:rPr>
                <a:t>de la persona a cargo del taller o laboratorio.</a:t>
              </a:r>
              <a:endParaRPr sz="1600" b="0" i="0" u="none" strike="noStrike" cap="none">
                <a:latin typeface="Arial"/>
                <a:ea typeface="Arial"/>
                <a:cs typeface="Arial"/>
                <a:sym typeface="Arial"/>
              </a:endParaRPr>
            </a:p>
          </p:txBody>
        </p:sp>
      </p:grpSp>
      <p:grpSp>
        <p:nvGrpSpPr>
          <p:cNvPr id="1031" name="Google Shape;1031;p64"/>
          <p:cNvGrpSpPr/>
          <p:nvPr/>
        </p:nvGrpSpPr>
        <p:grpSpPr>
          <a:xfrm>
            <a:off x="-4140" y="1887660"/>
            <a:ext cx="9305280" cy="782280"/>
            <a:chOff x="-4140" y="1887660"/>
            <a:chExt cx="9305280" cy="782280"/>
          </a:xfrm>
        </p:grpSpPr>
        <p:sp>
          <p:nvSpPr>
            <p:cNvPr id="1032" name="Google Shape;1032;p64"/>
            <p:cNvSpPr/>
            <p:nvPr/>
          </p:nvSpPr>
          <p:spPr>
            <a:xfrm rot="5400000">
              <a:off x="4257360" y="-2373840"/>
              <a:ext cx="782280" cy="9305280"/>
            </a:xfrm>
            <a:prstGeom prst="round2SameRect">
              <a:avLst>
                <a:gd name="adj1" fmla="val 16667"/>
                <a:gd name="adj2" fmla="val 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64"/>
            <p:cNvSpPr/>
            <p:nvPr/>
          </p:nvSpPr>
          <p:spPr>
            <a:xfrm>
              <a:off x="4015080" y="2109240"/>
              <a:ext cx="2974680" cy="33372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es-CL" sz="1600" b="1" i="0" u="none" strike="noStrike" cap="none">
                  <a:solidFill>
                    <a:srgbClr val="29754D"/>
                  </a:solidFill>
                  <a:latin typeface="Calibri"/>
                  <a:ea typeface="Calibri"/>
                  <a:cs typeface="Calibri"/>
                  <a:sym typeface="Calibri"/>
                </a:rPr>
                <a:t>Utilizar EPPs</a:t>
              </a:r>
              <a:r>
                <a:rPr lang="es-CL" sz="1600" b="1" i="0" u="none" strike="noStrike" cap="none">
                  <a:solidFill>
                    <a:srgbClr val="000000"/>
                  </a:solidFill>
                  <a:latin typeface="Calibri"/>
                  <a:ea typeface="Calibri"/>
                  <a:cs typeface="Calibri"/>
                  <a:sym typeface="Calibri"/>
                </a:rPr>
                <a:t> </a:t>
              </a:r>
              <a:r>
                <a:rPr lang="es-CL" sz="1600" b="0" i="0" u="none" strike="noStrike" cap="none">
                  <a:solidFill>
                    <a:srgbClr val="000000"/>
                  </a:solidFill>
                  <a:latin typeface="Calibri"/>
                  <a:ea typeface="Calibri"/>
                  <a:cs typeface="Calibri"/>
                  <a:sym typeface="Calibri"/>
                </a:rPr>
                <a:t>para el autocuidado.</a:t>
              </a:r>
              <a:endParaRPr sz="1600" b="0" i="0" u="none" strike="noStrike" cap="none">
                <a:latin typeface="Arial"/>
                <a:ea typeface="Arial"/>
                <a:cs typeface="Arial"/>
                <a:sym typeface="Arial"/>
              </a:endParaRPr>
            </a:p>
          </p:txBody>
        </p:sp>
        <p:pic>
          <p:nvPicPr>
            <p:cNvPr id="1034" name="Google Shape;1034;p64"/>
            <p:cNvPicPr preferRelativeResize="0"/>
            <p:nvPr/>
          </p:nvPicPr>
          <p:blipFill rotWithShape="1">
            <a:blip r:embed="rId5">
              <a:alphaModFix/>
            </a:blip>
            <a:srcRect/>
            <a:stretch/>
          </p:blipFill>
          <p:spPr>
            <a:xfrm>
              <a:off x="344160" y="2008800"/>
              <a:ext cx="640080" cy="539280"/>
            </a:xfrm>
            <a:prstGeom prst="rect">
              <a:avLst/>
            </a:prstGeom>
            <a:noFill/>
            <a:ln>
              <a:noFill/>
            </a:ln>
          </p:spPr>
        </p:pic>
        <p:pic>
          <p:nvPicPr>
            <p:cNvPr id="1035" name="Google Shape;1035;p64"/>
            <p:cNvPicPr preferRelativeResize="0"/>
            <p:nvPr/>
          </p:nvPicPr>
          <p:blipFill rotWithShape="1">
            <a:blip r:embed="rId6">
              <a:alphaModFix/>
            </a:blip>
            <a:srcRect/>
            <a:stretch/>
          </p:blipFill>
          <p:spPr>
            <a:xfrm>
              <a:off x="1287720" y="2008800"/>
              <a:ext cx="639360" cy="538560"/>
            </a:xfrm>
            <a:prstGeom prst="rect">
              <a:avLst/>
            </a:prstGeom>
            <a:noFill/>
            <a:ln>
              <a:noFill/>
            </a:ln>
          </p:spPr>
        </p:pic>
        <p:pic>
          <p:nvPicPr>
            <p:cNvPr id="1036" name="Google Shape;1036;p64"/>
            <p:cNvPicPr preferRelativeResize="0"/>
            <p:nvPr/>
          </p:nvPicPr>
          <p:blipFill rotWithShape="1">
            <a:blip r:embed="rId7">
              <a:alphaModFix/>
            </a:blip>
            <a:srcRect/>
            <a:stretch/>
          </p:blipFill>
          <p:spPr>
            <a:xfrm>
              <a:off x="2230560" y="2024640"/>
              <a:ext cx="601560" cy="506880"/>
            </a:xfrm>
            <a:prstGeom prst="rect">
              <a:avLst/>
            </a:prstGeom>
            <a:noFill/>
            <a:ln>
              <a:noFill/>
            </a:ln>
          </p:spPr>
        </p:pic>
        <p:pic>
          <p:nvPicPr>
            <p:cNvPr id="1037" name="Google Shape;1037;p64"/>
            <p:cNvPicPr preferRelativeResize="0"/>
            <p:nvPr/>
          </p:nvPicPr>
          <p:blipFill rotWithShape="1">
            <a:blip r:embed="rId8">
              <a:alphaModFix/>
            </a:blip>
            <a:srcRect/>
            <a:stretch/>
          </p:blipFill>
          <p:spPr>
            <a:xfrm>
              <a:off x="3135960" y="2021400"/>
              <a:ext cx="609480" cy="513360"/>
            </a:xfrm>
            <a:prstGeom prst="rect">
              <a:avLst/>
            </a:prstGeom>
            <a:noFill/>
            <a:ln>
              <a:noFill/>
            </a:ln>
          </p:spPr>
        </p:pic>
      </p:grpSp>
      <p:grpSp>
        <p:nvGrpSpPr>
          <p:cNvPr id="1038" name="Google Shape;1038;p64"/>
          <p:cNvGrpSpPr/>
          <p:nvPr/>
        </p:nvGrpSpPr>
        <p:grpSpPr>
          <a:xfrm>
            <a:off x="25380" y="4845780"/>
            <a:ext cx="5763060" cy="782280"/>
            <a:chOff x="25380" y="4845780"/>
            <a:chExt cx="5763060" cy="782280"/>
          </a:xfrm>
        </p:grpSpPr>
        <p:sp>
          <p:nvSpPr>
            <p:cNvPr id="1039" name="Google Shape;1039;p64"/>
            <p:cNvSpPr/>
            <p:nvPr/>
          </p:nvSpPr>
          <p:spPr>
            <a:xfrm>
              <a:off x="1297080" y="5068440"/>
              <a:ext cx="4491360" cy="33372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es-CL" sz="1600" b="1" i="0" u="none" strike="noStrike" cap="none">
                  <a:solidFill>
                    <a:srgbClr val="29754D"/>
                  </a:solidFill>
                  <a:latin typeface="Calibri"/>
                  <a:ea typeface="Calibri"/>
                  <a:cs typeface="Calibri"/>
                  <a:sym typeface="Calibri"/>
                </a:rPr>
                <a:t>Ser ordenado </a:t>
              </a:r>
              <a:r>
                <a:rPr lang="es-CL" sz="1600" b="0" i="0" u="none" strike="noStrike" cap="none">
                  <a:solidFill>
                    <a:srgbClr val="000000"/>
                  </a:solidFill>
                  <a:latin typeface="Calibri"/>
                  <a:ea typeface="Calibri"/>
                  <a:cs typeface="Calibri"/>
                  <a:sym typeface="Calibri"/>
                </a:rPr>
                <a:t>con el área de trabajo.</a:t>
              </a:r>
              <a:endParaRPr sz="1600" b="0" i="0" u="none" strike="noStrike" cap="none">
                <a:latin typeface="Arial"/>
                <a:ea typeface="Arial"/>
                <a:cs typeface="Arial"/>
                <a:sym typeface="Arial"/>
              </a:endParaRPr>
            </a:p>
          </p:txBody>
        </p:sp>
        <p:grpSp>
          <p:nvGrpSpPr>
            <p:cNvPr id="1040" name="Google Shape;1040;p64"/>
            <p:cNvGrpSpPr/>
            <p:nvPr/>
          </p:nvGrpSpPr>
          <p:grpSpPr>
            <a:xfrm>
              <a:off x="25380" y="4845780"/>
              <a:ext cx="1134720" cy="782280"/>
              <a:chOff x="25380" y="4845780"/>
              <a:chExt cx="1134720" cy="782280"/>
            </a:xfrm>
          </p:grpSpPr>
          <p:sp>
            <p:nvSpPr>
              <p:cNvPr id="1041" name="Google Shape;1041;p64"/>
              <p:cNvSpPr/>
              <p:nvPr/>
            </p:nvSpPr>
            <p:spPr>
              <a:xfrm rot="5400000">
                <a:off x="201600" y="4669560"/>
                <a:ext cx="782280" cy="1134720"/>
              </a:xfrm>
              <a:prstGeom prst="round2SameRect">
                <a:avLst>
                  <a:gd name="adj1" fmla="val 16667"/>
                  <a:gd name="adj2" fmla="val 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42" name="Google Shape;1042;p64"/>
              <p:cNvPicPr preferRelativeResize="0"/>
              <p:nvPr/>
            </p:nvPicPr>
            <p:blipFill rotWithShape="1">
              <a:blip r:embed="rId9">
                <a:alphaModFix/>
              </a:blip>
              <a:srcRect/>
              <a:stretch/>
            </p:blipFill>
            <p:spPr>
              <a:xfrm>
                <a:off x="326880" y="4956480"/>
                <a:ext cx="682560" cy="575280"/>
              </a:xfrm>
              <a:prstGeom prst="rect">
                <a:avLst/>
              </a:prstGeom>
              <a:noFill/>
              <a:ln>
                <a:noFill/>
              </a:ln>
            </p:spPr>
          </p:pic>
        </p:grpSp>
      </p:grpSp>
      <p:grpSp>
        <p:nvGrpSpPr>
          <p:cNvPr id="1043" name="Google Shape;1043;p64"/>
          <p:cNvGrpSpPr/>
          <p:nvPr/>
        </p:nvGrpSpPr>
        <p:grpSpPr>
          <a:xfrm>
            <a:off x="25380" y="3864420"/>
            <a:ext cx="6502500" cy="782280"/>
            <a:chOff x="25380" y="3864420"/>
            <a:chExt cx="6502500" cy="782280"/>
          </a:xfrm>
        </p:grpSpPr>
        <p:sp>
          <p:nvSpPr>
            <p:cNvPr id="1044" name="Google Shape;1044;p64"/>
            <p:cNvSpPr/>
            <p:nvPr/>
          </p:nvSpPr>
          <p:spPr>
            <a:xfrm>
              <a:off x="1289880" y="3963960"/>
              <a:ext cx="5238000" cy="57708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es-CL" sz="1600" b="1" i="0" u="none" strike="noStrike" cap="none">
                  <a:solidFill>
                    <a:srgbClr val="29754D"/>
                  </a:solidFill>
                  <a:latin typeface="Calibri"/>
                  <a:ea typeface="Calibri"/>
                  <a:cs typeface="Calibri"/>
                  <a:sym typeface="Calibri"/>
                </a:rPr>
                <a:t>Ser cuidadoso y respetuoso </a:t>
              </a:r>
              <a:r>
                <a:rPr lang="es-CL" sz="1600" b="0" i="0" u="none" strike="noStrike" cap="none">
                  <a:solidFill>
                    <a:srgbClr val="000000"/>
                  </a:solidFill>
                  <a:latin typeface="Calibri"/>
                  <a:ea typeface="Calibri"/>
                  <a:cs typeface="Calibri"/>
                  <a:sym typeface="Calibri"/>
                </a:rPr>
                <a:t>con los integrantes del equipo de trabajo, asegurando la </a:t>
              </a:r>
              <a:r>
                <a:rPr lang="es-CL" sz="1600" b="1" i="0" u="none" strike="noStrike" cap="none">
                  <a:solidFill>
                    <a:srgbClr val="29754D"/>
                  </a:solidFill>
                  <a:latin typeface="Calibri"/>
                  <a:ea typeface="Calibri"/>
                  <a:cs typeface="Calibri"/>
                  <a:sym typeface="Calibri"/>
                </a:rPr>
                <a:t>integridad física </a:t>
              </a:r>
              <a:r>
                <a:rPr lang="es-CL" sz="1600" b="0" i="0" u="none" strike="noStrike" cap="none">
                  <a:solidFill>
                    <a:srgbClr val="000000"/>
                  </a:solidFill>
                  <a:latin typeface="Calibri"/>
                  <a:ea typeface="Calibri"/>
                  <a:cs typeface="Calibri"/>
                  <a:sym typeface="Calibri"/>
                </a:rPr>
                <a:t>de todos.</a:t>
              </a:r>
              <a:endParaRPr sz="1600" b="0" i="0" u="none" strike="noStrike" cap="none">
                <a:latin typeface="Arial"/>
                <a:ea typeface="Arial"/>
                <a:cs typeface="Arial"/>
                <a:sym typeface="Arial"/>
              </a:endParaRPr>
            </a:p>
          </p:txBody>
        </p:sp>
        <p:grpSp>
          <p:nvGrpSpPr>
            <p:cNvPr id="1045" name="Google Shape;1045;p64"/>
            <p:cNvGrpSpPr/>
            <p:nvPr/>
          </p:nvGrpSpPr>
          <p:grpSpPr>
            <a:xfrm>
              <a:off x="25380" y="3864420"/>
              <a:ext cx="1134720" cy="782280"/>
              <a:chOff x="25380" y="3864420"/>
              <a:chExt cx="1134720" cy="782280"/>
            </a:xfrm>
          </p:grpSpPr>
          <p:sp>
            <p:nvSpPr>
              <p:cNvPr id="1046" name="Google Shape;1046;p64"/>
              <p:cNvSpPr/>
              <p:nvPr/>
            </p:nvSpPr>
            <p:spPr>
              <a:xfrm rot="5400000">
                <a:off x="201600" y="3688200"/>
                <a:ext cx="782280" cy="1134720"/>
              </a:xfrm>
              <a:prstGeom prst="round2SameRect">
                <a:avLst>
                  <a:gd name="adj1" fmla="val 16667"/>
                  <a:gd name="adj2" fmla="val 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47" name="Google Shape;1047;p64"/>
              <p:cNvPicPr preferRelativeResize="0"/>
              <p:nvPr/>
            </p:nvPicPr>
            <p:blipFill rotWithShape="1">
              <a:blip r:embed="rId10">
                <a:alphaModFix/>
              </a:blip>
              <a:srcRect/>
              <a:stretch/>
            </p:blipFill>
            <p:spPr>
              <a:xfrm>
                <a:off x="277200" y="3942360"/>
                <a:ext cx="740160" cy="623520"/>
              </a:xfrm>
              <a:prstGeom prst="rect">
                <a:avLst/>
              </a:prstGeom>
              <a:noFill/>
              <a:ln>
                <a:noFill/>
              </a:ln>
            </p:spPr>
          </p:pic>
        </p:grpSp>
      </p:grpSp>
      <p:pic>
        <p:nvPicPr>
          <p:cNvPr id="1048" name="Google Shape;1048;p64"/>
          <p:cNvPicPr preferRelativeResize="0"/>
          <p:nvPr/>
        </p:nvPicPr>
        <p:blipFill rotWithShape="1">
          <a:blip r:embed="rId11">
            <a:alphaModFix/>
          </a:blip>
          <a:srcRect/>
          <a:stretch/>
        </p:blipFill>
        <p:spPr>
          <a:xfrm>
            <a:off x="5836320" y="3780360"/>
            <a:ext cx="3759480" cy="3778560"/>
          </a:xfrm>
          <a:prstGeom prst="rect">
            <a:avLst/>
          </a:prstGeom>
          <a:noFill/>
          <a:ln>
            <a:noFill/>
          </a:ln>
        </p:spPr>
      </p:pic>
      <p:sp>
        <p:nvSpPr>
          <p:cNvPr id="1049" name="Google Shape;1049;p64"/>
          <p:cNvSpPr/>
          <p:nvPr/>
        </p:nvSpPr>
        <p:spPr>
          <a:xfrm>
            <a:off x="375840" y="1373760"/>
            <a:ext cx="4690080" cy="318960"/>
          </a:xfrm>
          <a:prstGeom prst="rect">
            <a:avLst/>
          </a:prstGeom>
          <a:noFill/>
          <a:ln>
            <a:noFill/>
          </a:ln>
        </p:spPr>
        <p:txBody>
          <a:bodyPr spcFirstLastPara="1" wrap="square" lIns="90000" tIns="91425" rIns="90000" bIns="91425" anchor="ctr" anchorCtr="0">
            <a:noAutofit/>
          </a:bodyPr>
          <a:lstStyle/>
          <a:p>
            <a:pPr marL="0" marR="0" lvl="0" indent="0" algn="l" rtl="0">
              <a:lnSpc>
                <a:spcPct val="80000"/>
              </a:lnSpc>
              <a:spcBef>
                <a:spcPts val="0"/>
              </a:spcBef>
              <a:spcAft>
                <a:spcPts val="0"/>
              </a:spcAft>
              <a:buNone/>
            </a:pPr>
            <a:r>
              <a:rPr lang="es-CL" sz="2800" b="1" i="0" u="none" strike="noStrike" cap="none">
                <a:solidFill>
                  <a:srgbClr val="C73E32"/>
                </a:solidFill>
                <a:latin typeface="Calibri"/>
                <a:ea typeface="Calibri"/>
                <a:cs typeface="Calibri"/>
                <a:sym typeface="Calibri"/>
              </a:rPr>
              <a:t>¡ATENCIÓN!</a:t>
            </a:r>
            <a:endParaRPr sz="2800" b="0" i="0" u="none" strike="noStrike" cap="none">
              <a:latin typeface="Arial"/>
              <a:ea typeface="Arial"/>
              <a:cs typeface="Arial"/>
              <a:sym typeface="Arial"/>
            </a:endParaRPr>
          </a:p>
        </p:txBody>
      </p:sp>
      <p:sp>
        <p:nvSpPr>
          <p:cNvPr id="1050" name="Google Shape;1050;p64"/>
          <p:cNvSpPr/>
          <p:nvPr/>
        </p:nvSpPr>
        <p:spPr>
          <a:xfrm>
            <a:off x="366480" y="1220040"/>
            <a:ext cx="4699800" cy="153000"/>
          </a:xfrm>
          <a:prstGeom prst="rect">
            <a:avLst/>
          </a:prstGeom>
          <a:noFill/>
          <a:ln>
            <a:noFill/>
          </a:ln>
        </p:spPr>
        <p:txBody>
          <a:bodyPr spcFirstLastPara="1" wrap="square" lIns="90000" tIns="91425" rIns="90000" bIns="91425" anchor="ctr" anchorCtr="0">
            <a:noAutofit/>
          </a:bodyPr>
          <a:lstStyle/>
          <a:p>
            <a:pPr marL="0" marR="0" lvl="0" indent="0" algn="l" rtl="0">
              <a:lnSpc>
                <a:spcPct val="100000"/>
              </a:lnSpc>
              <a:spcBef>
                <a:spcPts val="0"/>
              </a:spcBef>
              <a:spcAft>
                <a:spcPts val="0"/>
              </a:spcAft>
              <a:buNone/>
            </a:pPr>
            <a:r>
              <a:rPr lang="es-CL" sz="1400" b="1" i="0" u="none" strike="noStrike" cap="none">
                <a:solidFill>
                  <a:srgbClr val="000000"/>
                </a:solidFill>
                <a:latin typeface="Calibri"/>
                <a:ea typeface="Calibri"/>
                <a:cs typeface="Calibri"/>
                <a:sym typeface="Calibri"/>
              </a:rPr>
              <a:t>ANTES DE COMENZAR LA ACTIVIDAD:</a:t>
            </a:r>
            <a:endParaRPr sz="1400" b="0" i="0" u="none" strike="noStrike" cap="none">
              <a:latin typeface="Arial"/>
              <a:ea typeface="Arial"/>
              <a:cs typeface="Arial"/>
              <a:sym typeface="Arial"/>
            </a:endParaRPr>
          </a:p>
          <a:p>
            <a:pPr marL="0" marR="0" lvl="0" indent="0" algn="l" rtl="0">
              <a:lnSpc>
                <a:spcPct val="100000"/>
              </a:lnSpc>
              <a:spcBef>
                <a:spcPts val="0"/>
              </a:spcBef>
              <a:spcAft>
                <a:spcPts val="0"/>
              </a:spcAft>
              <a:buNone/>
            </a:pPr>
            <a:endParaRPr sz="1400" b="0" i="0" u="none" strike="noStrike" cap="none">
              <a:latin typeface="Arial"/>
              <a:ea typeface="Arial"/>
              <a:cs typeface="Arial"/>
              <a:sym typeface="Arial"/>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054"/>
        <p:cNvGrpSpPr/>
        <p:nvPr/>
      </p:nvGrpSpPr>
      <p:grpSpPr>
        <a:xfrm>
          <a:off x="0" y="0"/>
          <a:ext cx="0" cy="0"/>
          <a:chOff x="0" y="0"/>
          <a:chExt cx="0" cy="0"/>
        </a:xfrm>
      </p:grpSpPr>
      <p:sp>
        <p:nvSpPr>
          <p:cNvPr id="1055" name="Google Shape;1055;p65"/>
          <p:cNvSpPr/>
          <p:nvPr/>
        </p:nvSpPr>
        <p:spPr>
          <a:xfrm>
            <a:off x="383400" y="2370240"/>
            <a:ext cx="8838360" cy="3237480"/>
          </a:xfrm>
          <a:prstGeom prst="roundRect">
            <a:avLst>
              <a:gd name="adj" fmla="val 16667"/>
            </a:avLst>
          </a:prstGeom>
          <a:solidFill>
            <a:schemeClr val="lt1"/>
          </a:solidFill>
          <a:ln w="9525" cap="flat" cmpd="sng">
            <a:solidFill>
              <a:schemeClr val="dk2"/>
            </a:solidFill>
            <a:prstDash val="solid"/>
            <a:round/>
            <a:headEnd type="none" w="sm" len="sm"/>
            <a:tailEnd type="none" w="sm" len="sm"/>
          </a:ln>
        </p:spPr>
        <p:txBody>
          <a:bodyPr spcFirstLastPara="1" wrap="square" lIns="90000" tIns="91425" rIns="90000" bIns="91425" anchor="ctr" anchorCtr="0">
            <a:noAutofit/>
          </a:bodyPr>
          <a:lstStyle/>
          <a:p>
            <a:pPr marL="0" marR="0" lvl="0" indent="0" algn="l" rtl="0">
              <a:lnSpc>
                <a:spcPct val="100000"/>
              </a:lnSpc>
              <a:spcBef>
                <a:spcPts val="0"/>
              </a:spcBef>
              <a:spcAft>
                <a:spcPts val="0"/>
              </a:spcAft>
              <a:buNone/>
            </a:pPr>
            <a:r>
              <a:rPr lang="es-CL" sz="1400" b="0" i="0" u="none" strike="noStrike" cap="none">
                <a:solidFill>
                  <a:srgbClr val="000000"/>
                </a:solidFill>
                <a:latin typeface="Arial"/>
                <a:ea typeface="Arial"/>
                <a:cs typeface="Arial"/>
                <a:sym typeface="Arial"/>
              </a:rPr>
              <a:t>    </a:t>
            </a:r>
            <a:endParaRPr sz="1400" b="0" i="0" u="none" strike="noStrike" cap="none">
              <a:latin typeface="Arial"/>
              <a:ea typeface="Arial"/>
              <a:cs typeface="Arial"/>
              <a:sym typeface="Arial"/>
            </a:endParaRPr>
          </a:p>
        </p:txBody>
      </p:sp>
      <p:sp>
        <p:nvSpPr>
          <p:cNvPr id="1056" name="Google Shape;1056;p65"/>
          <p:cNvSpPr/>
          <p:nvPr/>
        </p:nvSpPr>
        <p:spPr>
          <a:xfrm>
            <a:off x="5279760" y="7354440"/>
            <a:ext cx="2722680" cy="20448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65"/>
          <p:cNvSpPr/>
          <p:nvPr/>
        </p:nvSpPr>
        <p:spPr>
          <a:xfrm>
            <a:off x="375840" y="1373760"/>
            <a:ext cx="8949960" cy="318960"/>
          </a:xfrm>
          <a:prstGeom prst="rect">
            <a:avLst/>
          </a:prstGeom>
          <a:noFill/>
          <a:ln>
            <a:noFill/>
          </a:ln>
        </p:spPr>
        <p:txBody>
          <a:bodyPr spcFirstLastPara="1" wrap="square" lIns="90000" tIns="91425" rIns="90000" bIns="91425" anchor="ctr" anchorCtr="0">
            <a:noAutofit/>
          </a:bodyPr>
          <a:lstStyle/>
          <a:p>
            <a:pPr marL="0" marR="0" lvl="0" indent="0" algn="l" rtl="0">
              <a:lnSpc>
                <a:spcPct val="80000"/>
              </a:lnSpc>
              <a:spcBef>
                <a:spcPts val="0"/>
              </a:spcBef>
              <a:spcAft>
                <a:spcPts val="0"/>
              </a:spcAft>
              <a:buNone/>
            </a:pPr>
            <a:r>
              <a:rPr lang="es-CL" sz="2800" b="1" i="0" u="none" strike="noStrike" cap="none">
                <a:solidFill>
                  <a:srgbClr val="29754D"/>
                </a:solidFill>
                <a:latin typeface="Calibri"/>
                <a:ea typeface="Calibri"/>
                <a:cs typeface="Calibri"/>
                <a:sym typeface="Calibri"/>
              </a:rPr>
              <a:t>TICKET DE SALIDA</a:t>
            </a:r>
            <a:endParaRPr sz="2800" b="0" i="0" u="none" strike="noStrike" cap="none">
              <a:latin typeface="Arial"/>
              <a:ea typeface="Arial"/>
              <a:cs typeface="Arial"/>
              <a:sym typeface="Arial"/>
            </a:endParaRPr>
          </a:p>
        </p:txBody>
      </p:sp>
      <p:sp>
        <p:nvSpPr>
          <p:cNvPr id="1058" name="Google Shape;1058;p65"/>
          <p:cNvSpPr/>
          <p:nvPr/>
        </p:nvSpPr>
        <p:spPr>
          <a:xfrm>
            <a:off x="366480" y="1220040"/>
            <a:ext cx="4699800" cy="153000"/>
          </a:xfrm>
          <a:prstGeom prst="rect">
            <a:avLst/>
          </a:prstGeom>
          <a:noFill/>
          <a:ln>
            <a:noFill/>
          </a:ln>
        </p:spPr>
        <p:txBody>
          <a:bodyPr spcFirstLastPara="1" wrap="square" lIns="90000" tIns="91425" rIns="90000" bIns="91425" anchor="ctr" anchorCtr="0">
            <a:noAutofit/>
          </a:bodyPr>
          <a:lstStyle/>
          <a:p>
            <a:pPr marL="0" marR="0" lvl="0" indent="0" algn="l" rtl="0">
              <a:lnSpc>
                <a:spcPct val="100000"/>
              </a:lnSpc>
              <a:spcBef>
                <a:spcPts val="0"/>
              </a:spcBef>
              <a:spcAft>
                <a:spcPts val="0"/>
              </a:spcAft>
              <a:buNone/>
            </a:pPr>
            <a:r>
              <a:rPr lang="es-CL" sz="1400" b="1" i="0" u="none" strike="noStrike" cap="none">
                <a:solidFill>
                  <a:srgbClr val="000000"/>
                </a:solidFill>
                <a:latin typeface="Calibri"/>
                <a:ea typeface="Calibri"/>
                <a:cs typeface="Calibri"/>
                <a:sym typeface="Calibri"/>
              </a:rPr>
              <a:t>ANTES DE TERMINAR:</a:t>
            </a:r>
            <a:endParaRPr sz="1400" b="0" i="0" u="none" strike="noStrike" cap="none">
              <a:latin typeface="Arial"/>
              <a:ea typeface="Arial"/>
              <a:cs typeface="Arial"/>
              <a:sym typeface="Arial"/>
            </a:endParaRPr>
          </a:p>
          <a:p>
            <a:pPr marL="0" marR="0" lvl="0" indent="0" algn="l" rtl="0">
              <a:lnSpc>
                <a:spcPct val="100000"/>
              </a:lnSpc>
              <a:spcBef>
                <a:spcPts val="0"/>
              </a:spcBef>
              <a:spcAft>
                <a:spcPts val="0"/>
              </a:spcAft>
              <a:buNone/>
            </a:pPr>
            <a:endParaRPr sz="1400" b="0" i="0" u="none" strike="noStrike" cap="none">
              <a:latin typeface="Arial"/>
              <a:ea typeface="Arial"/>
              <a:cs typeface="Arial"/>
              <a:sym typeface="Arial"/>
            </a:endParaRPr>
          </a:p>
        </p:txBody>
      </p:sp>
      <p:sp>
        <p:nvSpPr>
          <p:cNvPr id="1059" name="Google Shape;1059;p65"/>
          <p:cNvSpPr/>
          <p:nvPr/>
        </p:nvSpPr>
        <p:spPr>
          <a:xfrm>
            <a:off x="958680" y="4106520"/>
            <a:ext cx="5106960" cy="773640"/>
          </a:xfrm>
          <a:prstGeom prst="rect">
            <a:avLst/>
          </a:prstGeom>
          <a:noFill/>
          <a:ln>
            <a:noFill/>
          </a:ln>
        </p:spPr>
        <p:txBody>
          <a:bodyPr spcFirstLastPara="1" wrap="square" lIns="90000" tIns="91425" rIns="90000" bIns="91425" anchor="ctr" anchorCtr="0">
            <a:noAutofit/>
          </a:bodyPr>
          <a:lstStyle/>
          <a:p>
            <a:pPr marL="0" marR="0" lvl="0" indent="0" algn="l" rtl="0">
              <a:lnSpc>
                <a:spcPct val="115000"/>
              </a:lnSpc>
              <a:spcBef>
                <a:spcPts val="0"/>
              </a:spcBef>
              <a:spcAft>
                <a:spcPts val="0"/>
              </a:spcAft>
              <a:buNone/>
            </a:pPr>
            <a:endParaRPr sz="1800" b="0" i="0" u="none" strike="noStrike" cap="none">
              <a:latin typeface="Arial"/>
              <a:ea typeface="Arial"/>
              <a:cs typeface="Arial"/>
              <a:sym typeface="Arial"/>
            </a:endParaRPr>
          </a:p>
          <a:p>
            <a:pPr marL="0" marR="0" lvl="0" indent="0" algn="l" rtl="0">
              <a:lnSpc>
                <a:spcPct val="115000"/>
              </a:lnSpc>
              <a:spcBef>
                <a:spcPts val="0"/>
              </a:spcBef>
              <a:spcAft>
                <a:spcPts val="0"/>
              </a:spcAft>
              <a:buNone/>
            </a:pPr>
            <a:r>
              <a:rPr lang="es-CL" sz="1600" b="0" i="0" u="none" strike="noStrike" cap="none">
                <a:solidFill>
                  <a:srgbClr val="000000"/>
                </a:solidFill>
                <a:latin typeface="Calibri"/>
                <a:ea typeface="Calibri"/>
                <a:cs typeface="Calibri"/>
                <a:sym typeface="Calibri"/>
              </a:rPr>
              <a:t>¡No olvides contestar y entregar el Ticket de Salida!</a:t>
            </a:r>
            <a:endParaRPr sz="1600" b="0" i="0" u="none" strike="noStrike" cap="none">
              <a:latin typeface="Arial"/>
              <a:ea typeface="Arial"/>
              <a:cs typeface="Arial"/>
              <a:sym typeface="Arial"/>
            </a:endParaRPr>
          </a:p>
          <a:p>
            <a:pPr marL="0" marR="0" lvl="0" indent="0" algn="l" rtl="0">
              <a:lnSpc>
                <a:spcPct val="115000"/>
              </a:lnSpc>
              <a:spcBef>
                <a:spcPts val="0"/>
              </a:spcBef>
              <a:spcAft>
                <a:spcPts val="0"/>
              </a:spcAft>
              <a:buNone/>
            </a:pPr>
            <a:endParaRPr sz="1600" b="0" i="0" u="none" strike="noStrike" cap="none">
              <a:latin typeface="Arial"/>
              <a:ea typeface="Arial"/>
              <a:cs typeface="Arial"/>
              <a:sym typeface="Arial"/>
            </a:endParaRPr>
          </a:p>
          <a:p>
            <a:pPr marL="0" marR="0" lvl="0" indent="0" algn="l" rtl="0">
              <a:lnSpc>
                <a:spcPct val="115000"/>
              </a:lnSpc>
              <a:spcBef>
                <a:spcPts val="0"/>
              </a:spcBef>
              <a:spcAft>
                <a:spcPts val="0"/>
              </a:spcAft>
              <a:buNone/>
            </a:pPr>
            <a:r>
              <a:rPr lang="es-CL" sz="2100" b="1" i="0" u="none" strike="noStrike" cap="none">
                <a:solidFill>
                  <a:srgbClr val="29754D"/>
                </a:solidFill>
                <a:latin typeface="Calibri"/>
                <a:ea typeface="Calibri"/>
                <a:cs typeface="Calibri"/>
                <a:sym typeface="Calibri"/>
              </a:rPr>
              <a:t>¡Hasta la próxima! </a:t>
            </a:r>
            <a:endParaRPr sz="2100" b="0" i="0" u="none" strike="noStrike" cap="none">
              <a:latin typeface="Arial"/>
              <a:ea typeface="Arial"/>
              <a:cs typeface="Arial"/>
              <a:sym typeface="Arial"/>
            </a:endParaRPr>
          </a:p>
          <a:p>
            <a:pPr marL="0" marR="0" lvl="0" indent="0" algn="l" rtl="0">
              <a:lnSpc>
                <a:spcPct val="100000"/>
              </a:lnSpc>
              <a:spcBef>
                <a:spcPts val="0"/>
              </a:spcBef>
              <a:spcAft>
                <a:spcPts val="0"/>
              </a:spcAft>
              <a:buNone/>
            </a:pPr>
            <a:br>
              <a:rPr lang="es-CL" sz="1800" b="0" i="0" u="none" strike="noStrike" cap="none">
                <a:latin typeface="Arial"/>
                <a:ea typeface="Arial"/>
                <a:cs typeface="Arial"/>
                <a:sym typeface="Arial"/>
              </a:rPr>
            </a:br>
            <a:endParaRPr sz="2100" b="0" i="0" u="none" strike="noStrike" cap="none">
              <a:latin typeface="Arial"/>
              <a:ea typeface="Arial"/>
              <a:cs typeface="Arial"/>
              <a:sym typeface="Arial"/>
            </a:endParaRPr>
          </a:p>
        </p:txBody>
      </p:sp>
      <p:pic>
        <p:nvPicPr>
          <p:cNvPr id="1060" name="Google Shape;1060;p65"/>
          <p:cNvPicPr preferRelativeResize="0"/>
          <p:nvPr/>
        </p:nvPicPr>
        <p:blipFill rotWithShape="1">
          <a:blip r:embed="rId3">
            <a:alphaModFix/>
          </a:blip>
          <a:srcRect/>
          <a:stretch/>
        </p:blipFill>
        <p:spPr>
          <a:xfrm>
            <a:off x="3210840" y="4475520"/>
            <a:ext cx="673560" cy="604080"/>
          </a:xfrm>
          <a:prstGeom prst="rect">
            <a:avLst/>
          </a:prstGeom>
          <a:noFill/>
          <a:ln>
            <a:noFill/>
          </a:ln>
        </p:spPr>
      </p:pic>
      <p:pic>
        <p:nvPicPr>
          <p:cNvPr id="1061" name="Google Shape;1061;p65"/>
          <p:cNvPicPr preferRelativeResize="0"/>
          <p:nvPr/>
        </p:nvPicPr>
        <p:blipFill rotWithShape="1">
          <a:blip r:embed="rId4">
            <a:alphaModFix/>
          </a:blip>
          <a:srcRect/>
          <a:stretch/>
        </p:blipFill>
        <p:spPr>
          <a:xfrm>
            <a:off x="6137280" y="3028320"/>
            <a:ext cx="2662560" cy="4168080"/>
          </a:xfrm>
          <a:prstGeom prst="rect">
            <a:avLst/>
          </a:prstGeom>
          <a:noFill/>
          <a:ln>
            <a:noFill/>
          </a:ln>
        </p:spPr>
      </p:pic>
      <p:sp>
        <p:nvSpPr>
          <p:cNvPr id="1062" name="Google Shape;1062;p65"/>
          <p:cNvSpPr/>
          <p:nvPr/>
        </p:nvSpPr>
        <p:spPr>
          <a:xfrm>
            <a:off x="958680" y="2836440"/>
            <a:ext cx="5339880" cy="772560"/>
          </a:xfrm>
          <a:prstGeom prst="rect">
            <a:avLst/>
          </a:prstGeom>
          <a:noFill/>
          <a:ln>
            <a:noFill/>
          </a:ln>
        </p:spPr>
        <p:txBody>
          <a:bodyPr spcFirstLastPara="1" wrap="square" lIns="90000" tIns="45000" rIns="90000" bIns="45000" anchor="t" anchorCtr="0">
            <a:spAutoFit/>
          </a:bodyPr>
          <a:lstStyle/>
          <a:p>
            <a:pPr marL="0" marR="0" lvl="0" indent="0" algn="l" rtl="0">
              <a:lnSpc>
                <a:spcPct val="80000"/>
              </a:lnSpc>
              <a:spcBef>
                <a:spcPts val="0"/>
              </a:spcBef>
              <a:spcAft>
                <a:spcPts val="0"/>
              </a:spcAft>
              <a:buNone/>
            </a:pPr>
            <a:r>
              <a:rPr lang="es-CL" sz="2800" b="0" i="0" u="none" strike="noStrike" cap="none">
                <a:solidFill>
                  <a:srgbClr val="C73E32"/>
                </a:solidFill>
                <a:latin typeface="Calibri"/>
                <a:ea typeface="Calibri"/>
                <a:cs typeface="Calibri"/>
                <a:sym typeface="Calibri"/>
              </a:rPr>
              <a:t>INTRODUCCIÓN A LA </a:t>
            </a:r>
            <a:br>
              <a:rPr lang="es-CL" sz="1800" b="0" i="0" u="none" strike="noStrike" cap="none">
                <a:latin typeface="Arial"/>
                <a:ea typeface="Arial"/>
                <a:cs typeface="Arial"/>
                <a:sym typeface="Arial"/>
              </a:rPr>
            </a:br>
            <a:r>
              <a:rPr lang="es-CL" sz="2800" b="0" i="0" u="none" strike="noStrike" cap="none">
                <a:solidFill>
                  <a:srgbClr val="C73E32"/>
                </a:solidFill>
                <a:latin typeface="Calibri"/>
                <a:ea typeface="Calibri"/>
                <a:cs typeface="Calibri"/>
                <a:sym typeface="Calibri"/>
              </a:rPr>
              <a:t>DETECCIÓN DE FALLAS</a:t>
            </a:r>
            <a:endParaRPr sz="2800" b="0" i="0" u="none" strike="noStrike" cap="none">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sp>
        <p:nvSpPr>
          <p:cNvPr id="452" name="Google Shape;452;p7"/>
          <p:cNvSpPr/>
          <p:nvPr/>
        </p:nvSpPr>
        <p:spPr>
          <a:xfrm>
            <a:off x="549360" y="2400480"/>
            <a:ext cx="7958880" cy="4241160"/>
          </a:xfrm>
          <a:prstGeom prst="roundRect">
            <a:avLst>
              <a:gd name="adj" fmla="val 3898"/>
            </a:avLst>
          </a:prstGeom>
          <a:solidFill>
            <a:schemeClr val="lt1"/>
          </a:solidFill>
          <a:ln w="9525" cap="flat" cmpd="sng">
            <a:solidFill>
              <a:schemeClr val="dk2"/>
            </a:solidFill>
            <a:prstDash val="solid"/>
            <a:round/>
            <a:headEnd type="none" w="sm" len="sm"/>
            <a:tailEnd type="none" w="sm" len="sm"/>
          </a:ln>
        </p:spPr>
        <p:txBody>
          <a:bodyPr spcFirstLastPara="1" wrap="square" lIns="90000" tIns="91425" rIns="90000" bIns="91425" anchor="ctr" anchorCtr="0">
            <a:noAutofit/>
          </a:bodyPr>
          <a:lstStyle/>
          <a:p>
            <a:pPr marL="0" marR="0" lvl="0" indent="0" algn="l" rtl="0">
              <a:lnSpc>
                <a:spcPct val="100000"/>
              </a:lnSpc>
              <a:spcBef>
                <a:spcPts val="0"/>
              </a:spcBef>
              <a:spcAft>
                <a:spcPts val="0"/>
              </a:spcAft>
              <a:buNone/>
            </a:pPr>
            <a:r>
              <a:rPr lang="es-CL" sz="1400" b="0" i="0" u="none" strike="noStrike" cap="none">
                <a:solidFill>
                  <a:srgbClr val="000000"/>
                </a:solidFill>
                <a:latin typeface="Arial"/>
                <a:ea typeface="Arial"/>
                <a:cs typeface="Arial"/>
                <a:sym typeface="Arial"/>
              </a:rPr>
              <a:t>    </a:t>
            </a:r>
            <a:endParaRPr sz="1400" b="0" i="0" u="none" strike="noStrike" cap="none">
              <a:latin typeface="Arial"/>
              <a:ea typeface="Arial"/>
              <a:cs typeface="Arial"/>
              <a:sym typeface="Arial"/>
            </a:endParaRPr>
          </a:p>
        </p:txBody>
      </p:sp>
      <p:pic>
        <p:nvPicPr>
          <p:cNvPr id="453" name="Google Shape;453;p7"/>
          <p:cNvPicPr preferRelativeResize="0"/>
          <p:nvPr/>
        </p:nvPicPr>
        <p:blipFill rotWithShape="1">
          <a:blip r:embed="rId3">
            <a:alphaModFix/>
          </a:blip>
          <a:srcRect/>
          <a:stretch/>
        </p:blipFill>
        <p:spPr>
          <a:xfrm>
            <a:off x="800280" y="2654280"/>
            <a:ext cx="939240" cy="829800"/>
          </a:xfrm>
          <a:prstGeom prst="rect">
            <a:avLst/>
          </a:prstGeom>
          <a:noFill/>
          <a:ln>
            <a:noFill/>
          </a:ln>
        </p:spPr>
      </p:pic>
      <p:pic>
        <p:nvPicPr>
          <p:cNvPr id="454" name="Google Shape;454;p7" descr="Niña-Casco.png"/>
          <p:cNvPicPr preferRelativeResize="0"/>
          <p:nvPr/>
        </p:nvPicPr>
        <p:blipFill rotWithShape="1">
          <a:blip r:embed="rId4">
            <a:alphaModFix/>
          </a:blip>
          <a:srcRect b="6358"/>
          <a:stretch/>
        </p:blipFill>
        <p:spPr>
          <a:xfrm>
            <a:off x="6876720" y="2628360"/>
            <a:ext cx="1980720" cy="4012560"/>
          </a:xfrm>
          <a:prstGeom prst="rect">
            <a:avLst/>
          </a:prstGeom>
          <a:noFill/>
          <a:ln>
            <a:noFill/>
          </a:ln>
        </p:spPr>
      </p:pic>
      <p:sp>
        <p:nvSpPr>
          <p:cNvPr id="455" name="Google Shape;455;p7"/>
          <p:cNvSpPr/>
          <p:nvPr/>
        </p:nvSpPr>
        <p:spPr>
          <a:xfrm>
            <a:off x="380880" y="1098720"/>
            <a:ext cx="8600400" cy="891360"/>
          </a:xfrm>
          <a:prstGeom prst="rect">
            <a:avLst/>
          </a:prstGeom>
          <a:noFill/>
          <a:ln>
            <a:noFill/>
          </a:ln>
        </p:spPr>
        <p:txBody>
          <a:bodyPr spcFirstLastPara="1" wrap="square" lIns="90000" tIns="45000" rIns="90000" bIns="45000" anchor="ctr" anchorCtr="0">
            <a:noAutofit/>
          </a:bodyPr>
          <a:lstStyle/>
          <a:p>
            <a:pPr marL="0" marR="0" lvl="0" indent="0" algn="l" rtl="0">
              <a:lnSpc>
                <a:spcPct val="90000"/>
              </a:lnSpc>
              <a:spcBef>
                <a:spcPts val="0"/>
              </a:spcBef>
              <a:spcAft>
                <a:spcPts val="0"/>
              </a:spcAft>
              <a:buNone/>
            </a:pPr>
            <a:r>
              <a:rPr lang="es-CL" sz="3000" b="0" i="0" u="none" strike="noStrike" cap="none">
                <a:solidFill>
                  <a:srgbClr val="000000"/>
                </a:solidFill>
                <a:latin typeface="Calibri"/>
                <a:ea typeface="Calibri"/>
                <a:cs typeface="Calibri"/>
                <a:sym typeface="Calibri"/>
              </a:rPr>
              <a:t> </a:t>
            </a:r>
            <a:r>
              <a:rPr lang="es-CL" sz="3000" b="1" i="0" u="none" strike="noStrike" cap="none">
                <a:solidFill>
                  <a:srgbClr val="29754D"/>
                </a:solidFill>
                <a:latin typeface="Calibri"/>
                <a:ea typeface="Calibri"/>
                <a:cs typeface="Calibri"/>
                <a:sym typeface="Calibri"/>
              </a:rPr>
              <a:t>5 REGLAS DE ORO </a:t>
            </a:r>
            <a:r>
              <a:rPr lang="es-CL" sz="3000" b="0" i="0" u="none" strike="noStrike" cap="none">
                <a:solidFill>
                  <a:srgbClr val="C73E32"/>
                </a:solidFill>
                <a:latin typeface="Calibri"/>
                <a:ea typeface="Calibri"/>
                <a:cs typeface="Calibri"/>
                <a:sym typeface="Calibri"/>
              </a:rPr>
              <a:t>EN ELECTRICIDAD</a:t>
            </a:r>
            <a:endParaRPr sz="3000" b="0" i="0" u="none" strike="noStrike" cap="none">
              <a:latin typeface="Arial"/>
              <a:ea typeface="Arial"/>
              <a:cs typeface="Arial"/>
              <a:sym typeface="Arial"/>
            </a:endParaRPr>
          </a:p>
        </p:txBody>
      </p:sp>
      <p:sp>
        <p:nvSpPr>
          <p:cNvPr id="456" name="Google Shape;456;p7"/>
          <p:cNvSpPr/>
          <p:nvPr/>
        </p:nvSpPr>
        <p:spPr>
          <a:xfrm>
            <a:off x="703440" y="3681000"/>
            <a:ext cx="6255720" cy="2147040"/>
          </a:xfrm>
          <a:prstGeom prst="rect">
            <a:avLst/>
          </a:prstGeom>
          <a:noFill/>
          <a:ln>
            <a:noFill/>
          </a:ln>
        </p:spPr>
        <p:txBody>
          <a:bodyPr spcFirstLastPara="1" wrap="square" lIns="90000" tIns="45000" rIns="90000" bIns="45000" anchor="t" anchorCtr="0">
            <a:spAutoFit/>
          </a:bodyPr>
          <a:lstStyle/>
          <a:p>
            <a:pPr marL="0" marR="0" lvl="0" indent="0" algn="l" rtl="0">
              <a:lnSpc>
                <a:spcPct val="150000"/>
              </a:lnSpc>
              <a:spcBef>
                <a:spcPts val="0"/>
              </a:spcBef>
              <a:spcAft>
                <a:spcPts val="0"/>
              </a:spcAft>
              <a:buNone/>
            </a:pPr>
            <a:r>
              <a:rPr lang="es-CL" sz="1800" b="1" i="0" u="none" strike="noStrike" cap="none">
                <a:solidFill>
                  <a:srgbClr val="C73E32"/>
                </a:solidFill>
                <a:latin typeface="Calibri"/>
                <a:ea typeface="Calibri"/>
                <a:cs typeface="Calibri"/>
                <a:sym typeface="Calibri"/>
              </a:rPr>
              <a:t>1. </a:t>
            </a:r>
            <a:r>
              <a:rPr lang="es-CL" sz="1800" b="1" i="0" u="none" strike="noStrike" cap="none">
                <a:solidFill>
                  <a:srgbClr val="000000"/>
                </a:solidFill>
                <a:latin typeface="Calibri"/>
                <a:ea typeface="Calibri"/>
                <a:cs typeface="Calibri"/>
                <a:sym typeface="Calibri"/>
              </a:rPr>
              <a:t>Desconexión total de las fuentes en tensión. </a:t>
            </a:r>
            <a:endParaRPr sz="1800" b="0" i="0" u="none" strike="noStrike" cap="none">
              <a:latin typeface="Arial"/>
              <a:ea typeface="Arial"/>
              <a:cs typeface="Arial"/>
              <a:sym typeface="Arial"/>
            </a:endParaRPr>
          </a:p>
          <a:p>
            <a:pPr marL="0" marR="0" lvl="0" indent="0" algn="l" rtl="0">
              <a:lnSpc>
                <a:spcPct val="150000"/>
              </a:lnSpc>
              <a:spcBef>
                <a:spcPts val="0"/>
              </a:spcBef>
              <a:spcAft>
                <a:spcPts val="0"/>
              </a:spcAft>
              <a:buNone/>
            </a:pPr>
            <a:r>
              <a:rPr lang="es-CL" sz="1800" b="0" i="0" u="none" strike="noStrike" cap="none">
                <a:solidFill>
                  <a:srgbClr val="C73E32"/>
                </a:solidFill>
                <a:latin typeface="Calibri"/>
                <a:ea typeface="Calibri"/>
                <a:cs typeface="Calibri"/>
                <a:sym typeface="Calibri"/>
              </a:rPr>
              <a:t>2.  </a:t>
            </a:r>
            <a:r>
              <a:rPr lang="es-CL" sz="1800" b="1" i="0" u="none" strike="noStrike" cap="none">
                <a:solidFill>
                  <a:srgbClr val="000000"/>
                </a:solidFill>
                <a:latin typeface="Calibri"/>
                <a:ea typeface="Calibri"/>
                <a:cs typeface="Calibri"/>
                <a:sym typeface="Calibri"/>
              </a:rPr>
              <a:t>Prevenir una posible realimentación. </a:t>
            </a:r>
            <a:endParaRPr sz="1800" b="0" i="0" u="none" strike="noStrike" cap="none">
              <a:latin typeface="Arial"/>
              <a:ea typeface="Arial"/>
              <a:cs typeface="Arial"/>
              <a:sym typeface="Arial"/>
            </a:endParaRPr>
          </a:p>
          <a:p>
            <a:pPr marL="0" marR="0" lvl="0" indent="0" algn="l" rtl="0">
              <a:lnSpc>
                <a:spcPct val="150000"/>
              </a:lnSpc>
              <a:spcBef>
                <a:spcPts val="0"/>
              </a:spcBef>
              <a:spcAft>
                <a:spcPts val="0"/>
              </a:spcAft>
              <a:buNone/>
            </a:pPr>
            <a:r>
              <a:rPr lang="es-CL" sz="1800" b="1" i="1" u="none" strike="noStrike" cap="none">
                <a:solidFill>
                  <a:srgbClr val="C73E32"/>
                </a:solidFill>
                <a:latin typeface="Calibri"/>
                <a:ea typeface="Calibri"/>
                <a:cs typeface="Calibri"/>
                <a:sym typeface="Calibri"/>
              </a:rPr>
              <a:t>3.  </a:t>
            </a:r>
            <a:r>
              <a:rPr lang="es-CL" sz="1800" b="1" i="0" u="none" strike="noStrike" cap="none">
                <a:solidFill>
                  <a:srgbClr val="000000"/>
                </a:solidFill>
                <a:latin typeface="Calibri"/>
                <a:ea typeface="Calibri"/>
                <a:cs typeface="Calibri"/>
                <a:sym typeface="Calibri"/>
              </a:rPr>
              <a:t>Verificar ausencia de tensión. </a:t>
            </a:r>
            <a:endParaRPr sz="1800" b="0" i="0" u="none" strike="noStrike" cap="none">
              <a:latin typeface="Arial"/>
              <a:ea typeface="Arial"/>
              <a:cs typeface="Arial"/>
              <a:sym typeface="Arial"/>
            </a:endParaRPr>
          </a:p>
          <a:p>
            <a:pPr marL="0" marR="0" lvl="0" indent="0" algn="l" rtl="0">
              <a:lnSpc>
                <a:spcPct val="150000"/>
              </a:lnSpc>
              <a:spcBef>
                <a:spcPts val="0"/>
              </a:spcBef>
              <a:spcAft>
                <a:spcPts val="0"/>
              </a:spcAft>
              <a:buNone/>
            </a:pPr>
            <a:r>
              <a:rPr lang="es-CL" sz="1800" b="1" i="0" u="none" strike="noStrike" cap="none">
                <a:solidFill>
                  <a:srgbClr val="C73E32"/>
                </a:solidFill>
                <a:latin typeface="Calibri"/>
                <a:ea typeface="Calibri"/>
                <a:cs typeface="Calibri"/>
                <a:sym typeface="Calibri"/>
              </a:rPr>
              <a:t>4.  </a:t>
            </a:r>
            <a:r>
              <a:rPr lang="es-CL" sz="1800" b="1" i="0" u="none" strike="noStrike" cap="none">
                <a:solidFill>
                  <a:srgbClr val="000000"/>
                </a:solidFill>
                <a:latin typeface="Calibri"/>
                <a:ea typeface="Calibri"/>
                <a:cs typeface="Calibri"/>
                <a:sym typeface="Calibri"/>
              </a:rPr>
              <a:t>Poner a tierra y en cortocircuito las fuentes de tensión. </a:t>
            </a:r>
            <a:endParaRPr sz="1800" b="0" i="0" u="none" strike="noStrike" cap="none">
              <a:latin typeface="Arial"/>
              <a:ea typeface="Arial"/>
              <a:cs typeface="Arial"/>
              <a:sym typeface="Arial"/>
            </a:endParaRPr>
          </a:p>
          <a:p>
            <a:pPr marL="0" marR="0" lvl="0" indent="0" algn="l" rtl="0">
              <a:lnSpc>
                <a:spcPct val="150000"/>
              </a:lnSpc>
              <a:spcBef>
                <a:spcPts val="0"/>
              </a:spcBef>
              <a:spcAft>
                <a:spcPts val="0"/>
              </a:spcAft>
              <a:buNone/>
            </a:pPr>
            <a:r>
              <a:rPr lang="es-CL" sz="1800" b="1" i="0" u="none" strike="noStrike" cap="none">
                <a:solidFill>
                  <a:srgbClr val="C73E32"/>
                </a:solidFill>
                <a:latin typeface="Calibri"/>
                <a:ea typeface="Calibri"/>
                <a:cs typeface="Calibri"/>
                <a:sym typeface="Calibri"/>
              </a:rPr>
              <a:t>5. </a:t>
            </a:r>
            <a:r>
              <a:rPr lang="es-CL" sz="1800" b="1" i="0" u="none" strike="noStrike" cap="none">
                <a:solidFill>
                  <a:srgbClr val="000000"/>
                </a:solidFill>
                <a:latin typeface="Calibri"/>
                <a:ea typeface="Calibri"/>
                <a:cs typeface="Calibri"/>
                <a:sym typeface="Calibri"/>
              </a:rPr>
              <a:t>Proteger las partes próximas en tensión y señalizar la zona.</a:t>
            </a:r>
            <a:endParaRPr sz="1800" b="0" i="0" u="none" strike="noStrike" cap="none">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sp>
        <p:nvSpPr>
          <p:cNvPr id="461" name="Google Shape;461;p8"/>
          <p:cNvSpPr/>
          <p:nvPr/>
        </p:nvSpPr>
        <p:spPr>
          <a:xfrm>
            <a:off x="507960" y="2171880"/>
            <a:ext cx="8241480" cy="4266360"/>
          </a:xfrm>
          <a:prstGeom prst="roundRect">
            <a:avLst>
              <a:gd name="adj" fmla="val 3898"/>
            </a:avLst>
          </a:prstGeom>
          <a:solidFill>
            <a:schemeClr val="lt1"/>
          </a:solidFill>
          <a:ln w="9525" cap="flat" cmpd="sng">
            <a:solidFill>
              <a:schemeClr val="dk2"/>
            </a:solidFill>
            <a:prstDash val="solid"/>
            <a:round/>
            <a:headEnd type="none" w="sm" len="sm"/>
            <a:tailEnd type="none" w="sm" len="sm"/>
          </a:ln>
        </p:spPr>
        <p:txBody>
          <a:bodyPr spcFirstLastPara="1" wrap="square" lIns="90000" tIns="91425" rIns="90000" bIns="91425" anchor="ctr" anchorCtr="0">
            <a:noAutofit/>
          </a:bodyPr>
          <a:lstStyle/>
          <a:p>
            <a:pPr marL="0" marR="0" lvl="0" indent="0" algn="l" rtl="0">
              <a:lnSpc>
                <a:spcPct val="100000"/>
              </a:lnSpc>
              <a:spcBef>
                <a:spcPts val="0"/>
              </a:spcBef>
              <a:spcAft>
                <a:spcPts val="0"/>
              </a:spcAft>
              <a:buNone/>
            </a:pPr>
            <a:r>
              <a:rPr lang="es-CL" sz="1400" b="0" i="0" u="none" strike="noStrike" cap="none">
                <a:solidFill>
                  <a:srgbClr val="000000"/>
                </a:solidFill>
                <a:latin typeface="Arial"/>
                <a:ea typeface="Arial"/>
                <a:cs typeface="Arial"/>
                <a:sym typeface="Arial"/>
              </a:rPr>
              <a:t>    </a:t>
            </a:r>
            <a:endParaRPr sz="1400" b="0" i="0" u="none" strike="noStrike" cap="none">
              <a:latin typeface="Arial"/>
              <a:ea typeface="Arial"/>
              <a:cs typeface="Arial"/>
              <a:sym typeface="Arial"/>
            </a:endParaRPr>
          </a:p>
        </p:txBody>
      </p:sp>
      <p:sp>
        <p:nvSpPr>
          <p:cNvPr id="462" name="Google Shape;462;p8"/>
          <p:cNvSpPr/>
          <p:nvPr/>
        </p:nvSpPr>
        <p:spPr>
          <a:xfrm>
            <a:off x="520560" y="2815560"/>
            <a:ext cx="8382960" cy="146052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8"/>
          <p:cNvSpPr/>
          <p:nvPr/>
        </p:nvSpPr>
        <p:spPr>
          <a:xfrm>
            <a:off x="673200" y="2485440"/>
            <a:ext cx="7136640" cy="1336680"/>
          </a:xfrm>
          <a:prstGeom prst="rect">
            <a:avLst/>
          </a:prstGeom>
          <a:noFill/>
          <a:ln>
            <a:noFill/>
          </a:ln>
        </p:spPr>
        <p:txBody>
          <a:bodyPr spcFirstLastPara="1" wrap="square" lIns="90000" tIns="45000" rIns="90000" bIns="45000" anchor="t" anchorCtr="0">
            <a:noAutofit/>
          </a:bodyPr>
          <a:lstStyle/>
          <a:p>
            <a:pPr marL="140400" marR="0" lvl="0" indent="-139680" algn="l" rtl="0">
              <a:lnSpc>
                <a:spcPct val="100000"/>
              </a:lnSpc>
              <a:spcBef>
                <a:spcPts val="0"/>
              </a:spcBef>
              <a:spcAft>
                <a:spcPts val="0"/>
              </a:spcAft>
              <a:buClr>
                <a:srgbClr val="000000"/>
              </a:buClr>
              <a:buSzPts val="1800"/>
              <a:buFont typeface="Arial"/>
              <a:buChar char="•"/>
            </a:pPr>
            <a:r>
              <a:rPr lang="es-CL" sz="1800" b="0" i="0" u="none" strike="noStrike" cap="none">
                <a:solidFill>
                  <a:srgbClr val="000000"/>
                </a:solidFill>
                <a:latin typeface="Calibri"/>
                <a:ea typeface="Calibri"/>
                <a:cs typeface="Calibri"/>
                <a:sym typeface="Calibri"/>
              </a:rPr>
              <a:t> Es un procedimiento que se realiza en un elemento, equipo o dispositivo, con el objetivo de salvaguardar su funcionamiento, calidad y vida útil, debido al paso del tiempo, cambio de circunstancias externas o entorno de utilización.</a:t>
            </a:r>
            <a:endParaRPr sz="1800" b="0" i="0" u="none" strike="noStrike" cap="none">
              <a:latin typeface="Arial"/>
              <a:ea typeface="Arial"/>
              <a:cs typeface="Arial"/>
              <a:sym typeface="Arial"/>
            </a:endParaRPr>
          </a:p>
        </p:txBody>
      </p:sp>
      <p:sp>
        <p:nvSpPr>
          <p:cNvPr id="464" name="Google Shape;464;p8"/>
          <p:cNvSpPr/>
          <p:nvPr/>
        </p:nvSpPr>
        <p:spPr>
          <a:xfrm>
            <a:off x="406440" y="1098720"/>
            <a:ext cx="8600400" cy="891360"/>
          </a:xfrm>
          <a:prstGeom prst="rect">
            <a:avLst/>
          </a:prstGeom>
          <a:noFill/>
          <a:ln>
            <a:noFill/>
          </a:ln>
        </p:spPr>
        <p:txBody>
          <a:bodyPr spcFirstLastPara="1" wrap="square" lIns="90000" tIns="45000" rIns="90000" bIns="45000" anchor="ctr" anchorCtr="0">
            <a:noAutofit/>
          </a:bodyPr>
          <a:lstStyle/>
          <a:p>
            <a:pPr marL="0" marR="0" lvl="0" indent="0" algn="l" rtl="0">
              <a:lnSpc>
                <a:spcPct val="90000"/>
              </a:lnSpc>
              <a:spcBef>
                <a:spcPts val="0"/>
              </a:spcBef>
              <a:spcAft>
                <a:spcPts val="0"/>
              </a:spcAft>
              <a:buNone/>
            </a:pPr>
            <a:r>
              <a:rPr lang="es-CL" sz="3000" b="1" i="0" u="none" strike="noStrike" cap="none">
                <a:solidFill>
                  <a:srgbClr val="29754D"/>
                </a:solidFill>
                <a:latin typeface="Calibri"/>
                <a:ea typeface="Calibri"/>
                <a:cs typeface="Calibri"/>
                <a:sym typeface="Calibri"/>
              </a:rPr>
              <a:t>FALLAS EN LOS </a:t>
            </a:r>
            <a:r>
              <a:rPr lang="es-CL" sz="3000" b="0" i="0" u="none" strike="noStrike" cap="none">
                <a:solidFill>
                  <a:srgbClr val="C73E32"/>
                </a:solidFill>
                <a:latin typeface="Calibri"/>
                <a:ea typeface="Calibri"/>
                <a:cs typeface="Calibri"/>
                <a:sym typeface="Calibri"/>
              </a:rPr>
              <a:t>EQUIPOS ELECTRÓNICOS</a:t>
            </a:r>
            <a:endParaRPr sz="3000" b="0" i="0" u="none" strike="noStrike" cap="none">
              <a:latin typeface="Arial"/>
              <a:ea typeface="Arial"/>
              <a:cs typeface="Arial"/>
              <a:sym typeface="Arial"/>
            </a:endParaRPr>
          </a:p>
        </p:txBody>
      </p:sp>
      <p:pic>
        <p:nvPicPr>
          <p:cNvPr id="465" name="Google Shape;465;p8" descr="Grafica_Fallas.png"/>
          <p:cNvPicPr preferRelativeResize="0"/>
          <p:nvPr/>
        </p:nvPicPr>
        <p:blipFill rotWithShape="1">
          <a:blip r:embed="rId3">
            <a:alphaModFix/>
          </a:blip>
          <a:srcRect r="11447"/>
          <a:stretch/>
        </p:blipFill>
        <p:spPr>
          <a:xfrm>
            <a:off x="5401080" y="2819520"/>
            <a:ext cx="4024440" cy="3517200"/>
          </a:xfrm>
          <a:prstGeom prst="rect">
            <a:avLst/>
          </a:prstGeom>
          <a:noFill/>
          <a:ln>
            <a:noFill/>
          </a:ln>
        </p:spPr>
      </p:pic>
      <p:sp>
        <p:nvSpPr>
          <p:cNvPr id="466" name="Google Shape;466;p8"/>
          <p:cNvSpPr/>
          <p:nvPr/>
        </p:nvSpPr>
        <p:spPr>
          <a:xfrm>
            <a:off x="673200" y="3742560"/>
            <a:ext cx="5536440" cy="2830680"/>
          </a:xfrm>
          <a:prstGeom prst="rect">
            <a:avLst/>
          </a:prstGeom>
          <a:noFill/>
          <a:ln>
            <a:noFill/>
          </a:ln>
        </p:spPr>
        <p:txBody>
          <a:bodyPr spcFirstLastPara="1" wrap="square" lIns="90000" tIns="45000" rIns="90000" bIns="45000" anchor="t" anchorCtr="0">
            <a:noAutofit/>
          </a:bodyPr>
          <a:lstStyle/>
          <a:p>
            <a:pPr marL="140400" marR="0" lvl="0" indent="-139680" algn="l" rtl="0">
              <a:lnSpc>
                <a:spcPct val="100000"/>
              </a:lnSpc>
              <a:spcBef>
                <a:spcPts val="0"/>
              </a:spcBef>
              <a:spcAft>
                <a:spcPts val="0"/>
              </a:spcAft>
              <a:buClr>
                <a:srgbClr val="000000"/>
              </a:buClr>
              <a:buSzPts val="1800"/>
              <a:buFont typeface="Arial"/>
              <a:buChar char="•"/>
            </a:pPr>
            <a:r>
              <a:rPr lang="es-CL" sz="1800" b="0" i="0" u="none" strike="noStrike" cap="none">
                <a:solidFill>
                  <a:srgbClr val="000000"/>
                </a:solidFill>
                <a:latin typeface="Calibri"/>
                <a:ea typeface="Calibri"/>
                <a:cs typeface="Calibri"/>
                <a:sym typeface="Calibri"/>
              </a:rPr>
              <a:t>El mantenimiento suele ser realizado por especialista de un área determinada, así como electricidad, mecánica, automatización o informática. </a:t>
            </a:r>
            <a:endParaRPr sz="1800" b="0" i="0" u="none" strike="noStrike" cap="none">
              <a:latin typeface="Arial"/>
              <a:ea typeface="Arial"/>
              <a:cs typeface="Arial"/>
              <a:sym typeface="Arial"/>
            </a:endParaRPr>
          </a:p>
          <a:p>
            <a:pPr marL="140400" marR="0" lvl="0" indent="-139680" algn="l" rtl="0">
              <a:lnSpc>
                <a:spcPct val="100000"/>
              </a:lnSpc>
              <a:spcBef>
                <a:spcPts val="1001"/>
              </a:spcBef>
              <a:spcAft>
                <a:spcPts val="0"/>
              </a:spcAft>
              <a:buClr>
                <a:srgbClr val="000000"/>
              </a:buClr>
              <a:buSzPts val="1800"/>
              <a:buFont typeface="Arial"/>
              <a:buChar char="•"/>
            </a:pPr>
            <a:r>
              <a:rPr lang="es-CL" sz="1800" b="0" i="0" u="none" strike="noStrike" cap="none">
                <a:solidFill>
                  <a:srgbClr val="000000"/>
                </a:solidFill>
                <a:latin typeface="Calibri"/>
                <a:ea typeface="Calibri"/>
                <a:cs typeface="Calibri"/>
                <a:sym typeface="Calibri"/>
              </a:rPr>
              <a:t> Los equipos y bienes industriales requieren  de un </a:t>
            </a:r>
            <a:br>
              <a:rPr lang="es-CL" sz="1800" b="0" i="0" u="none" strike="noStrike" cap="none">
                <a:latin typeface="Arial"/>
                <a:ea typeface="Arial"/>
                <a:cs typeface="Arial"/>
                <a:sym typeface="Arial"/>
              </a:rPr>
            </a:br>
            <a:r>
              <a:rPr lang="es-CL" sz="1800" b="0" i="0" u="none" strike="noStrike" cap="none">
                <a:solidFill>
                  <a:srgbClr val="000000"/>
                </a:solidFill>
                <a:latin typeface="Calibri"/>
                <a:ea typeface="Calibri"/>
                <a:cs typeface="Calibri"/>
                <a:sym typeface="Calibri"/>
              </a:rPr>
              <a:t>plan de mantenimiento que permita cumplir con</a:t>
            </a:r>
            <a:br>
              <a:rPr lang="es-CL" sz="1800" b="0" i="0" u="none" strike="noStrike" cap="none">
                <a:latin typeface="Arial"/>
                <a:ea typeface="Arial"/>
                <a:cs typeface="Arial"/>
                <a:sym typeface="Arial"/>
              </a:rPr>
            </a:br>
            <a:r>
              <a:rPr lang="es-CL" sz="1800" b="0" i="0" u="none" strike="noStrike" cap="none">
                <a:solidFill>
                  <a:srgbClr val="000000"/>
                </a:solidFill>
                <a:latin typeface="Calibri"/>
                <a:ea typeface="Calibri"/>
                <a:cs typeface="Calibri"/>
                <a:sym typeface="Calibri"/>
              </a:rPr>
              <a:t>las características indicadas anteriormente.</a:t>
            </a:r>
            <a:endParaRPr sz="1800" b="0" i="0" u="none" strike="noStrike" cap="none">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sp>
        <p:nvSpPr>
          <p:cNvPr id="471" name="Google Shape;471;p9"/>
          <p:cNvSpPr/>
          <p:nvPr/>
        </p:nvSpPr>
        <p:spPr>
          <a:xfrm>
            <a:off x="520560" y="2171880"/>
            <a:ext cx="8584560" cy="4266360"/>
          </a:xfrm>
          <a:prstGeom prst="roundRect">
            <a:avLst>
              <a:gd name="adj" fmla="val 3898"/>
            </a:avLst>
          </a:prstGeom>
          <a:solidFill>
            <a:schemeClr val="lt1"/>
          </a:solidFill>
          <a:ln w="9525" cap="flat" cmpd="sng">
            <a:solidFill>
              <a:schemeClr val="dk2"/>
            </a:solidFill>
            <a:prstDash val="solid"/>
            <a:round/>
            <a:headEnd type="none" w="sm" len="sm"/>
            <a:tailEnd type="none" w="sm" len="sm"/>
          </a:ln>
        </p:spPr>
        <p:txBody>
          <a:bodyPr spcFirstLastPara="1" wrap="square" lIns="90000" tIns="91425" rIns="90000" bIns="91425" anchor="ctr" anchorCtr="0">
            <a:noAutofit/>
          </a:bodyPr>
          <a:lstStyle/>
          <a:p>
            <a:pPr marL="0" marR="0" lvl="0" indent="0" algn="l" rtl="0">
              <a:lnSpc>
                <a:spcPct val="100000"/>
              </a:lnSpc>
              <a:spcBef>
                <a:spcPts val="0"/>
              </a:spcBef>
              <a:spcAft>
                <a:spcPts val="0"/>
              </a:spcAft>
              <a:buNone/>
            </a:pPr>
            <a:r>
              <a:rPr lang="es-CL" sz="1400" b="0" i="0" u="none" strike="noStrike" cap="none">
                <a:solidFill>
                  <a:srgbClr val="000000"/>
                </a:solidFill>
                <a:latin typeface="Arial"/>
                <a:ea typeface="Arial"/>
                <a:cs typeface="Arial"/>
                <a:sym typeface="Arial"/>
              </a:rPr>
              <a:t>    </a:t>
            </a:r>
            <a:endParaRPr sz="1400" b="0" i="0" u="none" strike="noStrike" cap="none">
              <a:latin typeface="Arial"/>
              <a:ea typeface="Arial"/>
              <a:cs typeface="Arial"/>
              <a:sym typeface="Arial"/>
            </a:endParaRPr>
          </a:p>
        </p:txBody>
      </p:sp>
      <p:sp>
        <p:nvSpPr>
          <p:cNvPr id="472" name="Google Shape;472;p9"/>
          <p:cNvSpPr/>
          <p:nvPr/>
        </p:nvSpPr>
        <p:spPr>
          <a:xfrm>
            <a:off x="406440" y="1098720"/>
            <a:ext cx="8600400" cy="891360"/>
          </a:xfrm>
          <a:prstGeom prst="rect">
            <a:avLst/>
          </a:prstGeom>
          <a:noFill/>
          <a:ln>
            <a:noFill/>
          </a:ln>
        </p:spPr>
        <p:txBody>
          <a:bodyPr spcFirstLastPara="1" wrap="square" lIns="90000" tIns="45000" rIns="90000" bIns="45000" anchor="ctr" anchorCtr="0">
            <a:noAutofit/>
          </a:bodyPr>
          <a:lstStyle/>
          <a:p>
            <a:pPr marL="0" marR="0" lvl="0" indent="0" algn="l" rtl="0">
              <a:lnSpc>
                <a:spcPct val="90000"/>
              </a:lnSpc>
              <a:spcBef>
                <a:spcPts val="0"/>
              </a:spcBef>
              <a:spcAft>
                <a:spcPts val="0"/>
              </a:spcAft>
              <a:buNone/>
            </a:pPr>
            <a:r>
              <a:rPr lang="es-CL" sz="3200" b="1" i="0" u="none" strike="noStrike" cap="none">
                <a:solidFill>
                  <a:srgbClr val="29754D"/>
                </a:solidFill>
                <a:latin typeface="Calibri"/>
                <a:ea typeface="Calibri"/>
                <a:cs typeface="Calibri"/>
                <a:sym typeface="Calibri"/>
              </a:rPr>
              <a:t>INSTRUMENTOS DE </a:t>
            </a:r>
            <a:r>
              <a:rPr lang="es-CL" sz="3200" b="0" i="0" u="none" strike="noStrike" cap="none">
                <a:solidFill>
                  <a:srgbClr val="C73E32"/>
                </a:solidFill>
                <a:latin typeface="Calibri"/>
                <a:ea typeface="Calibri"/>
                <a:cs typeface="Calibri"/>
                <a:sym typeface="Calibri"/>
              </a:rPr>
              <a:t>MEDICIÓN</a:t>
            </a:r>
            <a:endParaRPr sz="3200" b="0" i="0" u="none" strike="noStrike" cap="none">
              <a:latin typeface="Arial"/>
              <a:ea typeface="Arial"/>
              <a:cs typeface="Arial"/>
              <a:sym typeface="Arial"/>
            </a:endParaRPr>
          </a:p>
        </p:txBody>
      </p:sp>
      <p:pic>
        <p:nvPicPr>
          <p:cNvPr id="473" name="Google Shape;473;p9" descr="71srHeQ-0WL._SL1500_.jpg"/>
          <p:cNvPicPr preferRelativeResize="0"/>
          <p:nvPr/>
        </p:nvPicPr>
        <p:blipFill rotWithShape="1">
          <a:blip r:embed="rId3">
            <a:alphaModFix/>
          </a:blip>
          <a:srcRect l="21988" r="8687"/>
          <a:stretch/>
        </p:blipFill>
        <p:spPr>
          <a:xfrm>
            <a:off x="6350040" y="2210760"/>
            <a:ext cx="2742480" cy="3956400"/>
          </a:xfrm>
          <a:prstGeom prst="rect">
            <a:avLst/>
          </a:prstGeom>
          <a:noFill/>
          <a:ln>
            <a:noFill/>
          </a:ln>
        </p:spPr>
      </p:pic>
      <p:sp>
        <p:nvSpPr>
          <p:cNvPr id="474" name="Google Shape;474;p9"/>
          <p:cNvSpPr/>
          <p:nvPr/>
        </p:nvSpPr>
        <p:spPr>
          <a:xfrm>
            <a:off x="749160" y="2440800"/>
            <a:ext cx="5637960" cy="360396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None/>
            </a:pPr>
            <a:r>
              <a:rPr lang="es-CL" sz="1700" b="0" i="0" u="none" strike="noStrike" cap="none">
                <a:solidFill>
                  <a:srgbClr val="000000"/>
                </a:solidFill>
                <a:latin typeface="Calibri"/>
                <a:ea typeface="Calibri"/>
                <a:cs typeface="Calibri"/>
                <a:sym typeface="Calibri"/>
              </a:rPr>
              <a:t>Se utiliza un instrumento de medida para conocer un parámetro que representa una magnitud medida, en unidades de medida eléctrica es posible utilizar un </a:t>
            </a:r>
            <a:r>
              <a:rPr lang="es-CL" sz="1700" b="1" i="0" u="none" strike="noStrike" cap="none">
                <a:solidFill>
                  <a:srgbClr val="000000"/>
                </a:solidFill>
                <a:latin typeface="Calibri"/>
                <a:ea typeface="Calibri"/>
                <a:cs typeface="Calibri"/>
                <a:sym typeface="Calibri"/>
              </a:rPr>
              <a:t>multitester</a:t>
            </a:r>
            <a:r>
              <a:rPr lang="es-CL" sz="1700" b="0" i="0" u="none" strike="noStrike" cap="none">
                <a:solidFill>
                  <a:srgbClr val="000000"/>
                </a:solidFill>
                <a:latin typeface="Calibri"/>
                <a:ea typeface="Calibri"/>
                <a:cs typeface="Calibri"/>
                <a:sym typeface="Calibri"/>
              </a:rPr>
              <a:t> para medir voltaje, resistencia y corriente.  </a:t>
            </a:r>
            <a:endParaRPr sz="1700" b="0" i="0" u="none" strike="noStrike" cap="none">
              <a:latin typeface="Arial"/>
              <a:ea typeface="Arial"/>
              <a:cs typeface="Arial"/>
              <a:sym typeface="Arial"/>
            </a:endParaRPr>
          </a:p>
          <a:p>
            <a:pPr marL="0" marR="0" lvl="0" indent="0" algn="l" rtl="0">
              <a:lnSpc>
                <a:spcPct val="100000"/>
              </a:lnSpc>
              <a:spcBef>
                <a:spcPts val="601"/>
              </a:spcBef>
              <a:spcAft>
                <a:spcPts val="0"/>
              </a:spcAft>
              <a:buNone/>
            </a:pPr>
            <a:r>
              <a:rPr lang="es-CL" sz="1700" b="1" i="0" u="none" strike="noStrike" cap="none">
                <a:solidFill>
                  <a:srgbClr val="C73E32"/>
                </a:solidFill>
                <a:latin typeface="Calibri"/>
                <a:ea typeface="Calibri"/>
                <a:cs typeface="Calibri"/>
                <a:sym typeface="Calibri"/>
              </a:rPr>
              <a:t>Ampere: </a:t>
            </a:r>
            <a:r>
              <a:rPr lang="es-CL" sz="1700" b="0" i="0" u="none" strike="noStrike" cap="none">
                <a:solidFill>
                  <a:srgbClr val="000000"/>
                </a:solidFill>
                <a:latin typeface="Calibri"/>
                <a:ea typeface="Calibri"/>
                <a:cs typeface="Calibri"/>
                <a:sym typeface="Calibri"/>
              </a:rPr>
              <a:t>unidad de medida para la corriente, en su definición formal se indica que es la intensidad necesaria para hacer pasar una carga de un coulomb en un tiempo de un segundo por una sección de conductor. </a:t>
            </a:r>
            <a:endParaRPr sz="1700" b="0" i="0" u="none" strike="noStrike" cap="none">
              <a:latin typeface="Arial"/>
              <a:ea typeface="Arial"/>
              <a:cs typeface="Arial"/>
              <a:sym typeface="Arial"/>
            </a:endParaRPr>
          </a:p>
          <a:p>
            <a:pPr marL="0" marR="0" lvl="0" indent="0" algn="l" rtl="0">
              <a:lnSpc>
                <a:spcPct val="100000"/>
              </a:lnSpc>
              <a:spcBef>
                <a:spcPts val="601"/>
              </a:spcBef>
              <a:spcAft>
                <a:spcPts val="0"/>
              </a:spcAft>
              <a:buNone/>
            </a:pPr>
            <a:r>
              <a:rPr lang="es-CL" sz="1700" b="1" i="0" u="none" strike="noStrike" cap="none">
                <a:solidFill>
                  <a:srgbClr val="C73E32"/>
                </a:solidFill>
                <a:latin typeface="Calibri"/>
                <a:ea typeface="Calibri"/>
                <a:cs typeface="Calibri"/>
                <a:sym typeface="Calibri"/>
              </a:rPr>
              <a:t>Volts: </a:t>
            </a:r>
            <a:r>
              <a:rPr lang="es-CL" sz="1700" b="0" i="0" u="none" strike="noStrike" cap="none">
                <a:solidFill>
                  <a:srgbClr val="000000"/>
                </a:solidFill>
                <a:latin typeface="Calibri"/>
                <a:ea typeface="Calibri"/>
                <a:cs typeface="Calibri"/>
                <a:sym typeface="Calibri"/>
              </a:rPr>
              <a:t>es la fuerza electromotriz que se necesita para producir una corriente de 1 ampere a través de una resistencia de un ohm. </a:t>
            </a:r>
            <a:endParaRPr sz="1700" b="0" i="0" u="none" strike="noStrike" cap="none">
              <a:latin typeface="Arial"/>
              <a:ea typeface="Arial"/>
              <a:cs typeface="Arial"/>
              <a:sym typeface="Arial"/>
            </a:endParaRPr>
          </a:p>
          <a:p>
            <a:pPr marL="0" marR="0" lvl="0" indent="0" algn="l" rtl="0">
              <a:lnSpc>
                <a:spcPct val="100000"/>
              </a:lnSpc>
              <a:spcBef>
                <a:spcPts val="601"/>
              </a:spcBef>
              <a:spcAft>
                <a:spcPts val="0"/>
              </a:spcAft>
              <a:buNone/>
            </a:pPr>
            <a:r>
              <a:rPr lang="es-CL" sz="1700" b="1" i="0" u="none" strike="noStrike" cap="none">
                <a:solidFill>
                  <a:srgbClr val="C73E32"/>
                </a:solidFill>
                <a:latin typeface="Calibri"/>
                <a:ea typeface="Calibri"/>
                <a:cs typeface="Calibri"/>
                <a:sym typeface="Calibri"/>
              </a:rPr>
              <a:t>Resistencia eléctrica:  </a:t>
            </a:r>
            <a:r>
              <a:rPr lang="es-CL" sz="1700" b="0" i="0" u="none" strike="noStrike" cap="none">
                <a:solidFill>
                  <a:srgbClr val="000000"/>
                </a:solidFill>
                <a:latin typeface="Calibri"/>
                <a:ea typeface="Calibri"/>
                <a:cs typeface="Calibri"/>
                <a:sym typeface="Calibri"/>
              </a:rPr>
              <a:t>oposición al paso de la corriente en un circuito eléctrico, atenúa el flujo de electrones.</a:t>
            </a:r>
            <a:endParaRPr sz="1700" b="0" i="0" u="none" strike="noStrike" cap="none">
              <a:latin typeface="Arial"/>
              <a:ea typeface="Arial"/>
              <a:cs typeface="Arial"/>
              <a:sym typeface="Arial"/>
            </a:endParaRPr>
          </a:p>
          <a:p>
            <a:pPr marL="0" marR="0" lvl="0" indent="0" algn="l" rtl="0">
              <a:lnSpc>
                <a:spcPct val="100000"/>
              </a:lnSpc>
              <a:spcBef>
                <a:spcPts val="1001"/>
              </a:spcBef>
              <a:spcAft>
                <a:spcPts val="0"/>
              </a:spcAft>
              <a:buNone/>
            </a:pPr>
            <a:endParaRPr sz="1700" b="0" i="0" u="none" strike="noStrike" cap="none">
              <a:latin typeface="Arial"/>
              <a:ea typeface="Arial"/>
              <a:cs typeface="Arial"/>
              <a:sym typeface="Arial"/>
            </a:endParaRPr>
          </a:p>
          <a:p>
            <a:pPr marL="0" marR="0" lvl="0" indent="0" algn="l" rtl="0">
              <a:lnSpc>
                <a:spcPct val="100000"/>
              </a:lnSpc>
              <a:spcBef>
                <a:spcPts val="1001"/>
              </a:spcBef>
              <a:spcAft>
                <a:spcPts val="0"/>
              </a:spcAft>
              <a:buNone/>
            </a:pPr>
            <a:endParaRPr sz="1700" b="0" i="0" u="none" strike="noStrike" cap="none">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3831</Words>
  <Application>Microsoft Office PowerPoint</Application>
  <PresentationFormat>Personalizado</PresentationFormat>
  <Paragraphs>460</Paragraphs>
  <Slides>65</Slides>
  <Notes>65</Notes>
  <HiddenSlides>0</HiddenSlides>
  <MMClips>0</MMClips>
  <ScaleCrop>false</ScaleCrop>
  <HeadingPairs>
    <vt:vector size="6" baseType="variant">
      <vt:variant>
        <vt:lpstr>Fuentes usadas</vt:lpstr>
      </vt:variant>
      <vt:variant>
        <vt:i4>4</vt:i4>
      </vt:variant>
      <vt:variant>
        <vt:lpstr>Tema</vt:lpstr>
      </vt:variant>
      <vt:variant>
        <vt:i4>6</vt:i4>
      </vt:variant>
      <vt:variant>
        <vt:lpstr>Títulos de diapositiva</vt:lpstr>
      </vt:variant>
      <vt:variant>
        <vt:i4>65</vt:i4>
      </vt:variant>
    </vt:vector>
  </HeadingPairs>
  <TitlesOfParts>
    <vt:vector size="75" baseType="lpstr">
      <vt:lpstr>Arial</vt:lpstr>
      <vt:lpstr>EB Garamond</vt:lpstr>
      <vt:lpstr>Calibri</vt:lpstr>
      <vt:lpstr>Cambria Math</vt:lpstr>
      <vt:lpstr>Office Theme</vt:lpstr>
      <vt:lpstr>Office Theme</vt:lpstr>
      <vt:lpstr>Office Theme</vt:lpstr>
      <vt:lpstr>Office Theme</vt:lpstr>
      <vt:lpstr>Office Theme</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Toledo</dc:creator>
  <cp:lastModifiedBy>Pamela  Marquez Pauchard</cp:lastModifiedBy>
  <cp:revision>1</cp:revision>
  <dcterms:modified xsi:type="dcterms:W3CDTF">2021-02-18T20:53:06Z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15.0000</vt:lpwstr>
  </property>
  <property fmtid="{D5CDD505-2E9C-101B-9397-08002B2CF9AE}" pid="3" name="HiddenSlides">
    <vt:i4>0</vt:i4>
  </property>
  <property fmtid="{D5CDD505-2E9C-101B-9397-08002B2CF9AE}" pid="4" name="HyperlinksChanged">
    <vt:bool>false</vt:bool>
  </property>
  <property fmtid="{D5CDD505-2E9C-101B-9397-08002B2CF9AE}" pid="5" name="LinksUpToDate">
    <vt:bool>false</vt:bool>
  </property>
  <property fmtid="{D5CDD505-2E9C-101B-9397-08002B2CF9AE}" pid="6" name="MMClips">
    <vt:i4>0</vt:i4>
  </property>
  <property fmtid="{D5CDD505-2E9C-101B-9397-08002B2CF9AE}" pid="7" name="Notes">
    <vt:i4>29</vt:i4>
  </property>
  <property fmtid="{D5CDD505-2E9C-101B-9397-08002B2CF9AE}" pid="8" name="PresentationFormat">
    <vt:lpwstr>Personalizado</vt:lpwstr>
  </property>
  <property fmtid="{D5CDD505-2E9C-101B-9397-08002B2CF9AE}" pid="9" name="ScaleCrop">
    <vt:bool>false</vt:bool>
  </property>
  <property fmtid="{D5CDD505-2E9C-101B-9397-08002B2CF9AE}" pid="10" name="ShareDoc">
    <vt:bool>false</vt:bool>
  </property>
  <property fmtid="{D5CDD505-2E9C-101B-9397-08002B2CF9AE}" pid="11" name="Slides">
    <vt:i4>65</vt:i4>
  </property>
</Properties>
</file>