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56" r:id="rId2"/>
    <p:sldId id="257" r:id="rId3"/>
    <p:sldId id="258" r:id="rId4"/>
    <p:sldId id="276" r:id="rId5"/>
    <p:sldId id="259" r:id="rId6"/>
    <p:sldId id="260" r:id="rId7"/>
    <p:sldId id="261" r:id="rId8"/>
    <p:sldId id="277" r:id="rId9"/>
    <p:sldId id="278" r:id="rId10"/>
    <p:sldId id="279" r:id="rId11"/>
    <p:sldId id="280" r:id="rId12"/>
    <p:sldId id="281" r:id="rId13"/>
    <p:sldId id="282" r:id="rId14"/>
    <p:sldId id="283" r:id="rId15"/>
    <p:sldId id="285" r:id="rId16"/>
    <p:sldId id="284" r:id="rId17"/>
    <p:sldId id="286" r:id="rId18"/>
    <p:sldId id="287" r:id="rId19"/>
    <p:sldId id="271" r:id="rId20"/>
    <p:sldId id="273" r:id="rId21"/>
    <p:sldId id="274" r:id="rId22"/>
    <p:sldId id="275" r:id="rId23"/>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41B47"/>
    <a:srgbClr val="EEEEEE"/>
    <a:srgbClr val="DFD3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8A6A44-8BAC-4DFE-8FCB-228C0B48BD3E}" v="27" dt="2020-12-29T14:11:54.823"/>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74"/>
  </p:normalViewPr>
  <p:slideViewPr>
    <p:cSldViewPr snapToGrid="0">
      <p:cViewPr varScale="1">
        <p:scale>
          <a:sx n="97" d="100"/>
          <a:sy n="97" d="100"/>
        </p:scale>
        <p:origin x="175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alina Szigeti" userId="3f4d98c82cce39ac" providerId="LiveId" clId="{668A6A44-8BAC-4DFE-8FCB-228C0B48BD3E}"/>
    <pc:docChg chg="undo custSel addSld delSld modSld sldOrd modMainMaster">
      <pc:chgData name="Catalina Szigeti" userId="3f4d98c82cce39ac" providerId="LiveId" clId="{668A6A44-8BAC-4DFE-8FCB-228C0B48BD3E}" dt="2020-12-29T14:23:02.698" v="842" actId="20577"/>
      <pc:docMkLst>
        <pc:docMk/>
      </pc:docMkLst>
      <pc:sldChg chg="modSp mod">
        <pc:chgData name="Catalina Szigeti" userId="3f4d98c82cce39ac" providerId="LiveId" clId="{668A6A44-8BAC-4DFE-8FCB-228C0B48BD3E}" dt="2020-12-29T14:23:02.698" v="842" actId="20577"/>
        <pc:sldMkLst>
          <pc:docMk/>
          <pc:sldMk cId="0" sldId="257"/>
        </pc:sldMkLst>
        <pc:spChg chg="mod">
          <ac:chgData name="Catalina Szigeti" userId="3f4d98c82cce39ac" providerId="LiveId" clId="{668A6A44-8BAC-4DFE-8FCB-228C0B48BD3E}" dt="2020-12-29T14:23:02.698" v="842" actId="20577"/>
          <ac:spMkLst>
            <pc:docMk/>
            <pc:sldMk cId="0" sldId="257"/>
            <ac:spMk id="186" creationId="{00000000-0000-0000-0000-000000000000}"/>
          </ac:spMkLst>
        </pc:spChg>
        <pc:spChg chg="mod">
          <ac:chgData name="Catalina Szigeti" userId="3f4d98c82cce39ac" providerId="LiveId" clId="{668A6A44-8BAC-4DFE-8FCB-228C0B48BD3E}" dt="2020-12-29T12:54:53.287" v="10" actId="14100"/>
          <ac:spMkLst>
            <pc:docMk/>
            <pc:sldMk cId="0" sldId="257"/>
            <ac:spMk id="187" creationId="{00000000-0000-0000-0000-000000000000}"/>
          </ac:spMkLst>
        </pc:spChg>
      </pc:sldChg>
      <pc:sldChg chg="delSp modSp mod">
        <pc:chgData name="Catalina Szigeti" userId="3f4d98c82cce39ac" providerId="LiveId" clId="{668A6A44-8BAC-4DFE-8FCB-228C0B48BD3E}" dt="2020-12-29T13:06:58.232" v="95" actId="1076"/>
        <pc:sldMkLst>
          <pc:docMk/>
          <pc:sldMk cId="0" sldId="259"/>
        </pc:sldMkLst>
        <pc:spChg chg="mod">
          <ac:chgData name="Catalina Szigeti" userId="3f4d98c82cce39ac" providerId="LiveId" clId="{668A6A44-8BAC-4DFE-8FCB-228C0B48BD3E}" dt="2020-12-29T13:05:54.544" v="76" actId="14100"/>
          <ac:spMkLst>
            <pc:docMk/>
            <pc:sldMk cId="0" sldId="259"/>
            <ac:spMk id="201" creationId="{00000000-0000-0000-0000-000000000000}"/>
          </ac:spMkLst>
        </pc:spChg>
        <pc:spChg chg="mod">
          <ac:chgData name="Catalina Szigeti" userId="3f4d98c82cce39ac" providerId="LiveId" clId="{668A6A44-8BAC-4DFE-8FCB-228C0B48BD3E}" dt="2020-12-29T13:06:58.232" v="95" actId="1076"/>
          <ac:spMkLst>
            <pc:docMk/>
            <pc:sldMk cId="0" sldId="259"/>
            <ac:spMk id="204" creationId="{00000000-0000-0000-0000-000000000000}"/>
          </ac:spMkLst>
        </pc:spChg>
        <pc:spChg chg="mod">
          <ac:chgData name="Catalina Szigeti" userId="3f4d98c82cce39ac" providerId="LiveId" clId="{668A6A44-8BAC-4DFE-8FCB-228C0B48BD3E}" dt="2020-12-29T13:06:10.526" v="91" actId="1036"/>
          <ac:spMkLst>
            <pc:docMk/>
            <pc:sldMk cId="0" sldId="259"/>
            <ac:spMk id="205" creationId="{00000000-0000-0000-0000-000000000000}"/>
          </ac:spMkLst>
        </pc:spChg>
        <pc:spChg chg="del">
          <ac:chgData name="Catalina Szigeti" userId="3f4d98c82cce39ac" providerId="LiveId" clId="{668A6A44-8BAC-4DFE-8FCB-228C0B48BD3E}" dt="2020-12-29T13:05:58.819" v="78" actId="478"/>
          <ac:spMkLst>
            <pc:docMk/>
            <pc:sldMk cId="0" sldId="259"/>
            <ac:spMk id="209" creationId="{00000000-0000-0000-0000-000000000000}"/>
          </ac:spMkLst>
        </pc:spChg>
        <pc:spChg chg="del">
          <ac:chgData name="Catalina Szigeti" userId="3f4d98c82cce39ac" providerId="LiveId" clId="{668A6A44-8BAC-4DFE-8FCB-228C0B48BD3E}" dt="2020-12-29T13:05:57.630" v="77" actId="478"/>
          <ac:spMkLst>
            <pc:docMk/>
            <pc:sldMk cId="0" sldId="259"/>
            <ac:spMk id="211" creationId="{00000000-0000-0000-0000-000000000000}"/>
          </ac:spMkLst>
        </pc:spChg>
        <pc:spChg chg="mod">
          <ac:chgData name="Catalina Szigeti" userId="3f4d98c82cce39ac" providerId="LiveId" clId="{668A6A44-8BAC-4DFE-8FCB-228C0B48BD3E}" dt="2020-12-29T13:06:34.550" v="93"/>
          <ac:spMkLst>
            <pc:docMk/>
            <pc:sldMk cId="0" sldId="259"/>
            <ac:spMk id="212" creationId="{00000000-0000-0000-0000-000000000000}"/>
          </ac:spMkLst>
        </pc:spChg>
        <pc:spChg chg="mod">
          <ac:chgData name="Catalina Szigeti" userId="3f4d98c82cce39ac" providerId="LiveId" clId="{668A6A44-8BAC-4DFE-8FCB-228C0B48BD3E}" dt="2020-12-29T13:06:18.621" v="92" actId="1076"/>
          <ac:spMkLst>
            <pc:docMk/>
            <pc:sldMk cId="0" sldId="259"/>
            <ac:spMk id="213" creationId="{00000000-0000-0000-0000-000000000000}"/>
          </ac:spMkLst>
        </pc:spChg>
        <pc:spChg chg="mod">
          <ac:chgData name="Catalina Szigeti" userId="3f4d98c82cce39ac" providerId="LiveId" clId="{668A6A44-8BAC-4DFE-8FCB-228C0B48BD3E}" dt="2020-12-29T13:06:51.051" v="94"/>
          <ac:spMkLst>
            <pc:docMk/>
            <pc:sldMk cId="0" sldId="259"/>
            <ac:spMk id="215" creationId="{00000000-0000-0000-0000-000000000000}"/>
          </ac:spMkLst>
        </pc:spChg>
        <pc:picChg chg="mod">
          <ac:chgData name="Catalina Szigeti" userId="3f4d98c82cce39ac" providerId="LiveId" clId="{668A6A44-8BAC-4DFE-8FCB-228C0B48BD3E}" dt="2020-12-29T13:06:10.526" v="91" actId="1036"/>
          <ac:picMkLst>
            <pc:docMk/>
            <pc:sldMk cId="0" sldId="259"/>
            <ac:picMk id="206" creationId="{00000000-0000-0000-0000-000000000000}"/>
          </ac:picMkLst>
        </pc:picChg>
        <pc:picChg chg="del">
          <ac:chgData name="Catalina Szigeti" userId="3f4d98c82cce39ac" providerId="LiveId" clId="{668A6A44-8BAC-4DFE-8FCB-228C0B48BD3E}" dt="2020-12-29T13:05:59.911" v="79" actId="478"/>
          <ac:picMkLst>
            <pc:docMk/>
            <pc:sldMk cId="0" sldId="259"/>
            <ac:picMk id="210" creationId="{00000000-0000-0000-0000-000000000000}"/>
          </ac:picMkLst>
        </pc:picChg>
        <pc:picChg chg="mod">
          <ac:chgData name="Catalina Szigeti" userId="3f4d98c82cce39ac" providerId="LiveId" clId="{668A6A44-8BAC-4DFE-8FCB-228C0B48BD3E}" dt="2020-12-29T13:06:18.621" v="92" actId="1076"/>
          <ac:picMkLst>
            <pc:docMk/>
            <pc:sldMk cId="0" sldId="259"/>
            <ac:picMk id="214" creationId="{00000000-0000-0000-0000-000000000000}"/>
          </ac:picMkLst>
        </pc:picChg>
      </pc:sldChg>
      <pc:sldChg chg="modSp mod">
        <pc:chgData name="Catalina Szigeti" userId="3f4d98c82cce39ac" providerId="LiveId" clId="{668A6A44-8BAC-4DFE-8FCB-228C0B48BD3E}" dt="2020-12-29T13:08:08.082" v="108"/>
        <pc:sldMkLst>
          <pc:docMk/>
          <pc:sldMk cId="0" sldId="260"/>
        </pc:sldMkLst>
        <pc:spChg chg="mod">
          <ac:chgData name="Catalina Szigeti" userId="3f4d98c82cce39ac" providerId="LiveId" clId="{668A6A44-8BAC-4DFE-8FCB-228C0B48BD3E}" dt="2020-12-29T13:07:49.385" v="107" actId="14100"/>
          <ac:spMkLst>
            <pc:docMk/>
            <pc:sldMk cId="0" sldId="260"/>
            <ac:spMk id="221" creationId="{00000000-0000-0000-0000-000000000000}"/>
          </ac:spMkLst>
        </pc:spChg>
        <pc:spChg chg="mod">
          <ac:chgData name="Catalina Szigeti" userId="3f4d98c82cce39ac" providerId="LiveId" clId="{668A6A44-8BAC-4DFE-8FCB-228C0B48BD3E}" dt="2020-12-29T13:07:22.556" v="105" actId="1076"/>
          <ac:spMkLst>
            <pc:docMk/>
            <pc:sldMk cId="0" sldId="260"/>
            <ac:spMk id="222" creationId="{00000000-0000-0000-0000-000000000000}"/>
          </ac:spMkLst>
        </pc:spChg>
        <pc:spChg chg="mod">
          <ac:chgData name="Catalina Szigeti" userId="3f4d98c82cce39ac" providerId="LiveId" clId="{668A6A44-8BAC-4DFE-8FCB-228C0B48BD3E}" dt="2020-12-29T13:08:08.082" v="108"/>
          <ac:spMkLst>
            <pc:docMk/>
            <pc:sldMk cId="0" sldId="260"/>
            <ac:spMk id="224" creationId="{00000000-0000-0000-0000-000000000000}"/>
          </ac:spMkLst>
        </pc:spChg>
        <pc:spChg chg="mod">
          <ac:chgData name="Catalina Szigeti" userId="3f4d98c82cce39ac" providerId="LiveId" clId="{668A6A44-8BAC-4DFE-8FCB-228C0B48BD3E}" dt="2020-12-29T13:07:07.453" v="102" actId="20577"/>
          <ac:spMkLst>
            <pc:docMk/>
            <pc:sldMk cId="0" sldId="260"/>
            <ac:spMk id="233" creationId="{00000000-0000-0000-0000-000000000000}"/>
          </ac:spMkLst>
        </pc:spChg>
      </pc:sldChg>
      <pc:sldChg chg="addSp delSp modSp mod">
        <pc:chgData name="Catalina Szigeti" userId="3f4d98c82cce39ac" providerId="LiveId" clId="{668A6A44-8BAC-4DFE-8FCB-228C0B48BD3E}" dt="2020-12-29T13:09:56.920" v="126" actId="1076"/>
        <pc:sldMkLst>
          <pc:docMk/>
          <pc:sldMk cId="0" sldId="261"/>
        </pc:sldMkLst>
        <pc:spChg chg="mod">
          <ac:chgData name="Catalina Szigeti" userId="3f4d98c82cce39ac" providerId="LiveId" clId="{668A6A44-8BAC-4DFE-8FCB-228C0B48BD3E}" dt="2020-12-29T13:09:52.868" v="125" actId="1076"/>
          <ac:spMkLst>
            <pc:docMk/>
            <pc:sldMk cId="0" sldId="261"/>
            <ac:spMk id="236" creationId="{00000000-0000-0000-0000-000000000000}"/>
          </ac:spMkLst>
        </pc:spChg>
        <pc:spChg chg="del">
          <ac:chgData name="Catalina Szigeti" userId="3f4d98c82cce39ac" providerId="LiveId" clId="{668A6A44-8BAC-4DFE-8FCB-228C0B48BD3E}" dt="2020-12-29T13:09:02.034" v="115" actId="478"/>
          <ac:spMkLst>
            <pc:docMk/>
            <pc:sldMk cId="0" sldId="261"/>
            <ac:spMk id="238" creationId="{00000000-0000-0000-0000-000000000000}"/>
          </ac:spMkLst>
        </pc:spChg>
        <pc:spChg chg="mod">
          <ac:chgData name="Catalina Szigeti" userId="3f4d98c82cce39ac" providerId="LiveId" clId="{668A6A44-8BAC-4DFE-8FCB-228C0B48BD3E}" dt="2020-12-29T13:08:54.602" v="113" actId="20577"/>
          <ac:spMkLst>
            <pc:docMk/>
            <pc:sldMk cId="0" sldId="261"/>
            <ac:spMk id="240" creationId="{00000000-0000-0000-0000-000000000000}"/>
          </ac:spMkLst>
        </pc:spChg>
        <pc:picChg chg="add mod">
          <ac:chgData name="Catalina Szigeti" userId="3f4d98c82cce39ac" providerId="LiveId" clId="{668A6A44-8BAC-4DFE-8FCB-228C0B48BD3E}" dt="2020-12-29T13:09:56.920" v="126" actId="1076"/>
          <ac:picMkLst>
            <pc:docMk/>
            <pc:sldMk cId="0" sldId="261"/>
            <ac:picMk id="10" creationId="{BDD55468-76FB-4A9B-BA3D-7E744C5777E6}"/>
          </ac:picMkLst>
        </pc:picChg>
        <pc:picChg chg="del">
          <ac:chgData name="Catalina Szigeti" userId="3f4d98c82cce39ac" providerId="LiveId" clId="{668A6A44-8BAC-4DFE-8FCB-228C0B48BD3E}" dt="2020-12-29T13:09:18.696" v="116" actId="478"/>
          <ac:picMkLst>
            <pc:docMk/>
            <pc:sldMk cId="0" sldId="261"/>
            <ac:picMk id="237" creationId="{00000000-0000-0000-0000-000000000000}"/>
          </ac:picMkLst>
        </pc:picChg>
        <pc:picChg chg="del">
          <ac:chgData name="Catalina Szigeti" userId="3f4d98c82cce39ac" providerId="LiveId" clId="{668A6A44-8BAC-4DFE-8FCB-228C0B48BD3E}" dt="2020-12-29T13:09:00.366" v="114" actId="478"/>
          <ac:picMkLst>
            <pc:docMk/>
            <pc:sldMk cId="0" sldId="261"/>
            <ac:picMk id="242" creationId="{00000000-0000-0000-0000-000000000000}"/>
          </ac:picMkLst>
        </pc:picChg>
      </pc:sldChg>
      <pc:sldChg chg="del">
        <pc:chgData name="Catalina Szigeti" userId="3f4d98c82cce39ac" providerId="LiveId" clId="{668A6A44-8BAC-4DFE-8FCB-228C0B48BD3E}" dt="2020-12-29T14:10:42.542" v="773" actId="47"/>
        <pc:sldMkLst>
          <pc:docMk/>
          <pc:sldMk cId="0" sldId="262"/>
        </pc:sldMkLst>
      </pc:sldChg>
      <pc:sldChg chg="del">
        <pc:chgData name="Catalina Szigeti" userId="3f4d98c82cce39ac" providerId="LiveId" clId="{668A6A44-8BAC-4DFE-8FCB-228C0B48BD3E}" dt="2020-12-29T14:10:43.575" v="774" actId="47"/>
        <pc:sldMkLst>
          <pc:docMk/>
          <pc:sldMk cId="0" sldId="263"/>
        </pc:sldMkLst>
      </pc:sldChg>
      <pc:sldChg chg="del">
        <pc:chgData name="Catalina Szigeti" userId="3f4d98c82cce39ac" providerId="LiveId" clId="{668A6A44-8BAC-4DFE-8FCB-228C0B48BD3E}" dt="2020-12-29T14:10:44.686" v="775" actId="47"/>
        <pc:sldMkLst>
          <pc:docMk/>
          <pc:sldMk cId="0" sldId="264"/>
        </pc:sldMkLst>
      </pc:sldChg>
      <pc:sldChg chg="del">
        <pc:chgData name="Catalina Szigeti" userId="3f4d98c82cce39ac" providerId="LiveId" clId="{668A6A44-8BAC-4DFE-8FCB-228C0B48BD3E}" dt="2020-12-29T14:10:45.847" v="776" actId="47"/>
        <pc:sldMkLst>
          <pc:docMk/>
          <pc:sldMk cId="0" sldId="265"/>
        </pc:sldMkLst>
      </pc:sldChg>
      <pc:sldChg chg="del">
        <pc:chgData name="Catalina Szigeti" userId="3f4d98c82cce39ac" providerId="LiveId" clId="{668A6A44-8BAC-4DFE-8FCB-228C0B48BD3E}" dt="2020-12-29T14:10:47.157" v="777" actId="47"/>
        <pc:sldMkLst>
          <pc:docMk/>
          <pc:sldMk cId="0" sldId="266"/>
        </pc:sldMkLst>
      </pc:sldChg>
      <pc:sldChg chg="del">
        <pc:chgData name="Catalina Szigeti" userId="3f4d98c82cce39ac" providerId="LiveId" clId="{668A6A44-8BAC-4DFE-8FCB-228C0B48BD3E}" dt="2020-12-29T14:10:48.406" v="778" actId="47"/>
        <pc:sldMkLst>
          <pc:docMk/>
          <pc:sldMk cId="0" sldId="267"/>
        </pc:sldMkLst>
      </pc:sldChg>
      <pc:sldChg chg="del">
        <pc:chgData name="Catalina Szigeti" userId="3f4d98c82cce39ac" providerId="LiveId" clId="{668A6A44-8BAC-4DFE-8FCB-228C0B48BD3E}" dt="2020-12-29T14:10:50.315" v="779" actId="47"/>
        <pc:sldMkLst>
          <pc:docMk/>
          <pc:sldMk cId="0" sldId="268"/>
        </pc:sldMkLst>
      </pc:sldChg>
      <pc:sldChg chg="del">
        <pc:chgData name="Catalina Szigeti" userId="3f4d98c82cce39ac" providerId="LiveId" clId="{668A6A44-8BAC-4DFE-8FCB-228C0B48BD3E}" dt="2020-12-29T14:10:51.840" v="780" actId="47"/>
        <pc:sldMkLst>
          <pc:docMk/>
          <pc:sldMk cId="0" sldId="269"/>
        </pc:sldMkLst>
      </pc:sldChg>
      <pc:sldChg chg="del">
        <pc:chgData name="Catalina Szigeti" userId="3f4d98c82cce39ac" providerId="LiveId" clId="{668A6A44-8BAC-4DFE-8FCB-228C0B48BD3E}" dt="2020-12-29T14:10:53.336" v="781" actId="47"/>
        <pc:sldMkLst>
          <pc:docMk/>
          <pc:sldMk cId="0" sldId="270"/>
        </pc:sldMkLst>
      </pc:sldChg>
      <pc:sldChg chg="modSp mod">
        <pc:chgData name="Catalina Szigeti" userId="3f4d98c82cce39ac" providerId="LiveId" clId="{668A6A44-8BAC-4DFE-8FCB-228C0B48BD3E}" dt="2020-12-29T14:11:25.693" v="832" actId="1076"/>
        <pc:sldMkLst>
          <pc:docMk/>
          <pc:sldMk cId="0" sldId="271"/>
        </pc:sldMkLst>
        <pc:spChg chg="mod">
          <ac:chgData name="Catalina Szigeti" userId="3f4d98c82cce39ac" providerId="LiveId" clId="{668A6A44-8BAC-4DFE-8FCB-228C0B48BD3E}" dt="2020-12-29T14:11:25.693" v="832" actId="1076"/>
          <ac:spMkLst>
            <pc:docMk/>
            <pc:sldMk cId="0" sldId="271"/>
            <ac:spMk id="362" creationId="{00000000-0000-0000-0000-000000000000}"/>
          </ac:spMkLst>
        </pc:spChg>
        <pc:spChg chg="mod">
          <ac:chgData name="Catalina Szigeti" userId="3f4d98c82cce39ac" providerId="LiveId" clId="{668A6A44-8BAC-4DFE-8FCB-228C0B48BD3E}" dt="2020-12-29T14:11:23.115" v="831" actId="14100"/>
          <ac:spMkLst>
            <pc:docMk/>
            <pc:sldMk cId="0" sldId="271"/>
            <ac:spMk id="364" creationId="{00000000-0000-0000-0000-000000000000}"/>
          </ac:spMkLst>
        </pc:spChg>
        <pc:spChg chg="mod">
          <ac:chgData name="Catalina Szigeti" userId="3f4d98c82cce39ac" providerId="LiveId" clId="{668A6A44-8BAC-4DFE-8FCB-228C0B48BD3E}" dt="2020-12-29T14:11:15.653" v="829" actId="20577"/>
          <ac:spMkLst>
            <pc:docMk/>
            <pc:sldMk cId="0" sldId="271"/>
            <ac:spMk id="366" creationId="{00000000-0000-0000-0000-000000000000}"/>
          </ac:spMkLst>
        </pc:spChg>
      </pc:sldChg>
      <pc:sldChg chg="del">
        <pc:chgData name="Catalina Szigeti" userId="3f4d98c82cce39ac" providerId="LiveId" clId="{668A6A44-8BAC-4DFE-8FCB-228C0B48BD3E}" dt="2020-12-29T14:11:35.351" v="833" actId="47"/>
        <pc:sldMkLst>
          <pc:docMk/>
          <pc:sldMk cId="0" sldId="272"/>
        </pc:sldMkLst>
      </pc:sldChg>
      <pc:sldChg chg="addSp delSp modSp mod">
        <pc:chgData name="Catalina Szigeti" userId="3f4d98c82cce39ac" providerId="LiveId" clId="{668A6A44-8BAC-4DFE-8FCB-228C0B48BD3E}" dt="2020-12-29T14:11:48.418" v="838" actId="20577"/>
        <pc:sldMkLst>
          <pc:docMk/>
          <pc:sldMk cId="0" sldId="274"/>
        </pc:sldMkLst>
        <pc:spChg chg="add mod">
          <ac:chgData name="Catalina Szigeti" userId="3f4d98c82cce39ac" providerId="LiveId" clId="{668A6A44-8BAC-4DFE-8FCB-228C0B48BD3E}" dt="2020-12-29T14:11:45.438" v="836" actId="1076"/>
          <ac:spMkLst>
            <pc:docMk/>
            <pc:sldMk cId="0" sldId="274"/>
            <ac:spMk id="14" creationId="{682AF358-66B9-48A0-A2EF-AEB40EAA5AD1}"/>
          </ac:spMkLst>
        </pc:spChg>
        <pc:spChg chg="mod">
          <ac:chgData name="Catalina Szigeti" userId="3f4d98c82cce39ac" providerId="LiveId" clId="{668A6A44-8BAC-4DFE-8FCB-228C0B48BD3E}" dt="2020-12-29T14:11:48.418" v="838" actId="20577"/>
          <ac:spMkLst>
            <pc:docMk/>
            <pc:sldMk cId="0" sldId="274"/>
            <ac:spMk id="420" creationId="{00000000-0000-0000-0000-000000000000}"/>
          </ac:spMkLst>
        </pc:spChg>
        <pc:spChg chg="del">
          <ac:chgData name="Catalina Szigeti" userId="3f4d98c82cce39ac" providerId="LiveId" clId="{668A6A44-8BAC-4DFE-8FCB-228C0B48BD3E}" dt="2020-12-29T14:11:40.308" v="834" actId="478"/>
          <ac:spMkLst>
            <pc:docMk/>
            <pc:sldMk cId="0" sldId="274"/>
            <ac:spMk id="422" creationId="{00000000-0000-0000-0000-000000000000}"/>
          </ac:spMkLst>
        </pc:spChg>
      </pc:sldChg>
      <pc:sldChg chg="addSp delSp modSp mod">
        <pc:chgData name="Catalina Szigeti" userId="3f4d98c82cce39ac" providerId="LiveId" clId="{668A6A44-8BAC-4DFE-8FCB-228C0B48BD3E}" dt="2020-12-29T14:11:59.131" v="841" actId="1076"/>
        <pc:sldMkLst>
          <pc:docMk/>
          <pc:sldMk cId="0" sldId="275"/>
        </pc:sldMkLst>
        <pc:spChg chg="add mod">
          <ac:chgData name="Catalina Szigeti" userId="3f4d98c82cce39ac" providerId="LiveId" clId="{668A6A44-8BAC-4DFE-8FCB-228C0B48BD3E}" dt="2020-12-29T14:11:59.131" v="841" actId="1076"/>
          <ac:spMkLst>
            <pc:docMk/>
            <pc:sldMk cId="0" sldId="275"/>
            <ac:spMk id="14" creationId="{B03DF3B9-BF8C-4378-B048-07D0757D54B3}"/>
          </ac:spMkLst>
        </pc:spChg>
        <pc:spChg chg="del">
          <ac:chgData name="Catalina Szigeti" userId="3f4d98c82cce39ac" providerId="LiveId" clId="{668A6A44-8BAC-4DFE-8FCB-228C0B48BD3E}" dt="2020-12-29T14:11:53.423" v="839" actId="478"/>
          <ac:spMkLst>
            <pc:docMk/>
            <pc:sldMk cId="0" sldId="275"/>
            <ac:spMk id="435" creationId="{00000000-0000-0000-0000-000000000000}"/>
          </ac:spMkLst>
        </pc:spChg>
      </pc:sldChg>
      <pc:sldChg chg="modSp mod">
        <pc:chgData name="Catalina Szigeti" userId="3f4d98c82cce39ac" providerId="LiveId" clId="{668A6A44-8BAC-4DFE-8FCB-228C0B48BD3E}" dt="2020-12-29T13:05:43.025" v="69" actId="20577"/>
        <pc:sldMkLst>
          <pc:docMk/>
          <pc:sldMk cId="0" sldId="276"/>
        </pc:sldMkLst>
        <pc:spChg chg="mod">
          <ac:chgData name="Catalina Szigeti" userId="3f4d98c82cce39ac" providerId="LiveId" clId="{668A6A44-8BAC-4DFE-8FCB-228C0B48BD3E}" dt="2020-12-29T12:58:32.989" v="29"/>
          <ac:spMkLst>
            <pc:docMk/>
            <pc:sldMk cId="0" sldId="276"/>
            <ac:spMk id="24" creationId="{FE5EAF1E-3D12-41E1-82C7-77DB597BD865}"/>
          </ac:spMkLst>
        </pc:spChg>
        <pc:spChg chg="mod">
          <ac:chgData name="Catalina Szigeti" userId="3f4d98c82cce39ac" providerId="LiveId" clId="{668A6A44-8BAC-4DFE-8FCB-228C0B48BD3E}" dt="2020-12-29T12:59:00.651" v="33" actId="1076"/>
          <ac:spMkLst>
            <pc:docMk/>
            <pc:sldMk cId="0" sldId="276"/>
            <ac:spMk id="184" creationId="{00000000-0000-0000-0000-000000000000}"/>
          </ac:spMkLst>
        </pc:spChg>
        <pc:spChg chg="mod">
          <ac:chgData name="Catalina Szigeti" userId="3f4d98c82cce39ac" providerId="LiveId" clId="{668A6A44-8BAC-4DFE-8FCB-228C0B48BD3E}" dt="2020-12-29T13:05:43.025" v="69" actId="20577"/>
          <ac:spMkLst>
            <pc:docMk/>
            <pc:sldMk cId="0" sldId="276"/>
            <ac:spMk id="185" creationId="{00000000-0000-0000-0000-000000000000}"/>
          </ac:spMkLst>
        </pc:spChg>
        <pc:spChg chg="mod">
          <ac:chgData name="Catalina Szigeti" userId="3f4d98c82cce39ac" providerId="LiveId" clId="{668A6A44-8BAC-4DFE-8FCB-228C0B48BD3E}" dt="2020-12-29T12:58:51.050" v="32" actId="14100"/>
          <ac:spMkLst>
            <pc:docMk/>
            <pc:sldMk cId="0" sldId="276"/>
            <ac:spMk id="190" creationId="{00000000-0000-0000-0000-000000000000}"/>
          </ac:spMkLst>
        </pc:spChg>
      </pc:sldChg>
      <pc:sldChg chg="addSp delSp modSp add mod">
        <pc:chgData name="Catalina Szigeti" userId="3f4d98c82cce39ac" providerId="LiveId" clId="{668A6A44-8BAC-4DFE-8FCB-228C0B48BD3E}" dt="2020-12-29T13:12:26.836" v="226" actId="1076"/>
        <pc:sldMkLst>
          <pc:docMk/>
          <pc:sldMk cId="2383022527" sldId="277"/>
        </pc:sldMkLst>
        <pc:spChg chg="add mod">
          <ac:chgData name="Catalina Szigeti" userId="3f4d98c82cce39ac" providerId="LiveId" clId="{668A6A44-8BAC-4DFE-8FCB-228C0B48BD3E}" dt="2020-12-29T13:12:23.183" v="225" actId="1076"/>
          <ac:spMkLst>
            <pc:docMk/>
            <pc:sldMk cId="2383022527" sldId="277"/>
            <ac:spMk id="11" creationId="{D52822C8-050C-4A39-84A6-DBEE5C1AAB8B}"/>
          </ac:spMkLst>
        </pc:spChg>
        <pc:spChg chg="del">
          <ac:chgData name="Catalina Szigeti" userId="3f4d98c82cce39ac" providerId="LiveId" clId="{668A6A44-8BAC-4DFE-8FCB-228C0B48BD3E}" dt="2020-12-29T13:10:38.396" v="193" actId="478"/>
          <ac:spMkLst>
            <pc:docMk/>
            <pc:sldMk cId="2383022527" sldId="277"/>
            <ac:spMk id="235" creationId="{00000000-0000-0000-0000-000000000000}"/>
          </ac:spMkLst>
        </pc:spChg>
        <pc:spChg chg="mod">
          <ac:chgData name="Catalina Szigeti" userId="3f4d98c82cce39ac" providerId="LiveId" clId="{668A6A44-8BAC-4DFE-8FCB-228C0B48BD3E}" dt="2020-12-29T13:10:31.770" v="190" actId="20577"/>
          <ac:spMkLst>
            <pc:docMk/>
            <pc:sldMk cId="2383022527" sldId="277"/>
            <ac:spMk id="239" creationId="{00000000-0000-0000-0000-000000000000}"/>
          </ac:spMkLst>
        </pc:spChg>
        <pc:spChg chg="del">
          <ac:chgData name="Catalina Szigeti" userId="3f4d98c82cce39ac" providerId="LiveId" clId="{668A6A44-8BAC-4DFE-8FCB-228C0B48BD3E}" dt="2020-12-29T13:10:38.396" v="193" actId="478"/>
          <ac:spMkLst>
            <pc:docMk/>
            <pc:sldMk cId="2383022527" sldId="277"/>
            <ac:spMk id="240" creationId="{00000000-0000-0000-0000-000000000000}"/>
          </ac:spMkLst>
        </pc:spChg>
        <pc:picChg chg="add mod">
          <ac:chgData name="Catalina Szigeti" userId="3f4d98c82cce39ac" providerId="LiveId" clId="{668A6A44-8BAC-4DFE-8FCB-228C0B48BD3E}" dt="2020-12-29T13:12:26.836" v="226" actId="1076"/>
          <ac:picMkLst>
            <pc:docMk/>
            <pc:sldMk cId="2383022527" sldId="277"/>
            <ac:picMk id="8" creationId="{94F723CF-228D-49C5-B29C-C411F63B9331}"/>
          </ac:picMkLst>
        </pc:picChg>
        <pc:picChg chg="del mod">
          <ac:chgData name="Catalina Szigeti" userId="3f4d98c82cce39ac" providerId="LiveId" clId="{668A6A44-8BAC-4DFE-8FCB-228C0B48BD3E}" dt="2020-12-29T13:10:36.043" v="192" actId="478"/>
          <ac:picMkLst>
            <pc:docMk/>
            <pc:sldMk cId="2383022527" sldId="277"/>
            <ac:picMk id="10" creationId="{BDD55468-76FB-4A9B-BA3D-7E744C5777E6}"/>
          </ac:picMkLst>
        </pc:picChg>
      </pc:sldChg>
      <pc:sldChg chg="addSp delSp modSp add mod">
        <pc:chgData name="Catalina Szigeti" userId="3f4d98c82cce39ac" providerId="LiveId" clId="{668A6A44-8BAC-4DFE-8FCB-228C0B48BD3E}" dt="2020-12-29T13:15:18.044" v="303" actId="1076"/>
        <pc:sldMkLst>
          <pc:docMk/>
          <pc:sldMk cId="970471564" sldId="278"/>
        </pc:sldMkLst>
        <pc:spChg chg="mod ord">
          <ac:chgData name="Catalina Szigeti" userId="3f4d98c82cce39ac" providerId="LiveId" clId="{668A6A44-8BAC-4DFE-8FCB-228C0B48BD3E}" dt="2020-12-29T13:15:18.044" v="303" actId="1076"/>
          <ac:spMkLst>
            <pc:docMk/>
            <pc:sldMk cId="970471564" sldId="278"/>
            <ac:spMk id="11" creationId="{D52822C8-050C-4A39-84A6-DBEE5C1AAB8B}"/>
          </ac:spMkLst>
        </pc:spChg>
        <pc:spChg chg="mod">
          <ac:chgData name="Catalina Szigeti" userId="3f4d98c82cce39ac" providerId="LiveId" clId="{668A6A44-8BAC-4DFE-8FCB-228C0B48BD3E}" dt="2020-12-29T13:13:51.770" v="280" actId="20577"/>
          <ac:spMkLst>
            <pc:docMk/>
            <pc:sldMk cId="970471564" sldId="278"/>
            <ac:spMk id="239" creationId="{00000000-0000-0000-0000-000000000000}"/>
          </ac:spMkLst>
        </pc:spChg>
        <pc:picChg chg="add mod">
          <ac:chgData name="Catalina Szigeti" userId="3f4d98c82cce39ac" providerId="LiveId" clId="{668A6A44-8BAC-4DFE-8FCB-228C0B48BD3E}" dt="2020-12-29T13:15:11.108" v="302" actId="1076"/>
          <ac:picMkLst>
            <pc:docMk/>
            <pc:sldMk cId="970471564" sldId="278"/>
            <ac:picMk id="7" creationId="{0D06EAD8-1EB4-4E57-8165-540F6C05BDA3}"/>
          </ac:picMkLst>
        </pc:picChg>
        <pc:picChg chg="del">
          <ac:chgData name="Catalina Szigeti" userId="3f4d98c82cce39ac" providerId="LiveId" clId="{668A6A44-8BAC-4DFE-8FCB-228C0B48BD3E}" dt="2020-12-29T13:13:56.201" v="281" actId="478"/>
          <ac:picMkLst>
            <pc:docMk/>
            <pc:sldMk cId="970471564" sldId="278"/>
            <ac:picMk id="8" creationId="{94F723CF-228D-49C5-B29C-C411F63B9331}"/>
          </ac:picMkLst>
        </pc:picChg>
      </pc:sldChg>
      <pc:sldChg chg="addSp delSp modSp add mod ord">
        <pc:chgData name="Catalina Szigeti" userId="3f4d98c82cce39ac" providerId="LiveId" clId="{668A6A44-8BAC-4DFE-8FCB-228C0B48BD3E}" dt="2020-12-29T13:16:00.400" v="312" actId="1076"/>
        <pc:sldMkLst>
          <pc:docMk/>
          <pc:sldMk cId="1397984521" sldId="279"/>
        </pc:sldMkLst>
        <pc:spChg chg="del">
          <ac:chgData name="Catalina Szigeti" userId="3f4d98c82cce39ac" providerId="LiveId" clId="{668A6A44-8BAC-4DFE-8FCB-228C0B48BD3E}" dt="2020-12-29T13:15:46.495" v="308" actId="478"/>
          <ac:spMkLst>
            <pc:docMk/>
            <pc:sldMk cId="1397984521" sldId="279"/>
            <ac:spMk id="11" creationId="{D52822C8-050C-4A39-84A6-DBEE5C1AAB8B}"/>
          </ac:spMkLst>
        </pc:spChg>
        <pc:picChg chg="add mod">
          <ac:chgData name="Catalina Szigeti" userId="3f4d98c82cce39ac" providerId="LiveId" clId="{668A6A44-8BAC-4DFE-8FCB-228C0B48BD3E}" dt="2020-12-29T13:16:00.400" v="312" actId="1076"/>
          <ac:picMkLst>
            <pc:docMk/>
            <pc:sldMk cId="1397984521" sldId="279"/>
            <ac:picMk id="7" creationId="{74E5EE90-3BFB-4830-84CD-17DAD4FC6E09}"/>
          </ac:picMkLst>
        </pc:picChg>
        <pc:picChg chg="del">
          <ac:chgData name="Catalina Szigeti" userId="3f4d98c82cce39ac" providerId="LiveId" clId="{668A6A44-8BAC-4DFE-8FCB-228C0B48BD3E}" dt="2020-12-29T13:15:42.788" v="307" actId="478"/>
          <ac:picMkLst>
            <pc:docMk/>
            <pc:sldMk cId="1397984521" sldId="279"/>
            <ac:picMk id="8" creationId="{94F723CF-228D-49C5-B29C-C411F63B9331}"/>
          </ac:picMkLst>
        </pc:picChg>
      </pc:sldChg>
      <pc:sldChg chg="addSp delSp modSp add mod">
        <pc:chgData name="Catalina Szigeti" userId="3f4d98c82cce39ac" providerId="LiveId" clId="{668A6A44-8BAC-4DFE-8FCB-228C0B48BD3E}" dt="2020-12-29T13:51:46.708" v="542" actId="1076"/>
        <pc:sldMkLst>
          <pc:docMk/>
          <pc:sldMk cId="4044325196" sldId="280"/>
        </pc:sldMkLst>
        <pc:spChg chg="add mod">
          <ac:chgData name="Catalina Szigeti" userId="3f4d98c82cce39ac" providerId="LiveId" clId="{668A6A44-8BAC-4DFE-8FCB-228C0B48BD3E}" dt="2020-12-29T13:51:46.708" v="542" actId="1076"/>
          <ac:spMkLst>
            <pc:docMk/>
            <pc:sldMk cId="4044325196" sldId="280"/>
            <ac:spMk id="8" creationId="{7BF6DABC-EA80-4E2C-A14D-197F06E89BA9}"/>
          </ac:spMkLst>
        </pc:spChg>
        <pc:spChg chg="add mod">
          <ac:chgData name="Catalina Szigeti" userId="3f4d98c82cce39ac" providerId="LiveId" clId="{668A6A44-8BAC-4DFE-8FCB-228C0B48BD3E}" dt="2020-12-29T13:51:41.166" v="541" actId="1038"/>
          <ac:spMkLst>
            <pc:docMk/>
            <pc:sldMk cId="4044325196" sldId="280"/>
            <ac:spMk id="10" creationId="{740AC81F-8148-4489-A4A7-A16B961A6C1D}"/>
          </ac:spMkLst>
        </pc:spChg>
        <pc:spChg chg="add mod ord">
          <ac:chgData name="Catalina Szigeti" userId="3f4d98c82cce39ac" providerId="LiveId" clId="{668A6A44-8BAC-4DFE-8FCB-228C0B48BD3E}" dt="2020-12-29T13:51:41.166" v="541" actId="1038"/>
          <ac:spMkLst>
            <pc:docMk/>
            <pc:sldMk cId="4044325196" sldId="280"/>
            <ac:spMk id="11" creationId="{A3CDDBB0-94EC-4687-8E72-3080D162C59E}"/>
          </ac:spMkLst>
        </pc:spChg>
        <pc:spChg chg="ord">
          <ac:chgData name="Catalina Szigeti" userId="3f4d98c82cce39ac" providerId="LiveId" clId="{668A6A44-8BAC-4DFE-8FCB-228C0B48BD3E}" dt="2020-12-29T13:18:55.307" v="340" actId="167"/>
          <ac:spMkLst>
            <pc:docMk/>
            <pc:sldMk cId="4044325196" sldId="280"/>
            <ac:spMk id="236" creationId="{00000000-0000-0000-0000-000000000000}"/>
          </ac:spMkLst>
        </pc:spChg>
        <pc:picChg chg="add mod">
          <ac:chgData name="Catalina Szigeti" userId="3f4d98c82cce39ac" providerId="LiveId" clId="{668A6A44-8BAC-4DFE-8FCB-228C0B48BD3E}" dt="2020-12-29T13:17:36.156" v="324" actId="1076"/>
          <ac:picMkLst>
            <pc:docMk/>
            <pc:sldMk cId="4044325196" sldId="280"/>
            <ac:picMk id="6" creationId="{397308BE-ACBB-4261-8BC6-6489F494034E}"/>
          </ac:picMkLst>
        </pc:picChg>
        <pc:picChg chg="del">
          <ac:chgData name="Catalina Szigeti" userId="3f4d98c82cce39ac" providerId="LiveId" clId="{668A6A44-8BAC-4DFE-8FCB-228C0B48BD3E}" dt="2020-12-29T13:16:20.147" v="314" actId="478"/>
          <ac:picMkLst>
            <pc:docMk/>
            <pc:sldMk cId="4044325196" sldId="280"/>
            <ac:picMk id="7" creationId="{74E5EE90-3BFB-4830-84CD-17DAD4FC6E09}"/>
          </ac:picMkLst>
        </pc:picChg>
      </pc:sldChg>
      <pc:sldChg chg="addSp delSp modSp add mod modClrScheme chgLayout">
        <pc:chgData name="Catalina Szigeti" userId="3f4d98c82cce39ac" providerId="LiveId" clId="{668A6A44-8BAC-4DFE-8FCB-228C0B48BD3E}" dt="2020-12-29T13:39:27.127" v="476" actId="2085"/>
        <pc:sldMkLst>
          <pc:docMk/>
          <pc:sldMk cId="4103858614" sldId="281"/>
        </pc:sldMkLst>
        <pc:spChg chg="add del mod ord">
          <ac:chgData name="Catalina Szigeti" userId="3f4d98c82cce39ac" providerId="LiveId" clId="{668A6A44-8BAC-4DFE-8FCB-228C0B48BD3E}" dt="2020-12-29T13:33:11.451" v="400" actId="478"/>
          <ac:spMkLst>
            <pc:docMk/>
            <pc:sldMk cId="4103858614" sldId="281"/>
            <ac:spMk id="2" creationId="{C7225DAE-1B93-48DF-A544-8ADF7E9E86FB}"/>
          </ac:spMkLst>
        </pc:spChg>
        <pc:spChg chg="add del mod ord">
          <ac:chgData name="Catalina Szigeti" userId="3f4d98c82cce39ac" providerId="LiveId" clId="{668A6A44-8BAC-4DFE-8FCB-228C0B48BD3E}" dt="2020-12-29T13:33:47.931" v="408" actId="478"/>
          <ac:spMkLst>
            <pc:docMk/>
            <pc:sldMk cId="4103858614" sldId="281"/>
            <ac:spMk id="3" creationId="{7771D421-3AD5-4038-8B7D-D4299EFA8363}"/>
          </ac:spMkLst>
        </pc:spChg>
        <pc:spChg chg="add mod ord">
          <ac:chgData name="Catalina Szigeti" userId="3f4d98c82cce39ac" providerId="LiveId" clId="{668A6A44-8BAC-4DFE-8FCB-228C0B48BD3E}" dt="2020-12-29T13:39:27.127" v="476" actId="2085"/>
          <ac:spMkLst>
            <pc:docMk/>
            <pc:sldMk cId="4103858614" sldId="281"/>
            <ac:spMk id="4" creationId="{024F494A-891B-484A-BBF4-CC36E4E906EE}"/>
          </ac:spMkLst>
        </pc:spChg>
        <pc:spChg chg="mod">
          <ac:chgData name="Catalina Szigeti" userId="3f4d98c82cce39ac" providerId="LiveId" clId="{668A6A44-8BAC-4DFE-8FCB-228C0B48BD3E}" dt="2020-12-29T13:19:34.766" v="361" actId="20577"/>
          <ac:spMkLst>
            <pc:docMk/>
            <pc:sldMk cId="4103858614" sldId="281"/>
            <ac:spMk id="8" creationId="{7BF6DABC-EA80-4E2C-A14D-197F06E89BA9}"/>
          </ac:spMkLst>
        </pc:spChg>
        <pc:spChg chg="mod ord">
          <ac:chgData name="Catalina Szigeti" userId="3f4d98c82cce39ac" providerId="LiveId" clId="{668A6A44-8BAC-4DFE-8FCB-228C0B48BD3E}" dt="2020-12-29T13:37:17.687" v="459" actId="167"/>
          <ac:spMkLst>
            <pc:docMk/>
            <pc:sldMk cId="4103858614" sldId="281"/>
            <ac:spMk id="10" creationId="{740AC81F-8148-4489-A4A7-A16B961A6C1D}"/>
          </ac:spMkLst>
        </pc:spChg>
        <pc:spChg chg="mod ord">
          <ac:chgData name="Catalina Szigeti" userId="3f4d98c82cce39ac" providerId="LiveId" clId="{668A6A44-8BAC-4DFE-8FCB-228C0B48BD3E}" dt="2020-12-29T13:37:21.562" v="460" actId="167"/>
          <ac:spMkLst>
            <pc:docMk/>
            <pc:sldMk cId="4103858614" sldId="281"/>
            <ac:spMk id="11" creationId="{A3CDDBB0-94EC-4687-8E72-3080D162C59E}"/>
          </ac:spMkLst>
        </pc:spChg>
        <pc:spChg chg="add mod">
          <ac:chgData name="Catalina Szigeti" userId="3f4d98c82cce39ac" providerId="LiveId" clId="{668A6A44-8BAC-4DFE-8FCB-228C0B48BD3E}" dt="2020-12-29T13:33:37.386" v="406" actId="571"/>
          <ac:spMkLst>
            <pc:docMk/>
            <pc:sldMk cId="4103858614" sldId="281"/>
            <ac:spMk id="12" creationId="{D4703749-4000-4755-990D-EDAC51A32590}"/>
          </ac:spMkLst>
        </pc:spChg>
        <pc:spChg chg="add del mod ord">
          <ac:chgData name="Catalina Szigeti" userId="3f4d98c82cce39ac" providerId="LiveId" clId="{668A6A44-8BAC-4DFE-8FCB-228C0B48BD3E}" dt="2020-12-29T13:35:41.053" v="435" actId="478"/>
          <ac:spMkLst>
            <pc:docMk/>
            <pc:sldMk cId="4103858614" sldId="281"/>
            <ac:spMk id="14" creationId="{5AF4E420-4000-44E2-B706-9591843C377D}"/>
          </ac:spMkLst>
        </pc:spChg>
        <pc:spChg chg="add del mod ord">
          <ac:chgData name="Catalina Szigeti" userId="3f4d98c82cce39ac" providerId="LiveId" clId="{668A6A44-8BAC-4DFE-8FCB-228C0B48BD3E}" dt="2020-12-29T13:36:12.611" v="443" actId="478"/>
          <ac:spMkLst>
            <pc:docMk/>
            <pc:sldMk cId="4103858614" sldId="281"/>
            <ac:spMk id="15" creationId="{0F49B56F-FC3C-4AED-A1E2-B080726430D4}"/>
          </ac:spMkLst>
        </pc:spChg>
        <pc:spChg chg="add del mod">
          <ac:chgData name="Catalina Szigeti" userId="3f4d98c82cce39ac" providerId="LiveId" clId="{668A6A44-8BAC-4DFE-8FCB-228C0B48BD3E}" dt="2020-12-29T13:36:32.731" v="448" actId="478"/>
          <ac:spMkLst>
            <pc:docMk/>
            <pc:sldMk cId="4103858614" sldId="281"/>
            <ac:spMk id="16" creationId="{D25A6F7C-5B36-423F-98FA-15605DDBE131}"/>
          </ac:spMkLst>
        </pc:spChg>
        <pc:spChg chg="add mod ord">
          <ac:chgData name="Catalina Szigeti" userId="3f4d98c82cce39ac" providerId="LiveId" clId="{668A6A44-8BAC-4DFE-8FCB-228C0B48BD3E}" dt="2020-12-29T13:39:27.127" v="476" actId="2085"/>
          <ac:spMkLst>
            <pc:docMk/>
            <pc:sldMk cId="4103858614" sldId="281"/>
            <ac:spMk id="17" creationId="{088992BE-6319-4622-B63A-C6C3E578DEB1}"/>
          </ac:spMkLst>
        </pc:spChg>
        <pc:spChg chg="del">
          <ac:chgData name="Catalina Szigeti" userId="3f4d98c82cce39ac" providerId="LiveId" clId="{668A6A44-8BAC-4DFE-8FCB-228C0B48BD3E}" dt="2020-12-29T13:24:18.786" v="363" actId="478"/>
          <ac:spMkLst>
            <pc:docMk/>
            <pc:sldMk cId="4103858614" sldId="281"/>
            <ac:spMk id="236" creationId="{00000000-0000-0000-0000-000000000000}"/>
          </ac:spMkLst>
        </pc:spChg>
        <pc:spChg chg="del mod">
          <ac:chgData name="Catalina Szigeti" userId="3f4d98c82cce39ac" providerId="LiveId" clId="{668A6A44-8BAC-4DFE-8FCB-228C0B48BD3E}" dt="2020-12-29T13:25:49.708" v="380" actId="478"/>
          <ac:spMkLst>
            <pc:docMk/>
            <pc:sldMk cId="4103858614" sldId="281"/>
            <ac:spMk id="241" creationId="{00000000-0000-0000-0000-000000000000}"/>
          </ac:spMkLst>
        </pc:spChg>
        <pc:picChg chg="del">
          <ac:chgData name="Catalina Szigeti" userId="3f4d98c82cce39ac" providerId="LiveId" clId="{668A6A44-8BAC-4DFE-8FCB-228C0B48BD3E}" dt="2020-12-29T13:24:13.012" v="362" actId="478"/>
          <ac:picMkLst>
            <pc:docMk/>
            <pc:sldMk cId="4103858614" sldId="281"/>
            <ac:picMk id="6" creationId="{397308BE-ACBB-4261-8BC6-6489F494034E}"/>
          </ac:picMkLst>
        </pc:picChg>
        <pc:picChg chg="add mod">
          <ac:chgData name="Catalina Szigeti" userId="3f4d98c82cce39ac" providerId="LiveId" clId="{668A6A44-8BAC-4DFE-8FCB-228C0B48BD3E}" dt="2020-12-29T13:38:43.549" v="473" actId="14100"/>
          <ac:picMkLst>
            <pc:docMk/>
            <pc:sldMk cId="4103858614" sldId="281"/>
            <ac:picMk id="9" creationId="{6DA64997-52DC-4943-A621-871DB82888A0}"/>
          </ac:picMkLst>
        </pc:picChg>
      </pc:sldChg>
      <pc:sldChg chg="addSp delSp modSp add mod">
        <pc:chgData name="Catalina Szigeti" userId="3f4d98c82cce39ac" providerId="LiveId" clId="{668A6A44-8BAC-4DFE-8FCB-228C0B48BD3E}" dt="2020-12-29T13:51:54.612" v="544" actId="255"/>
        <pc:sldMkLst>
          <pc:docMk/>
          <pc:sldMk cId="3632781577" sldId="282"/>
        </pc:sldMkLst>
        <pc:spChg chg="mod">
          <ac:chgData name="Catalina Szigeti" userId="3f4d98c82cce39ac" providerId="LiveId" clId="{668A6A44-8BAC-4DFE-8FCB-228C0B48BD3E}" dt="2020-12-29T13:48:09.705" v="512" actId="1076"/>
          <ac:spMkLst>
            <pc:docMk/>
            <pc:sldMk cId="3632781577" sldId="282"/>
            <ac:spMk id="4" creationId="{024F494A-891B-484A-BBF4-CC36E4E906EE}"/>
          </ac:spMkLst>
        </pc:spChg>
        <pc:spChg chg="mod">
          <ac:chgData name="Catalina Szigeti" userId="3f4d98c82cce39ac" providerId="LiveId" clId="{668A6A44-8BAC-4DFE-8FCB-228C0B48BD3E}" dt="2020-12-29T13:51:54.612" v="544" actId="255"/>
          <ac:spMkLst>
            <pc:docMk/>
            <pc:sldMk cId="3632781577" sldId="282"/>
            <ac:spMk id="8" creationId="{7BF6DABC-EA80-4E2C-A14D-197F06E89BA9}"/>
          </ac:spMkLst>
        </pc:spChg>
        <pc:spChg chg="del">
          <ac:chgData name="Catalina Szigeti" userId="3f4d98c82cce39ac" providerId="LiveId" clId="{668A6A44-8BAC-4DFE-8FCB-228C0B48BD3E}" dt="2020-12-29T13:46:42.046" v="493" actId="478"/>
          <ac:spMkLst>
            <pc:docMk/>
            <pc:sldMk cId="3632781577" sldId="282"/>
            <ac:spMk id="10" creationId="{740AC81F-8148-4489-A4A7-A16B961A6C1D}"/>
          </ac:spMkLst>
        </pc:spChg>
        <pc:spChg chg="del">
          <ac:chgData name="Catalina Szigeti" userId="3f4d98c82cce39ac" providerId="LiveId" clId="{668A6A44-8BAC-4DFE-8FCB-228C0B48BD3E}" dt="2020-12-29T13:46:43.026" v="494" actId="478"/>
          <ac:spMkLst>
            <pc:docMk/>
            <pc:sldMk cId="3632781577" sldId="282"/>
            <ac:spMk id="11" creationId="{A3CDDBB0-94EC-4687-8E72-3080D162C59E}"/>
          </ac:spMkLst>
        </pc:spChg>
        <pc:spChg chg="add mod ord">
          <ac:chgData name="Catalina Szigeti" userId="3f4d98c82cce39ac" providerId="LiveId" clId="{668A6A44-8BAC-4DFE-8FCB-228C0B48BD3E}" dt="2020-12-29T13:49:21.716" v="526" actId="14100"/>
          <ac:spMkLst>
            <pc:docMk/>
            <pc:sldMk cId="3632781577" sldId="282"/>
            <ac:spMk id="13" creationId="{73DAD32B-7D64-4AC4-9029-1FFD71D0D3D4}"/>
          </ac:spMkLst>
        </pc:spChg>
        <pc:spChg chg="add del mod">
          <ac:chgData name="Catalina Szigeti" userId="3f4d98c82cce39ac" providerId="LiveId" clId="{668A6A44-8BAC-4DFE-8FCB-228C0B48BD3E}" dt="2020-12-29T13:48:37.818" v="516" actId="478"/>
          <ac:spMkLst>
            <pc:docMk/>
            <pc:sldMk cId="3632781577" sldId="282"/>
            <ac:spMk id="14" creationId="{81BA7655-71BA-4904-95C6-74C42DAF54F8}"/>
          </ac:spMkLst>
        </pc:spChg>
        <pc:spChg chg="add mod">
          <ac:chgData name="Catalina Szigeti" userId="3f4d98c82cce39ac" providerId="LiveId" clId="{668A6A44-8BAC-4DFE-8FCB-228C0B48BD3E}" dt="2020-12-29T13:49:43.371" v="530" actId="1076"/>
          <ac:spMkLst>
            <pc:docMk/>
            <pc:sldMk cId="3632781577" sldId="282"/>
            <ac:spMk id="15" creationId="{031F3B90-41A8-4ACD-9CC8-B9B833367C0A}"/>
          </ac:spMkLst>
        </pc:spChg>
        <pc:spChg chg="mod">
          <ac:chgData name="Catalina Szigeti" userId="3f4d98c82cce39ac" providerId="LiveId" clId="{668A6A44-8BAC-4DFE-8FCB-228C0B48BD3E}" dt="2020-12-29T13:48:09.705" v="512" actId="1076"/>
          <ac:spMkLst>
            <pc:docMk/>
            <pc:sldMk cId="3632781577" sldId="282"/>
            <ac:spMk id="17" creationId="{088992BE-6319-4622-B63A-C6C3E578DEB1}"/>
          </ac:spMkLst>
        </pc:spChg>
        <pc:picChg chg="del">
          <ac:chgData name="Catalina Szigeti" userId="3f4d98c82cce39ac" providerId="LiveId" clId="{668A6A44-8BAC-4DFE-8FCB-228C0B48BD3E}" dt="2020-12-29T13:47:12.950" v="498" actId="478"/>
          <ac:picMkLst>
            <pc:docMk/>
            <pc:sldMk cId="3632781577" sldId="282"/>
            <ac:picMk id="9" creationId="{6DA64997-52DC-4943-A621-871DB82888A0}"/>
          </ac:picMkLst>
        </pc:picChg>
        <pc:picChg chg="add mod">
          <ac:chgData name="Catalina Szigeti" userId="3f4d98c82cce39ac" providerId="LiveId" clId="{668A6A44-8BAC-4DFE-8FCB-228C0B48BD3E}" dt="2020-12-29T13:48:09.705" v="512" actId="1076"/>
          <ac:picMkLst>
            <pc:docMk/>
            <pc:sldMk cId="3632781577" sldId="282"/>
            <ac:picMk id="12" creationId="{09951523-C37E-4E47-BEBD-0ADF5CD545A7}"/>
          </ac:picMkLst>
        </pc:picChg>
      </pc:sldChg>
      <pc:sldChg chg="addSp delSp modSp add mod">
        <pc:chgData name="Catalina Szigeti" userId="3f4d98c82cce39ac" providerId="LiveId" clId="{668A6A44-8BAC-4DFE-8FCB-228C0B48BD3E}" dt="2020-12-29T13:59:53.671" v="612" actId="1076"/>
        <pc:sldMkLst>
          <pc:docMk/>
          <pc:sldMk cId="1616128003" sldId="283"/>
        </pc:sldMkLst>
        <pc:spChg chg="mod">
          <ac:chgData name="Catalina Szigeti" userId="3f4d98c82cce39ac" providerId="LiveId" clId="{668A6A44-8BAC-4DFE-8FCB-228C0B48BD3E}" dt="2020-12-29T13:59:33.659" v="608" actId="1076"/>
          <ac:spMkLst>
            <pc:docMk/>
            <pc:sldMk cId="1616128003" sldId="283"/>
            <ac:spMk id="4" creationId="{024F494A-891B-484A-BBF4-CC36E4E906EE}"/>
          </ac:spMkLst>
        </pc:spChg>
        <pc:spChg chg="mod">
          <ac:chgData name="Catalina Szigeti" userId="3f4d98c82cce39ac" providerId="LiveId" clId="{668A6A44-8BAC-4DFE-8FCB-228C0B48BD3E}" dt="2020-12-29T13:54:16.428" v="557" actId="20577"/>
          <ac:spMkLst>
            <pc:docMk/>
            <pc:sldMk cId="1616128003" sldId="283"/>
            <ac:spMk id="8" creationId="{7BF6DABC-EA80-4E2C-A14D-197F06E89BA9}"/>
          </ac:spMkLst>
        </pc:spChg>
        <pc:spChg chg="add mod">
          <ac:chgData name="Catalina Szigeti" userId="3f4d98c82cce39ac" providerId="LiveId" clId="{668A6A44-8BAC-4DFE-8FCB-228C0B48BD3E}" dt="2020-12-29T13:59:53.671" v="612" actId="1076"/>
          <ac:spMkLst>
            <pc:docMk/>
            <pc:sldMk cId="1616128003" sldId="283"/>
            <ac:spMk id="11" creationId="{6B6D535A-B207-463B-B73F-9B6DDC85FC5B}"/>
          </ac:spMkLst>
        </pc:spChg>
        <pc:spChg chg="mod">
          <ac:chgData name="Catalina Szigeti" userId="3f4d98c82cce39ac" providerId="LiveId" clId="{668A6A44-8BAC-4DFE-8FCB-228C0B48BD3E}" dt="2020-12-29T13:59:44.843" v="611" actId="1076"/>
          <ac:spMkLst>
            <pc:docMk/>
            <pc:sldMk cId="1616128003" sldId="283"/>
            <ac:spMk id="13" creationId="{73DAD32B-7D64-4AC4-9029-1FFD71D0D3D4}"/>
          </ac:spMkLst>
        </pc:spChg>
        <pc:spChg chg="del">
          <ac:chgData name="Catalina Szigeti" userId="3f4d98c82cce39ac" providerId="LiveId" clId="{668A6A44-8BAC-4DFE-8FCB-228C0B48BD3E}" dt="2020-12-29T13:54:26.129" v="559" actId="478"/>
          <ac:spMkLst>
            <pc:docMk/>
            <pc:sldMk cId="1616128003" sldId="283"/>
            <ac:spMk id="15" creationId="{031F3B90-41A8-4ACD-9CC8-B9B833367C0A}"/>
          </ac:spMkLst>
        </pc:spChg>
        <pc:spChg chg="mod">
          <ac:chgData name="Catalina Szigeti" userId="3f4d98c82cce39ac" providerId="LiveId" clId="{668A6A44-8BAC-4DFE-8FCB-228C0B48BD3E}" dt="2020-12-29T13:59:33.659" v="608" actId="1076"/>
          <ac:spMkLst>
            <pc:docMk/>
            <pc:sldMk cId="1616128003" sldId="283"/>
            <ac:spMk id="17" creationId="{088992BE-6319-4622-B63A-C6C3E578DEB1}"/>
          </ac:spMkLst>
        </pc:spChg>
        <pc:picChg chg="add mod modCrop">
          <ac:chgData name="Catalina Szigeti" userId="3f4d98c82cce39ac" providerId="LiveId" clId="{668A6A44-8BAC-4DFE-8FCB-228C0B48BD3E}" dt="2020-12-29T13:59:33.659" v="608" actId="1076"/>
          <ac:picMkLst>
            <pc:docMk/>
            <pc:sldMk cId="1616128003" sldId="283"/>
            <ac:picMk id="9" creationId="{EF0EBF42-3AE3-4FB5-B480-24CED84FCACA}"/>
          </ac:picMkLst>
        </pc:picChg>
        <pc:picChg chg="del">
          <ac:chgData name="Catalina Szigeti" userId="3f4d98c82cce39ac" providerId="LiveId" clId="{668A6A44-8BAC-4DFE-8FCB-228C0B48BD3E}" dt="2020-12-29T13:54:23.161" v="558" actId="478"/>
          <ac:picMkLst>
            <pc:docMk/>
            <pc:sldMk cId="1616128003" sldId="283"/>
            <ac:picMk id="12" creationId="{09951523-C37E-4E47-BEBD-0ADF5CD545A7}"/>
          </ac:picMkLst>
        </pc:picChg>
        <pc:picChg chg="add mod">
          <ac:chgData name="Catalina Szigeti" userId="3f4d98c82cce39ac" providerId="LiveId" clId="{668A6A44-8BAC-4DFE-8FCB-228C0B48BD3E}" dt="2020-12-29T13:58:47.472" v="599" actId="1076"/>
          <ac:picMkLst>
            <pc:docMk/>
            <pc:sldMk cId="1616128003" sldId="283"/>
            <ac:picMk id="14" creationId="{0E7E6FF5-491F-4181-A06B-182A2FFE89BF}"/>
          </ac:picMkLst>
        </pc:picChg>
      </pc:sldChg>
      <pc:sldChg chg="addSp delSp modSp add mod">
        <pc:chgData name="Catalina Szigeti" userId="3f4d98c82cce39ac" providerId="LiveId" clId="{668A6A44-8BAC-4DFE-8FCB-228C0B48BD3E}" dt="2020-12-29T14:05:21.422" v="685" actId="1076"/>
        <pc:sldMkLst>
          <pc:docMk/>
          <pc:sldMk cId="1666548781" sldId="284"/>
        </pc:sldMkLst>
        <pc:spChg chg="del">
          <ac:chgData name="Catalina Szigeti" userId="3f4d98c82cce39ac" providerId="LiveId" clId="{668A6A44-8BAC-4DFE-8FCB-228C0B48BD3E}" dt="2020-12-29T14:03:38.245" v="649" actId="478"/>
          <ac:spMkLst>
            <pc:docMk/>
            <pc:sldMk cId="1666548781" sldId="284"/>
            <ac:spMk id="4" creationId="{024F494A-891B-484A-BBF4-CC36E4E906EE}"/>
          </ac:spMkLst>
        </pc:spChg>
        <pc:spChg chg="mod">
          <ac:chgData name="Catalina Szigeti" userId="3f4d98c82cce39ac" providerId="LiveId" clId="{668A6A44-8BAC-4DFE-8FCB-228C0B48BD3E}" dt="2020-12-29T14:04:03.270" v="666" actId="20577"/>
          <ac:spMkLst>
            <pc:docMk/>
            <pc:sldMk cId="1666548781" sldId="284"/>
            <ac:spMk id="8" creationId="{7BF6DABC-EA80-4E2C-A14D-197F06E89BA9}"/>
          </ac:spMkLst>
        </pc:spChg>
        <pc:spChg chg="mod">
          <ac:chgData name="Catalina Szigeti" userId="3f4d98c82cce39ac" providerId="LiveId" clId="{668A6A44-8BAC-4DFE-8FCB-228C0B48BD3E}" dt="2020-12-29T14:04:46.682" v="678" actId="1076"/>
          <ac:spMkLst>
            <pc:docMk/>
            <pc:sldMk cId="1666548781" sldId="284"/>
            <ac:spMk id="11" creationId="{6B6D535A-B207-463B-B73F-9B6DDC85FC5B}"/>
          </ac:spMkLst>
        </pc:spChg>
        <pc:spChg chg="mod">
          <ac:chgData name="Catalina Szigeti" userId="3f4d98c82cce39ac" providerId="LiveId" clId="{668A6A44-8BAC-4DFE-8FCB-228C0B48BD3E}" dt="2020-12-29T14:04:42.810" v="677" actId="14100"/>
          <ac:spMkLst>
            <pc:docMk/>
            <pc:sldMk cId="1666548781" sldId="284"/>
            <ac:spMk id="13" creationId="{73DAD32B-7D64-4AC4-9029-1FFD71D0D3D4}"/>
          </ac:spMkLst>
        </pc:spChg>
        <pc:spChg chg="del">
          <ac:chgData name="Catalina Szigeti" userId="3f4d98c82cce39ac" providerId="LiveId" clId="{668A6A44-8BAC-4DFE-8FCB-228C0B48BD3E}" dt="2020-12-29T14:03:38.973" v="650" actId="478"/>
          <ac:spMkLst>
            <pc:docMk/>
            <pc:sldMk cId="1666548781" sldId="284"/>
            <ac:spMk id="17" creationId="{088992BE-6319-4622-B63A-C6C3E578DEB1}"/>
          </ac:spMkLst>
        </pc:spChg>
        <pc:spChg chg="mod">
          <ac:chgData name="Catalina Szigeti" userId="3f4d98c82cce39ac" providerId="LiveId" clId="{668A6A44-8BAC-4DFE-8FCB-228C0B48BD3E}" dt="2020-12-29T14:03:31.782" v="646" actId="6549"/>
          <ac:spMkLst>
            <pc:docMk/>
            <pc:sldMk cId="1666548781" sldId="284"/>
            <ac:spMk id="239" creationId="{00000000-0000-0000-0000-000000000000}"/>
          </ac:spMkLst>
        </pc:spChg>
        <pc:picChg chg="del">
          <ac:chgData name="Catalina Szigeti" userId="3f4d98c82cce39ac" providerId="LiveId" clId="{668A6A44-8BAC-4DFE-8FCB-228C0B48BD3E}" dt="2020-12-29T14:03:37.501" v="648" actId="478"/>
          <ac:picMkLst>
            <pc:docMk/>
            <pc:sldMk cId="1666548781" sldId="284"/>
            <ac:picMk id="9" creationId="{EF0EBF42-3AE3-4FB5-B480-24CED84FCACA}"/>
          </ac:picMkLst>
        </pc:picChg>
        <pc:picChg chg="add mod modCrop">
          <ac:chgData name="Catalina Szigeti" userId="3f4d98c82cce39ac" providerId="LiveId" clId="{668A6A44-8BAC-4DFE-8FCB-228C0B48BD3E}" dt="2020-12-29T14:05:21.422" v="685" actId="1076"/>
          <ac:picMkLst>
            <pc:docMk/>
            <pc:sldMk cId="1666548781" sldId="284"/>
            <ac:picMk id="10" creationId="{65DF8F74-1C2D-4F0E-AB8F-1C849DD72D30}"/>
          </ac:picMkLst>
        </pc:picChg>
        <pc:picChg chg="del">
          <ac:chgData name="Catalina Szigeti" userId="3f4d98c82cce39ac" providerId="LiveId" clId="{668A6A44-8BAC-4DFE-8FCB-228C0B48BD3E}" dt="2020-12-29T14:03:36.437" v="647" actId="478"/>
          <ac:picMkLst>
            <pc:docMk/>
            <pc:sldMk cId="1666548781" sldId="284"/>
            <ac:picMk id="14" creationId="{0E7E6FF5-491F-4181-A06B-182A2FFE89BF}"/>
          </ac:picMkLst>
        </pc:picChg>
      </pc:sldChg>
      <pc:sldChg chg="modSp add mod ord">
        <pc:chgData name="Catalina Szigeti" userId="3f4d98c82cce39ac" providerId="LiveId" clId="{668A6A44-8BAC-4DFE-8FCB-228C0B48BD3E}" dt="2020-12-29T14:02:27.619" v="621" actId="20577"/>
        <pc:sldMkLst>
          <pc:docMk/>
          <pc:sldMk cId="2187704400" sldId="285"/>
        </pc:sldMkLst>
        <pc:spChg chg="mod">
          <ac:chgData name="Catalina Szigeti" userId="3f4d98c82cce39ac" providerId="LiveId" clId="{668A6A44-8BAC-4DFE-8FCB-228C0B48BD3E}" dt="2020-12-29T14:02:27.619" v="621" actId="20577"/>
          <ac:spMkLst>
            <pc:docMk/>
            <pc:sldMk cId="2187704400" sldId="285"/>
            <ac:spMk id="333" creationId="{00000000-0000-0000-0000-000000000000}"/>
          </ac:spMkLst>
        </pc:spChg>
      </pc:sldChg>
      <pc:sldChg chg="addSp delSp modSp add mod">
        <pc:chgData name="Catalina Szigeti" userId="3f4d98c82cce39ac" providerId="LiveId" clId="{668A6A44-8BAC-4DFE-8FCB-228C0B48BD3E}" dt="2020-12-29T14:08:28.837" v="739" actId="2085"/>
        <pc:sldMkLst>
          <pc:docMk/>
          <pc:sldMk cId="1974209076" sldId="286"/>
        </pc:sldMkLst>
        <pc:spChg chg="add mod">
          <ac:chgData name="Catalina Szigeti" userId="3f4d98c82cce39ac" providerId="LiveId" clId="{668A6A44-8BAC-4DFE-8FCB-228C0B48BD3E}" dt="2020-12-29T14:08:28.837" v="739" actId="2085"/>
          <ac:spMkLst>
            <pc:docMk/>
            <pc:sldMk cId="1974209076" sldId="286"/>
            <ac:spMk id="7" creationId="{19F3ADA4-7D58-4D84-A908-4956622ED9D6}"/>
          </ac:spMkLst>
        </pc:spChg>
        <pc:spChg chg="mod">
          <ac:chgData name="Catalina Szigeti" userId="3f4d98c82cce39ac" providerId="LiveId" clId="{668A6A44-8BAC-4DFE-8FCB-228C0B48BD3E}" dt="2020-12-29T14:06:31.410" v="713" actId="20577"/>
          <ac:spMkLst>
            <pc:docMk/>
            <pc:sldMk cId="1974209076" sldId="286"/>
            <ac:spMk id="8" creationId="{7BF6DABC-EA80-4E2C-A14D-197F06E89BA9}"/>
          </ac:spMkLst>
        </pc:spChg>
        <pc:spChg chg="mod">
          <ac:chgData name="Catalina Szigeti" userId="3f4d98c82cce39ac" providerId="LiveId" clId="{668A6A44-8BAC-4DFE-8FCB-228C0B48BD3E}" dt="2020-12-29T14:07:37.260" v="726" actId="14100"/>
          <ac:spMkLst>
            <pc:docMk/>
            <pc:sldMk cId="1974209076" sldId="286"/>
            <ac:spMk id="11" creationId="{6B6D535A-B207-463B-B73F-9B6DDC85FC5B}"/>
          </ac:spMkLst>
        </pc:spChg>
        <pc:spChg chg="mod">
          <ac:chgData name="Catalina Szigeti" userId="3f4d98c82cce39ac" providerId="LiveId" clId="{668A6A44-8BAC-4DFE-8FCB-228C0B48BD3E}" dt="2020-12-29T14:06:55.779" v="718" actId="14100"/>
          <ac:spMkLst>
            <pc:docMk/>
            <pc:sldMk cId="1974209076" sldId="286"/>
            <ac:spMk id="13" creationId="{73DAD32B-7D64-4AC4-9029-1FFD71D0D3D4}"/>
          </ac:spMkLst>
        </pc:spChg>
        <pc:picChg chg="add mod">
          <ac:chgData name="Catalina Szigeti" userId="3f4d98c82cce39ac" providerId="LiveId" clId="{668A6A44-8BAC-4DFE-8FCB-228C0B48BD3E}" dt="2020-12-29T14:08:24.750" v="738" actId="1076"/>
          <ac:picMkLst>
            <pc:docMk/>
            <pc:sldMk cId="1974209076" sldId="286"/>
            <ac:picMk id="9" creationId="{941BAE14-DF64-432D-8463-E991F145A44D}"/>
          </ac:picMkLst>
        </pc:picChg>
        <pc:picChg chg="del">
          <ac:chgData name="Catalina Szigeti" userId="3f4d98c82cce39ac" providerId="LiveId" clId="{668A6A44-8BAC-4DFE-8FCB-228C0B48BD3E}" dt="2020-12-29T14:06:35.356" v="714" actId="478"/>
          <ac:picMkLst>
            <pc:docMk/>
            <pc:sldMk cId="1974209076" sldId="286"/>
            <ac:picMk id="10" creationId="{65DF8F74-1C2D-4F0E-AB8F-1C849DD72D30}"/>
          </ac:picMkLst>
        </pc:picChg>
      </pc:sldChg>
      <pc:sldChg chg="addSp delSp modSp add mod">
        <pc:chgData name="Catalina Szigeti" userId="3f4d98c82cce39ac" providerId="LiveId" clId="{668A6A44-8BAC-4DFE-8FCB-228C0B48BD3E}" dt="2020-12-29T14:10:17.806" v="772" actId="1076"/>
        <pc:sldMkLst>
          <pc:docMk/>
          <pc:sldMk cId="1573638326" sldId="287"/>
        </pc:sldMkLst>
        <pc:spChg chg="del mod">
          <ac:chgData name="Catalina Szigeti" userId="3f4d98c82cce39ac" providerId="LiveId" clId="{668A6A44-8BAC-4DFE-8FCB-228C0B48BD3E}" dt="2020-12-29T14:09:48.202" v="763" actId="478"/>
          <ac:spMkLst>
            <pc:docMk/>
            <pc:sldMk cId="1573638326" sldId="287"/>
            <ac:spMk id="7" creationId="{19F3ADA4-7D58-4D84-A908-4956622ED9D6}"/>
          </ac:spMkLst>
        </pc:spChg>
        <pc:spChg chg="mod">
          <ac:chgData name="Catalina Szigeti" userId="3f4d98c82cce39ac" providerId="LiveId" clId="{668A6A44-8BAC-4DFE-8FCB-228C0B48BD3E}" dt="2020-12-29T14:08:48.470" v="753" actId="20577"/>
          <ac:spMkLst>
            <pc:docMk/>
            <pc:sldMk cId="1573638326" sldId="287"/>
            <ac:spMk id="8" creationId="{7BF6DABC-EA80-4E2C-A14D-197F06E89BA9}"/>
          </ac:spMkLst>
        </pc:spChg>
        <pc:spChg chg="mod">
          <ac:chgData name="Catalina Szigeti" userId="3f4d98c82cce39ac" providerId="LiveId" clId="{668A6A44-8BAC-4DFE-8FCB-228C0B48BD3E}" dt="2020-12-29T14:10:16.329" v="771" actId="1076"/>
          <ac:spMkLst>
            <pc:docMk/>
            <pc:sldMk cId="1573638326" sldId="287"/>
            <ac:spMk id="11" creationId="{6B6D535A-B207-463B-B73F-9B6DDC85FC5B}"/>
          </ac:spMkLst>
        </pc:spChg>
        <pc:spChg chg="mod">
          <ac:chgData name="Catalina Szigeti" userId="3f4d98c82cce39ac" providerId="LiveId" clId="{668A6A44-8BAC-4DFE-8FCB-228C0B48BD3E}" dt="2020-12-29T14:10:07.743" v="769" actId="14100"/>
          <ac:spMkLst>
            <pc:docMk/>
            <pc:sldMk cId="1573638326" sldId="287"/>
            <ac:spMk id="13" creationId="{73DAD32B-7D64-4AC4-9029-1FFD71D0D3D4}"/>
          </ac:spMkLst>
        </pc:spChg>
        <pc:picChg chg="del mod">
          <ac:chgData name="Catalina Szigeti" userId="3f4d98c82cce39ac" providerId="LiveId" clId="{668A6A44-8BAC-4DFE-8FCB-228C0B48BD3E}" dt="2020-12-29T14:09:47.460" v="762" actId="478"/>
          <ac:picMkLst>
            <pc:docMk/>
            <pc:sldMk cId="1573638326" sldId="287"/>
            <ac:picMk id="9" creationId="{941BAE14-DF64-432D-8463-E991F145A44D}"/>
          </ac:picMkLst>
        </pc:picChg>
        <pc:picChg chg="add mod">
          <ac:chgData name="Catalina Szigeti" userId="3f4d98c82cce39ac" providerId="LiveId" clId="{668A6A44-8BAC-4DFE-8FCB-228C0B48BD3E}" dt="2020-12-29T14:10:17.806" v="772" actId="1076"/>
          <ac:picMkLst>
            <pc:docMk/>
            <pc:sldMk cId="1573638326" sldId="287"/>
            <ac:picMk id="10" creationId="{0D12F044-41B3-4720-85FE-AB104078C4A5}"/>
          </ac:picMkLst>
        </pc:picChg>
      </pc:sldChg>
      <pc:sldMasterChg chg="modSldLayout">
        <pc:chgData name="Catalina Szigeti" userId="3f4d98c82cce39ac" providerId="LiveId" clId="{668A6A44-8BAC-4DFE-8FCB-228C0B48BD3E}" dt="2020-12-29T12:56:37.873" v="28" actId="20577"/>
        <pc:sldMasterMkLst>
          <pc:docMk/>
          <pc:sldMasterMk cId="0" sldId="2147483648"/>
        </pc:sldMasterMkLst>
        <pc:sldLayoutChg chg="modSp mod">
          <pc:chgData name="Catalina Szigeti" userId="3f4d98c82cce39ac" providerId="LiveId" clId="{668A6A44-8BAC-4DFE-8FCB-228C0B48BD3E}" dt="2020-12-29T12:55:50.938" v="13" actId="20577"/>
          <pc:sldLayoutMkLst>
            <pc:docMk/>
            <pc:sldMasterMk cId="0" sldId="2147483648"/>
            <pc:sldLayoutMk cId="0" sldId="2147483651"/>
          </pc:sldLayoutMkLst>
          <pc:spChg chg="mod">
            <ac:chgData name="Catalina Szigeti" userId="3f4d98c82cce39ac" providerId="LiveId" clId="{668A6A44-8BAC-4DFE-8FCB-228C0B48BD3E}" dt="2020-12-29T12:55:50.938" v="13" actId="20577"/>
            <ac:spMkLst>
              <pc:docMk/>
              <pc:sldMasterMk cId="0" sldId="2147483648"/>
              <pc:sldLayoutMk cId="0" sldId="2147483651"/>
              <ac:spMk id="49" creationId="{00000000-0000-0000-0000-000000000000}"/>
            </ac:spMkLst>
          </pc:spChg>
        </pc:sldLayoutChg>
        <pc:sldLayoutChg chg="modSp mod">
          <pc:chgData name="Catalina Szigeti" userId="3f4d98c82cce39ac" providerId="LiveId" clId="{668A6A44-8BAC-4DFE-8FCB-228C0B48BD3E}" dt="2020-12-29T12:55:56.440" v="16" actId="20577"/>
          <pc:sldLayoutMkLst>
            <pc:docMk/>
            <pc:sldMasterMk cId="0" sldId="2147483648"/>
            <pc:sldLayoutMk cId="0" sldId="2147483652"/>
          </pc:sldLayoutMkLst>
          <pc:spChg chg="mod">
            <ac:chgData name="Catalina Szigeti" userId="3f4d98c82cce39ac" providerId="LiveId" clId="{668A6A44-8BAC-4DFE-8FCB-228C0B48BD3E}" dt="2020-12-29T12:55:56.440" v="16" actId="20577"/>
            <ac:spMkLst>
              <pc:docMk/>
              <pc:sldMasterMk cId="0" sldId="2147483648"/>
              <pc:sldLayoutMk cId="0" sldId="2147483652"/>
              <ac:spMk id="67" creationId="{00000000-0000-0000-0000-000000000000}"/>
            </ac:spMkLst>
          </pc:spChg>
        </pc:sldLayoutChg>
        <pc:sldLayoutChg chg="modSp mod">
          <pc:chgData name="Catalina Szigeti" userId="3f4d98c82cce39ac" providerId="LiveId" clId="{668A6A44-8BAC-4DFE-8FCB-228C0B48BD3E}" dt="2020-12-29T12:56:02.508" v="19" actId="20577"/>
          <pc:sldLayoutMkLst>
            <pc:docMk/>
            <pc:sldMasterMk cId="0" sldId="2147483648"/>
            <pc:sldLayoutMk cId="0" sldId="2147483653"/>
          </pc:sldLayoutMkLst>
          <pc:spChg chg="mod">
            <ac:chgData name="Catalina Szigeti" userId="3f4d98c82cce39ac" providerId="LiveId" clId="{668A6A44-8BAC-4DFE-8FCB-228C0B48BD3E}" dt="2020-12-29T12:56:02.508" v="19" actId="20577"/>
            <ac:spMkLst>
              <pc:docMk/>
              <pc:sldMasterMk cId="0" sldId="2147483648"/>
              <pc:sldLayoutMk cId="0" sldId="2147483653"/>
              <ac:spMk id="85" creationId="{00000000-0000-0000-0000-000000000000}"/>
            </ac:spMkLst>
          </pc:spChg>
        </pc:sldLayoutChg>
        <pc:sldLayoutChg chg="modSp mod">
          <pc:chgData name="Catalina Szigeti" userId="3f4d98c82cce39ac" providerId="LiveId" clId="{668A6A44-8BAC-4DFE-8FCB-228C0B48BD3E}" dt="2020-12-29T12:56:09.046" v="22" actId="20577"/>
          <pc:sldLayoutMkLst>
            <pc:docMk/>
            <pc:sldMasterMk cId="0" sldId="2147483648"/>
            <pc:sldLayoutMk cId="0" sldId="2147483654"/>
          </pc:sldLayoutMkLst>
          <pc:spChg chg="mod">
            <ac:chgData name="Catalina Szigeti" userId="3f4d98c82cce39ac" providerId="LiveId" clId="{668A6A44-8BAC-4DFE-8FCB-228C0B48BD3E}" dt="2020-12-29T12:56:09.046" v="22" actId="20577"/>
            <ac:spMkLst>
              <pc:docMk/>
              <pc:sldMasterMk cId="0" sldId="2147483648"/>
              <pc:sldLayoutMk cId="0" sldId="2147483654"/>
              <ac:spMk id="103" creationId="{00000000-0000-0000-0000-000000000000}"/>
            </ac:spMkLst>
          </pc:spChg>
        </pc:sldLayoutChg>
        <pc:sldLayoutChg chg="modSp mod">
          <pc:chgData name="Catalina Szigeti" userId="3f4d98c82cce39ac" providerId="LiveId" clId="{668A6A44-8BAC-4DFE-8FCB-228C0B48BD3E}" dt="2020-12-29T12:56:19.054" v="25" actId="20577"/>
          <pc:sldLayoutMkLst>
            <pc:docMk/>
            <pc:sldMasterMk cId="0" sldId="2147483648"/>
            <pc:sldLayoutMk cId="0" sldId="2147483656"/>
          </pc:sldLayoutMkLst>
          <pc:spChg chg="mod">
            <ac:chgData name="Catalina Szigeti" userId="3f4d98c82cce39ac" providerId="LiveId" clId="{668A6A44-8BAC-4DFE-8FCB-228C0B48BD3E}" dt="2020-12-29T12:56:19.054" v="25" actId="20577"/>
            <ac:spMkLst>
              <pc:docMk/>
              <pc:sldMasterMk cId="0" sldId="2147483648"/>
              <pc:sldLayoutMk cId="0" sldId="2147483656"/>
              <ac:spMk id="136" creationId="{00000000-0000-0000-0000-000000000000}"/>
            </ac:spMkLst>
          </pc:spChg>
        </pc:sldLayoutChg>
        <pc:sldLayoutChg chg="modSp mod">
          <pc:chgData name="Catalina Szigeti" userId="3f4d98c82cce39ac" providerId="LiveId" clId="{668A6A44-8BAC-4DFE-8FCB-228C0B48BD3E}" dt="2020-12-29T12:56:37.873" v="28" actId="20577"/>
          <pc:sldLayoutMkLst>
            <pc:docMk/>
            <pc:sldMasterMk cId="0" sldId="2147483648"/>
            <pc:sldLayoutMk cId="0" sldId="2147483658"/>
          </pc:sldLayoutMkLst>
          <pc:spChg chg="mod">
            <ac:chgData name="Catalina Szigeti" userId="3f4d98c82cce39ac" providerId="LiveId" clId="{668A6A44-8BAC-4DFE-8FCB-228C0B48BD3E}" dt="2020-12-29T12:56:37.873" v="28" actId="20577"/>
            <ac:spMkLst>
              <pc:docMk/>
              <pc:sldMasterMk cId="0" sldId="2147483648"/>
              <pc:sldLayoutMk cId="0" sldId="2147483658"/>
              <ac:spMk id="171"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9" name="Shape 179"/>
          <p:cNvSpPr>
            <a:spLocks noGrp="1" noRot="1" noChangeAspect="1"/>
          </p:cNvSpPr>
          <p:nvPr>
            <p:ph type="sldImg"/>
          </p:nvPr>
        </p:nvSpPr>
        <p:spPr>
          <a:xfrm>
            <a:off x="1143000" y="685800"/>
            <a:ext cx="4572000" cy="3429000"/>
          </a:xfrm>
          <a:prstGeom prst="rect">
            <a:avLst/>
          </a:prstGeom>
        </p:spPr>
        <p:txBody>
          <a:bodyPr/>
          <a:lstStyle/>
          <a:p>
            <a:endParaRPr/>
          </a:p>
        </p:txBody>
      </p:sp>
      <p:sp>
        <p:nvSpPr>
          <p:cNvPr id="180" name="Shape 180"/>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2756526064"/>
      </p:ext>
    </p:extLst>
  </p:cSld>
  <p:clrMap bg1="lt1" tx1="dk1" bg2="lt2" tx2="dk2" accent1="accent1" accent2="accent2" accent3="accent3" accent4="accent4" accent5="accent5" accent6="accent6" hlink="hlink" folHlink="folHlink"/>
  <p:notesStyle>
    <a:lvl1pPr latinLnBrk="0">
      <a:defRPr sz="1400">
        <a:latin typeface="+mj-lt"/>
        <a:ea typeface="+mj-ea"/>
        <a:cs typeface="+mj-cs"/>
        <a:sym typeface="Arial"/>
      </a:defRPr>
    </a:lvl1pPr>
    <a:lvl2pPr indent="228600" latinLnBrk="0">
      <a:defRPr sz="1400">
        <a:latin typeface="+mj-lt"/>
        <a:ea typeface="+mj-ea"/>
        <a:cs typeface="+mj-cs"/>
        <a:sym typeface="Arial"/>
      </a:defRPr>
    </a:lvl2pPr>
    <a:lvl3pPr indent="457200" latinLnBrk="0">
      <a:defRPr sz="1400">
        <a:latin typeface="+mj-lt"/>
        <a:ea typeface="+mj-ea"/>
        <a:cs typeface="+mj-cs"/>
        <a:sym typeface="Arial"/>
      </a:defRPr>
    </a:lvl3pPr>
    <a:lvl4pPr indent="685800" latinLnBrk="0">
      <a:defRPr sz="1400">
        <a:latin typeface="+mj-lt"/>
        <a:ea typeface="+mj-ea"/>
        <a:cs typeface="+mj-cs"/>
        <a:sym typeface="Arial"/>
      </a:defRPr>
    </a:lvl4pPr>
    <a:lvl5pPr indent="914400" latinLnBrk="0">
      <a:defRPr sz="1400">
        <a:latin typeface="+mj-lt"/>
        <a:ea typeface="+mj-ea"/>
        <a:cs typeface="+mj-cs"/>
        <a:sym typeface="Arial"/>
      </a:defRPr>
    </a:lvl5pPr>
    <a:lvl6pPr indent="1143000" latinLnBrk="0">
      <a:defRPr sz="1400">
        <a:latin typeface="+mj-lt"/>
        <a:ea typeface="+mj-ea"/>
        <a:cs typeface="+mj-cs"/>
        <a:sym typeface="Arial"/>
      </a:defRPr>
    </a:lvl6pPr>
    <a:lvl7pPr indent="1371600" latinLnBrk="0">
      <a:defRPr sz="1400">
        <a:latin typeface="+mj-lt"/>
        <a:ea typeface="+mj-ea"/>
        <a:cs typeface="+mj-cs"/>
        <a:sym typeface="Arial"/>
      </a:defRPr>
    </a:lvl7pPr>
    <a:lvl8pPr indent="1600200" latinLnBrk="0">
      <a:defRPr sz="1400">
        <a:latin typeface="+mj-lt"/>
        <a:ea typeface="+mj-ea"/>
        <a:cs typeface="+mj-cs"/>
        <a:sym typeface="Arial"/>
      </a:defRPr>
    </a:lvl8pPr>
    <a:lvl9pPr indent="1828800" latinLnBrk="0">
      <a:defRPr sz="1400">
        <a:latin typeface="+mj-lt"/>
        <a:ea typeface="+mj-ea"/>
        <a:cs typeface="+mj-cs"/>
        <a:sym typeface="Arial"/>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1_One column text">
    <p:spTree>
      <p:nvGrpSpPr>
        <p:cNvPr id="1" name=""/>
        <p:cNvGrpSpPr/>
        <p:nvPr/>
      </p:nvGrpSpPr>
      <p:grpSpPr>
        <a:xfrm>
          <a:off x="0" y="0"/>
          <a:ext cx="0" cy="0"/>
          <a:chOff x="0" y="0"/>
          <a:chExt cx="0" cy="0"/>
        </a:xfrm>
      </p:grpSpPr>
      <p:grpSp>
        <p:nvGrpSpPr>
          <p:cNvPr id="19" name="Google Shape;7;p23"/>
          <p:cNvGrpSpPr/>
          <p:nvPr/>
        </p:nvGrpSpPr>
        <p:grpSpPr>
          <a:xfrm>
            <a:off x="242852" y="1756547"/>
            <a:ext cx="9346508" cy="5675929"/>
            <a:chOff x="-1" y="0"/>
            <a:chExt cx="9346507" cy="5675927"/>
          </a:xfrm>
        </p:grpSpPr>
        <p:sp>
          <p:nvSpPr>
            <p:cNvPr id="17"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20"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21" name="Google Shape;9;p23"/>
          <p:cNvSpPr/>
          <p:nvPr/>
        </p:nvSpPr>
        <p:spPr>
          <a:xfrm>
            <a:off x="436350" y="6464001"/>
            <a:ext cx="7891862" cy="680477"/>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22" name="Google Shape;10;p23" descr="Google Shape;10;p23"/>
          <p:cNvPicPr>
            <a:picLocks noChangeAspect="1"/>
          </p:cNvPicPr>
          <p:nvPr/>
        </p:nvPicPr>
        <p:blipFill>
          <a:blip r:embed="rId3"/>
          <a:stretch>
            <a:fillRect/>
          </a:stretch>
        </p:blipFill>
        <p:spPr>
          <a:xfrm>
            <a:off x="433440" y="6464000"/>
            <a:ext cx="690485" cy="680478"/>
          </a:xfrm>
          <a:prstGeom prst="rect">
            <a:avLst/>
          </a:prstGeom>
          <a:ln w="12700">
            <a:miter lim="400000"/>
          </a:ln>
        </p:spPr>
      </p:pic>
      <p:pic>
        <p:nvPicPr>
          <p:cNvPr id="23" name="Google Shape;11;p23" descr="Google Shape;11;p23"/>
          <p:cNvPicPr>
            <a:picLocks noChangeAspect="1"/>
          </p:cNvPicPr>
          <p:nvPr/>
        </p:nvPicPr>
        <p:blipFill>
          <a:blip r:embed="rId4"/>
          <a:stretch>
            <a:fillRect/>
          </a:stretch>
        </p:blipFill>
        <p:spPr>
          <a:xfrm>
            <a:off x="8272364" y="1222172"/>
            <a:ext cx="1080003" cy="241875"/>
          </a:xfrm>
          <a:prstGeom prst="rect">
            <a:avLst/>
          </a:prstGeom>
          <a:ln w="12700">
            <a:miter lim="400000"/>
          </a:ln>
        </p:spPr>
      </p:pic>
      <p:pic>
        <p:nvPicPr>
          <p:cNvPr id="24" name="Google Shape;12;p23" descr="Google Shape;12;p23"/>
          <p:cNvPicPr>
            <a:picLocks noChangeAspect="1"/>
          </p:cNvPicPr>
          <p:nvPr/>
        </p:nvPicPr>
        <p:blipFill>
          <a:blip r:embed="rId5"/>
          <a:stretch>
            <a:fillRect/>
          </a:stretch>
        </p:blipFill>
        <p:spPr>
          <a:xfrm>
            <a:off x="8272364" y="418596"/>
            <a:ext cx="1080003" cy="664778"/>
          </a:xfrm>
          <a:prstGeom prst="rect">
            <a:avLst/>
          </a:prstGeom>
          <a:ln w="12700">
            <a:miter lim="400000"/>
          </a:ln>
        </p:spPr>
      </p:pic>
      <p:pic>
        <p:nvPicPr>
          <p:cNvPr id="25" name="Google Shape;13;p23" descr="Google Shape;13;p23"/>
          <p:cNvPicPr>
            <a:picLocks noChangeAspect="1"/>
          </p:cNvPicPr>
          <p:nvPr/>
        </p:nvPicPr>
        <p:blipFill>
          <a:blip r:embed="rId6"/>
          <a:stretch>
            <a:fillRect/>
          </a:stretch>
        </p:blipFill>
        <p:spPr>
          <a:xfrm>
            <a:off x="8521706" y="6387272"/>
            <a:ext cx="830662" cy="756003"/>
          </a:xfrm>
          <a:prstGeom prst="rect">
            <a:avLst/>
          </a:prstGeom>
          <a:ln w="12700">
            <a:miter lim="400000"/>
          </a:ln>
        </p:spPr>
      </p:pic>
      <p:sp>
        <p:nvSpPr>
          <p:cNvPr id="26" name="Google Shape;15;p23"/>
          <p:cNvSpPr txBox="1"/>
          <p:nvPr/>
        </p:nvSpPr>
        <p:spPr>
          <a:xfrm>
            <a:off x="1139099" y="834800"/>
            <a:ext cx="4156802" cy="3397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4" tIns="91424" rIns="91424" bIns="91424">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27"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34"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1"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44" name="Google Shape;21;p27"/>
          <p:cNvGrpSpPr/>
          <p:nvPr/>
        </p:nvGrpSpPr>
        <p:grpSpPr>
          <a:xfrm>
            <a:off x="8091898" y="451663"/>
            <a:ext cx="662106" cy="380240"/>
            <a:chOff x="-1" y="0"/>
            <a:chExt cx="662105" cy="380239"/>
          </a:xfrm>
        </p:grpSpPr>
        <p:sp>
          <p:nvSpPr>
            <p:cNvPr id="42"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3" name="Texto"/>
            <p:cNvSpPr txBox="1"/>
            <p:nvPr/>
          </p:nvSpPr>
          <p:spPr>
            <a:xfrm>
              <a:off x="-2" y="-1"/>
              <a:ext cx="662107"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47" name="Google Shape;22;p27"/>
          <p:cNvGrpSpPr/>
          <p:nvPr/>
        </p:nvGrpSpPr>
        <p:grpSpPr>
          <a:xfrm>
            <a:off x="8753997" y="451663"/>
            <a:ext cx="785404" cy="380240"/>
            <a:chOff x="0" y="0"/>
            <a:chExt cx="785403" cy="380239"/>
          </a:xfrm>
        </p:grpSpPr>
        <p:sp>
          <p:nvSpPr>
            <p:cNvPr id="45"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6" name="Texto"/>
            <p:cNvSpPr txBox="1"/>
            <p:nvPr/>
          </p:nvSpPr>
          <p:spPr>
            <a:xfrm>
              <a:off x="-1" y="-1"/>
              <a:ext cx="785404"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48" name="Google Shape;26;p27"/>
          <p:cNvSpPr txBox="1"/>
          <p:nvPr/>
        </p:nvSpPr>
        <p:spPr>
          <a:xfrm>
            <a:off x="375975" y="6881800"/>
            <a:ext cx="6786599" cy="317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49" name="Google Shape;23;p27"/>
          <p:cNvSpPr txBox="1"/>
          <p:nvPr/>
        </p:nvSpPr>
        <p:spPr>
          <a:xfrm>
            <a:off x="8443617" y="271142"/>
            <a:ext cx="1166703" cy="4308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10</a:t>
            </a:r>
            <a:r>
              <a:rPr dirty="0"/>
              <a:t>|</a:t>
            </a:r>
            <a:r>
              <a:rPr lang="es-CL" sz="1600" dirty="0">
                <a:solidFill>
                  <a:srgbClr val="741B47"/>
                </a:solidFill>
              </a:rPr>
              <a:t>2</a:t>
            </a:r>
            <a:endParaRPr sz="1600" dirty="0">
              <a:solidFill>
                <a:srgbClr val="741B47"/>
              </a:solidFill>
            </a:endParaRPr>
          </a:p>
        </p:txBody>
      </p:sp>
      <p:sp>
        <p:nvSpPr>
          <p:cNvPr id="50" name="Google Shape;33;p25"/>
          <p:cNvSpPr txBox="1"/>
          <p:nvPr/>
        </p:nvSpPr>
        <p:spPr>
          <a:xfrm>
            <a:off x="442650" y="350325"/>
            <a:ext cx="7441801" cy="4000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lang="es-CL" b="0" dirty="0"/>
              <a:t>confortabilidad</a:t>
            </a:r>
            <a:endParaRPr b="0" dirty="0"/>
          </a:p>
        </p:txBody>
      </p:sp>
      <p:sp>
        <p:nvSpPr>
          <p:cNvPr id="51"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8"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59" name="Google Shape;29;p25"/>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62" name="Google Shape;30;p25"/>
          <p:cNvGrpSpPr/>
          <p:nvPr/>
        </p:nvGrpSpPr>
        <p:grpSpPr>
          <a:xfrm>
            <a:off x="8091898" y="451663"/>
            <a:ext cx="662106" cy="380240"/>
            <a:chOff x="-1" y="0"/>
            <a:chExt cx="662105" cy="380239"/>
          </a:xfrm>
        </p:grpSpPr>
        <p:sp>
          <p:nvSpPr>
            <p:cNvPr id="60"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1" name="Texto"/>
            <p:cNvSpPr txBox="1"/>
            <p:nvPr/>
          </p:nvSpPr>
          <p:spPr>
            <a:xfrm>
              <a:off x="-2" y="-1"/>
              <a:ext cx="662107"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65" name="Google Shape;31;p25"/>
          <p:cNvGrpSpPr/>
          <p:nvPr/>
        </p:nvGrpSpPr>
        <p:grpSpPr>
          <a:xfrm>
            <a:off x="8753997" y="451663"/>
            <a:ext cx="785404" cy="380240"/>
            <a:chOff x="0" y="0"/>
            <a:chExt cx="785403" cy="380239"/>
          </a:xfrm>
        </p:grpSpPr>
        <p:sp>
          <p:nvSpPr>
            <p:cNvPr id="63"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4" name="Texto"/>
            <p:cNvSpPr txBox="1"/>
            <p:nvPr/>
          </p:nvSpPr>
          <p:spPr>
            <a:xfrm>
              <a:off x="-1" y="-1"/>
              <a:ext cx="785404"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66" name="Google Shape;26;p27"/>
          <p:cNvSpPr txBox="1"/>
          <p:nvPr/>
        </p:nvSpPr>
        <p:spPr>
          <a:xfrm>
            <a:off x="375975" y="6881800"/>
            <a:ext cx="6786599" cy="317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67" name="Google Shape;23;p27"/>
          <p:cNvSpPr txBox="1"/>
          <p:nvPr/>
        </p:nvSpPr>
        <p:spPr>
          <a:xfrm>
            <a:off x="8443617" y="271142"/>
            <a:ext cx="1166703" cy="4308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10</a:t>
            </a:r>
            <a:r>
              <a:rPr dirty="0"/>
              <a:t>|</a:t>
            </a:r>
            <a:r>
              <a:rPr sz="1600" dirty="0">
                <a:solidFill>
                  <a:srgbClr val="741B47"/>
                </a:solidFill>
              </a:rPr>
              <a:t>2</a:t>
            </a:r>
          </a:p>
        </p:txBody>
      </p:sp>
      <p:sp>
        <p:nvSpPr>
          <p:cNvPr id="68" name="Google Shape;33;p25"/>
          <p:cNvSpPr txBox="1"/>
          <p:nvPr/>
        </p:nvSpPr>
        <p:spPr>
          <a:xfrm>
            <a:off x="442650" y="350325"/>
            <a:ext cx="7441801" cy="4000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69"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6" name="Google Shape;37;p26"/>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sp>
        <p:nvSpPr>
          <p:cNvPr id="77" name="Google Shape;38;p26"/>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80" name="Google Shape;39;p26"/>
          <p:cNvGrpSpPr/>
          <p:nvPr/>
        </p:nvGrpSpPr>
        <p:grpSpPr>
          <a:xfrm>
            <a:off x="8091898" y="451663"/>
            <a:ext cx="662106" cy="380240"/>
            <a:chOff x="-1" y="0"/>
            <a:chExt cx="662105" cy="380239"/>
          </a:xfrm>
        </p:grpSpPr>
        <p:sp>
          <p:nvSpPr>
            <p:cNvPr id="78"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79" name="Texto"/>
            <p:cNvSpPr txBox="1"/>
            <p:nvPr/>
          </p:nvSpPr>
          <p:spPr>
            <a:xfrm>
              <a:off x="-2" y="-1"/>
              <a:ext cx="662107"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83" name="Google Shape;40;p26"/>
          <p:cNvGrpSpPr/>
          <p:nvPr/>
        </p:nvGrpSpPr>
        <p:grpSpPr>
          <a:xfrm>
            <a:off x="8753997" y="451663"/>
            <a:ext cx="785404" cy="380240"/>
            <a:chOff x="0" y="0"/>
            <a:chExt cx="785403" cy="380239"/>
          </a:xfrm>
        </p:grpSpPr>
        <p:sp>
          <p:nvSpPr>
            <p:cNvPr id="81"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82" name="Texto"/>
            <p:cNvSpPr txBox="1"/>
            <p:nvPr/>
          </p:nvSpPr>
          <p:spPr>
            <a:xfrm>
              <a:off x="-1" y="-1"/>
              <a:ext cx="785404"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84" name="Google Shape;44;p26"/>
          <p:cNvSpPr txBox="1"/>
          <p:nvPr/>
        </p:nvSpPr>
        <p:spPr>
          <a:xfrm>
            <a:off x="375975" y="6881800"/>
            <a:ext cx="6786599" cy="317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85" name="Google Shape;23;p27"/>
          <p:cNvSpPr txBox="1"/>
          <p:nvPr/>
        </p:nvSpPr>
        <p:spPr>
          <a:xfrm>
            <a:off x="8443617" y="271142"/>
            <a:ext cx="1166703" cy="4308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10</a:t>
            </a:r>
            <a:r>
              <a:rPr dirty="0"/>
              <a:t>|</a:t>
            </a:r>
            <a:r>
              <a:rPr sz="1600" dirty="0">
                <a:solidFill>
                  <a:srgbClr val="741B47"/>
                </a:solidFill>
              </a:rPr>
              <a:t>2</a:t>
            </a:r>
          </a:p>
        </p:txBody>
      </p:sp>
      <p:sp>
        <p:nvSpPr>
          <p:cNvPr id="86" name="Google Shape;33;p25"/>
          <p:cNvSpPr txBox="1"/>
          <p:nvPr/>
        </p:nvSpPr>
        <p:spPr>
          <a:xfrm>
            <a:off x="442650" y="350325"/>
            <a:ext cx="7441801" cy="4000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87"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4" name="Google Shape;46;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95" name="Google Shape;47;p28"/>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98" name="Google Shape;48;p28"/>
          <p:cNvGrpSpPr/>
          <p:nvPr/>
        </p:nvGrpSpPr>
        <p:grpSpPr>
          <a:xfrm>
            <a:off x="8091898" y="451663"/>
            <a:ext cx="662106" cy="380240"/>
            <a:chOff x="-1" y="0"/>
            <a:chExt cx="662105" cy="380239"/>
          </a:xfrm>
        </p:grpSpPr>
        <p:sp>
          <p:nvSpPr>
            <p:cNvPr id="96"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97" name="Texto"/>
            <p:cNvSpPr txBox="1"/>
            <p:nvPr/>
          </p:nvSpPr>
          <p:spPr>
            <a:xfrm>
              <a:off x="-2" y="-1"/>
              <a:ext cx="662107"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01" name="Google Shape;49;p28"/>
          <p:cNvGrpSpPr/>
          <p:nvPr/>
        </p:nvGrpSpPr>
        <p:grpSpPr>
          <a:xfrm>
            <a:off x="8753997" y="451663"/>
            <a:ext cx="785404" cy="380240"/>
            <a:chOff x="0" y="0"/>
            <a:chExt cx="785403" cy="380239"/>
          </a:xfrm>
        </p:grpSpPr>
        <p:sp>
          <p:nvSpPr>
            <p:cNvPr id="99"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00" name="Texto"/>
            <p:cNvSpPr txBox="1"/>
            <p:nvPr/>
          </p:nvSpPr>
          <p:spPr>
            <a:xfrm>
              <a:off x="-1" y="-1"/>
              <a:ext cx="785404"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02" name="Google Shape;53;p28"/>
          <p:cNvSpPr txBox="1"/>
          <p:nvPr/>
        </p:nvSpPr>
        <p:spPr>
          <a:xfrm>
            <a:off x="375975" y="6881800"/>
            <a:ext cx="6786599" cy="317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03" name="Google Shape;23;p27"/>
          <p:cNvSpPr txBox="1"/>
          <p:nvPr/>
        </p:nvSpPr>
        <p:spPr>
          <a:xfrm>
            <a:off x="8443617" y="271142"/>
            <a:ext cx="1166703" cy="4308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10</a:t>
            </a:r>
            <a:r>
              <a:rPr dirty="0"/>
              <a:t>|</a:t>
            </a:r>
            <a:r>
              <a:rPr sz="1600" dirty="0">
                <a:solidFill>
                  <a:srgbClr val="741B47"/>
                </a:solidFill>
              </a:rPr>
              <a:t>2</a:t>
            </a:r>
          </a:p>
        </p:txBody>
      </p:sp>
      <p:sp>
        <p:nvSpPr>
          <p:cNvPr id="104" name="Google Shape;33;p25"/>
          <p:cNvSpPr txBox="1"/>
          <p:nvPr/>
        </p:nvSpPr>
        <p:spPr>
          <a:xfrm>
            <a:off x="442650" y="350325"/>
            <a:ext cx="7441801" cy="4000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05"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2" name="Google Shape;80;p29"/>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grpSp>
        <p:nvGrpSpPr>
          <p:cNvPr id="115" name="Google Shape;81;p29"/>
          <p:cNvGrpSpPr/>
          <p:nvPr/>
        </p:nvGrpSpPr>
        <p:grpSpPr>
          <a:xfrm>
            <a:off x="8091898" y="451665"/>
            <a:ext cx="662106" cy="380238"/>
            <a:chOff x="-1" y="0"/>
            <a:chExt cx="662105" cy="380237"/>
          </a:xfrm>
        </p:grpSpPr>
        <p:sp>
          <p:nvSpPr>
            <p:cNvPr id="113" name="Google Shape;82;p29"/>
            <p:cNvSpPr/>
            <p:nvPr/>
          </p:nvSpPr>
          <p:spPr>
            <a:xfrm>
              <a:off x="-2" y="327735"/>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4" name="Google Shape;83;p29"/>
            <p:cNvSpPr txBox="1"/>
            <p:nvPr/>
          </p:nvSpPr>
          <p:spPr>
            <a:xfrm>
              <a:off x="-2" y="0"/>
              <a:ext cx="662107" cy="38018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grpSp>
        <p:nvGrpSpPr>
          <p:cNvPr id="118" name="Google Shape;84;p29"/>
          <p:cNvGrpSpPr/>
          <p:nvPr/>
        </p:nvGrpSpPr>
        <p:grpSpPr>
          <a:xfrm>
            <a:off x="8753997" y="451665"/>
            <a:ext cx="785407" cy="380238"/>
            <a:chOff x="-1" y="0"/>
            <a:chExt cx="785406" cy="380237"/>
          </a:xfrm>
        </p:grpSpPr>
        <p:sp>
          <p:nvSpPr>
            <p:cNvPr id="116" name="Google Shape;85;p29"/>
            <p:cNvSpPr/>
            <p:nvPr/>
          </p:nvSpPr>
          <p:spPr>
            <a:xfrm>
              <a:off x="-2" y="327735"/>
              <a:ext cx="785408"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7" name="Google Shape;86;p29"/>
            <p:cNvSpPr txBox="1"/>
            <p:nvPr/>
          </p:nvSpPr>
          <p:spPr>
            <a:xfrm>
              <a:off x="-2" y="0"/>
              <a:ext cx="785408" cy="38018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sp>
        <p:nvSpPr>
          <p:cNvPr id="119" name="Google Shape;88;p29"/>
          <p:cNvSpPr txBox="1"/>
          <p:nvPr/>
        </p:nvSpPr>
        <p:spPr>
          <a:xfrm>
            <a:off x="8170650" y="288449"/>
            <a:ext cx="1166703" cy="37215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spAutoFit/>
          </a:bodyPr>
          <a:lstStyle>
            <a:lvl1pPr algn="r">
              <a:defRPr b="1">
                <a:latin typeface="Calibri"/>
                <a:ea typeface="Calibri"/>
                <a:cs typeface="Calibri"/>
                <a:sym typeface="Calibri"/>
              </a:defRPr>
            </a:lvl1pPr>
          </a:lstStyle>
          <a:p>
            <a:r>
              <a:t>¡Atención!</a:t>
            </a:r>
          </a:p>
        </p:txBody>
      </p:sp>
      <p:sp>
        <p:nvSpPr>
          <p:cNvPr id="120" name="Google Shape;31;p6"/>
          <p:cNvSpPr/>
          <p:nvPr/>
        </p:nvSpPr>
        <p:spPr>
          <a:xfrm>
            <a:off x="181649" y="180900"/>
            <a:ext cx="79092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blipFill>
            <a:blip r:embed="rId2"/>
          </a:blipFill>
          <a:ln w="12700">
            <a:miter lim="400000"/>
          </a:ln>
        </p:spPr>
        <p:txBody>
          <a:bodyPr lIns="0" tIns="0" rIns="0" bIns="0" anchor="b"/>
          <a:lstStyle/>
          <a:p>
            <a:pPr>
              <a:defRPr>
                <a:latin typeface="+mj-lt"/>
                <a:ea typeface="+mj-ea"/>
                <a:cs typeface="+mj-cs"/>
                <a:sym typeface="Arial"/>
              </a:defRPr>
            </a:pPr>
            <a:endParaRPr/>
          </a:p>
        </p:txBody>
      </p:sp>
      <p:sp>
        <p:nvSpPr>
          <p:cNvPr id="12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128"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31" name="Google Shape;21;p27"/>
          <p:cNvGrpSpPr/>
          <p:nvPr/>
        </p:nvGrpSpPr>
        <p:grpSpPr>
          <a:xfrm>
            <a:off x="8091898" y="451663"/>
            <a:ext cx="662106" cy="380240"/>
            <a:chOff x="-1" y="0"/>
            <a:chExt cx="662105" cy="380239"/>
          </a:xfrm>
        </p:grpSpPr>
        <p:sp>
          <p:nvSpPr>
            <p:cNvPr id="129"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0" name="Texto"/>
            <p:cNvSpPr txBox="1"/>
            <p:nvPr/>
          </p:nvSpPr>
          <p:spPr>
            <a:xfrm>
              <a:off x="-2" y="-1"/>
              <a:ext cx="662107"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34" name="Google Shape;22;p27"/>
          <p:cNvGrpSpPr/>
          <p:nvPr/>
        </p:nvGrpSpPr>
        <p:grpSpPr>
          <a:xfrm>
            <a:off x="8753997" y="451663"/>
            <a:ext cx="785404" cy="380240"/>
            <a:chOff x="0" y="0"/>
            <a:chExt cx="785403" cy="380239"/>
          </a:xfrm>
        </p:grpSpPr>
        <p:sp>
          <p:nvSpPr>
            <p:cNvPr id="132"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3" name="Texto"/>
            <p:cNvSpPr txBox="1"/>
            <p:nvPr/>
          </p:nvSpPr>
          <p:spPr>
            <a:xfrm>
              <a:off x="-1" y="-1"/>
              <a:ext cx="785404"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35" name="Google Shape;26;p27"/>
          <p:cNvSpPr txBox="1"/>
          <p:nvPr/>
        </p:nvSpPr>
        <p:spPr>
          <a:xfrm>
            <a:off x="375975" y="6881800"/>
            <a:ext cx="6786599" cy="317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36" name="Google Shape;23;p27"/>
          <p:cNvSpPr txBox="1"/>
          <p:nvPr/>
        </p:nvSpPr>
        <p:spPr>
          <a:xfrm>
            <a:off x="8443617" y="271142"/>
            <a:ext cx="1166703" cy="4308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10</a:t>
            </a:r>
            <a:r>
              <a:rPr dirty="0"/>
              <a:t>|</a:t>
            </a:r>
            <a:r>
              <a:rPr sz="1600" dirty="0">
                <a:solidFill>
                  <a:srgbClr val="741B47"/>
                </a:solidFill>
              </a:rPr>
              <a:t>2</a:t>
            </a:r>
          </a:p>
        </p:txBody>
      </p:sp>
      <p:sp>
        <p:nvSpPr>
          <p:cNvPr id="137" name="Google Shape;33;p25"/>
          <p:cNvSpPr txBox="1"/>
          <p:nvPr/>
        </p:nvSpPr>
        <p:spPr>
          <a:xfrm>
            <a:off x="442650" y="350325"/>
            <a:ext cx="7441801" cy="4000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38"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1_One column text">
    <p:spTree>
      <p:nvGrpSpPr>
        <p:cNvPr id="1" name=""/>
        <p:cNvGrpSpPr/>
        <p:nvPr/>
      </p:nvGrpSpPr>
      <p:grpSpPr>
        <a:xfrm>
          <a:off x="0" y="0"/>
          <a:ext cx="0" cy="0"/>
          <a:chOff x="0" y="0"/>
          <a:chExt cx="0" cy="0"/>
        </a:xfrm>
      </p:grpSpPr>
      <p:grpSp>
        <p:nvGrpSpPr>
          <p:cNvPr id="147" name="Google Shape;7;p23"/>
          <p:cNvGrpSpPr/>
          <p:nvPr/>
        </p:nvGrpSpPr>
        <p:grpSpPr>
          <a:xfrm>
            <a:off x="242854" y="1756548"/>
            <a:ext cx="9346505" cy="5675927"/>
            <a:chOff x="0" y="0"/>
            <a:chExt cx="9346503" cy="5675926"/>
          </a:xfrm>
        </p:grpSpPr>
        <p:sp>
          <p:nvSpPr>
            <p:cNvPr id="145" name="Figura"/>
            <p:cNvSpPr/>
            <p:nvPr/>
          </p:nvSpPr>
          <p:spPr>
            <a:xfrm>
              <a:off x="-1" y="-1"/>
              <a:ext cx="9346505" cy="567592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46" name="Texto"/>
            <p:cNvSpPr txBox="1"/>
            <p:nvPr/>
          </p:nvSpPr>
          <p:spPr>
            <a:xfrm>
              <a:off x="-1" y="2647845"/>
              <a:ext cx="9091322" cy="38023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a:latin typeface="+mj-lt"/>
                  <a:ea typeface="+mj-ea"/>
                  <a:cs typeface="+mj-cs"/>
                  <a:sym typeface="Arial"/>
                </a:defRPr>
              </a:lvl1pPr>
            </a:lstStyle>
            <a:p>
              <a:r>
                <a:t> </a:t>
              </a:r>
            </a:p>
          </p:txBody>
        </p:sp>
      </p:grpSp>
      <p:pic>
        <p:nvPicPr>
          <p:cNvPr id="148"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149" name="Google Shape;9;p23"/>
          <p:cNvSpPr/>
          <p:nvPr/>
        </p:nvSpPr>
        <p:spPr>
          <a:xfrm>
            <a:off x="436350" y="6464001"/>
            <a:ext cx="7891862" cy="680476"/>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150" name="Google Shape;10;p23" descr="Google Shape;10;p23"/>
          <p:cNvPicPr>
            <a:picLocks noChangeAspect="1"/>
          </p:cNvPicPr>
          <p:nvPr/>
        </p:nvPicPr>
        <p:blipFill>
          <a:blip r:embed="rId3"/>
          <a:stretch>
            <a:fillRect/>
          </a:stretch>
        </p:blipFill>
        <p:spPr>
          <a:xfrm>
            <a:off x="433440" y="6464000"/>
            <a:ext cx="690484" cy="680477"/>
          </a:xfrm>
          <a:prstGeom prst="rect">
            <a:avLst/>
          </a:prstGeom>
          <a:ln w="12700">
            <a:miter lim="400000"/>
          </a:ln>
        </p:spPr>
      </p:pic>
      <p:pic>
        <p:nvPicPr>
          <p:cNvPr id="151" name="Google Shape;11;p23" descr="Google Shape;11;p23"/>
          <p:cNvPicPr>
            <a:picLocks noChangeAspect="1"/>
          </p:cNvPicPr>
          <p:nvPr/>
        </p:nvPicPr>
        <p:blipFill>
          <a:blip r:embed="rId4"/>
          <a:stretch>
            <a:fillRect/>
          </a:stretch>
        </p:blipFill>
        <p:spPr>
          <a:xfrm>
            <a:off x="8272364" y="1222172"/>
            <a:ext cx="1080002" cy="241875"/>
          </a:xfrm>
          <a:prstGeom prst="rect">
            <a:avLst/>
          </a:prstGeom>
          <a:ln w="12700">
            <a:miter lim="400000"/>
          </a:ln>
        </p:spPr>
      </p:pic>
      <p:pic>
        <p:nvPicPr>
          <p:cNvPr id="152" name="Google Shape;12;p23" descr="Google Shape;12;p23"/>
          <p:cNvPicPr>
            <a:picLocks noChangeAspect="1"/>
          </p:cNvPicPr>
          <p:nvPr/>
        </p:nvPicPr>
        <p:blipFill>
          <a:blip r:embed="rId5"/>
          <a:stretch>
            <a:fillRect/>
          </a:stretch>
        </p:blipFill>
        <p:spPr>
          <a:xfrm>
            <a:off x="8272364" y="418596"/>
            <a:ext cx="1080002" cy="664778"/>
          </a:xfrm>
          <a:prstGeom prst="rect">
            <a:avLst/>
          </a:prstGeom>
          <a:ln w="12700">
            <a:miter lim="400000"/>
          </a:ln>
        </p:spPr>
      </p:pic>
      <p:pic>
        <p:nvPicPr>
          <p:cNvPr id="153" name="Google Shape;13;p23" descr="Google Shape;13;p23"/>
          <p:cNvPicPr>
            <a:picLocks noChangeAspect="1"/>
          </p:cNvPicPr>
          <p:nvPr/>
        </p:nvPicPr>
        <p:blipFill>
          <a:blip r:embed="rId6"/>
          <a:stretch>
            <a:fillRect/>
          </a:stretch>
        </p:blipFill>
        <p:spPr>
          <a:xfrm>
            <a:off x="8521706" y="6387272"/>
            <a:ext cx="830661" cy="756002"/>
          </a:xfrm>
          <a:prstGeom prst="rect">
            <a:avLst/>
          </a:prstGeom>
          <a:ln w="12700">
            <a:miter lim="400000"/>
          </a:ln>
        </p:spPr>
      </p:pic>
      <p:sp>
        <p:nvSpPr>
          <p:cNvPr id="154" name="Google Shape;15;p23"/>
          <p:cNvSpPr txBox="1"/>
          <p:nvPr/>
        </p:nvSpPr>
        <p:spPr>
          <a:xfrm>
            <a:off x="1139099" y="834800"/>
            <a:ext cx="4156802" cy="3397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4" tIns="91424" rIns="91424" bIns="91424">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155" name="Número de diapositiva"/>
          <p:cNvSpPr txBox="1">
            <a:spLocks noGrp="1"/>
          </p:cNvSpPr>
          <p:nvPr>
            <p:ph type="sldNum" sz="quarter" idx="2"/>
          </p:nvPr>
        </p:nvSpPr>
        <p:spPr>
          <a:xfrm>
            <a:off x="6689121" y="6871630"/>
            <a:ext cx="273654" cy="264254"/>
          </a:xfrm>
          <a:prstGeom prst="rect">
            <a:avLst/>
          </a:prstGeom>
        </p:spPr>
        <p:txBody>
          <a:bodyPr lIns="45718" tIns="45718" rIns="45718" bIns="45718"/>
          <a:lstStyle/>
          <a:p>
            <a:fld id="{86CB4B4D-7CA3-9044-876B-883B54F8677D}" type="slidenum">
              <a:t>‹Nº›</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162" name="Google Shape;46;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163" name="Google Shape;47;p28"/>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66" name="Google Shape;48;p28"/>
          <p:cNvGrpSpPr/>
          <p:nvPr/>
        </p:nvGrpSpPr>
        <p:grpSpPr>
          <a:xfrm>
            <a:off x="8091898" y="451663"/>
            <a:ext cx="662106" cy="380240"/>
            <a:chOff x="-1" y="0"/>
            <a:chExt cx="662105" cy="380239"/>
          </a:xfrm>
        </p:grpSpPr>
        <p:sp>
          <p:nvSpPr>
            <p:cNvPr id="164"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65" name="Texto"/>
            <p:cNvSpPr txBox="1"/>
            <p:nvPr/>
          </p:nvSpPr>
          <p:spPr>
            <a:xfrm>
              <a:off x="-2" y="-1"/>
              <a:ext cx="662107"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69" name="Google Shape;49;p28"/>
          <p:cNvGrpSpPr/>
          <p:nvPr/>
        </p:nvGrpSpPr>
        <p:grpSpPr>
          <a:xfrm>
            <a:off x="8753997" y="451663"/>
            <a:ext cx="785404" cy="380240"/>
            <a:chOff x="0" y="0"/>
            <a:chExt cx="785403" cy="380239"/>
          </a:xfrm>
        </p:grpSpPr>
        <p:sp>
          <p:nvSpPr>
            <p:cNvPr id="167"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68" name="Texto"/>
            <p:cNvSpPr txBox="1"/>
            <p:nvPr/>
          </p:nvSpPr>
          <p:spPr>
            <a:xfrm>
              <a:off x="-1" y="-1"/>
              <a:ext cx="785404"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70" name="Google Shape;53;p28"/>
          <p:cNvSpPr txBox="1"/>
          <p:nvPr/>
        </p:nvSpPr>
        <p:spPr>
          <a:xfrm>
            <a:off x="375975" y="6881800"/>
            <a:ext cx="6786599" cy="317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71" name="Google Shape;23;p27"/>
          <p:cNvSpPr txBox="1"/>
          <p:nvPr/>
        </p:nvSpPr>
        <p:spPr>
          <a:xfrm>
            <a:off x="8443617" y="271142"/>
            <a:ext cx="1166703" cy="4308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10</a:t>
            </a:r>
            <a:r>
              <a:rPr dirty="0"/>
              <a:t>|</a:t>
            </a:r>
            <a:r>
              <a:rPr sz="1600" dirty="0">
                <a:solidFill>
                  <a:srgbClr val="741B47"/>
                </a:solidFill>
              </a:rPr>
              <a:t>2</a:t>
            </a:r>
          </a:p>
        </p:txBody>
      </p:sp>
      <p:sp>
        <p:nvSpPr>
          <p:cNvPr id="172" name="Google Shape;33;p25"/>
          <p:cNvSpPr txBox="1"/>
          <p:nvPr/>
        </p:nvSpPr>
        <p:spPr>
          <a:xfrm>
            <a:off x="442650" y="350325"/>
            <a:ext cx="7441801" cy="4000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73"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15;p24"/>
          <p:cNvGrpSpPr/>
          <p:nvPr/>
        </p:nvGrpSpPr>
        <p:grpSpPr>
          <a:xfrm>
            <a:off x="242852" y="1756547"/>
            <a:ext cx="9346508" cy="5675929"/>
            <a:chOff x="-1" y="0"/>
            <a:chExt cx="9346507" cy="5675927"/>
          </a:xfrm>
        </p:grpSpPr>
        <p:sp>
          <p:nvSpPr>
            <p:cNvPr id="2"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3"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5" name="Google Shape;16;p24" descr="Google Shape;16;p24"/>
          <p:cNvPicPr>
            <a:picLocks noChangeAspect="1"/>
          </p:cNvPicPr>
          <p:nvPr/>
        </p:nvPicPr>
        <p:blipFill>
          <a:blip r:embed="rId12"/>
          <a:stretch>
            <a:fillRect/>
          </a:stretch>
        </p:blipFill>
        <p:spPr>
          <a:xfrm>
            <a:off x="8272364" y="1222172"/>
            <a:ext cx="1080003" cy="241875"/>
          </a:xfrm>
          <a:prstGeom prst="rect">
            <a:avLst/>
          </a:prstGeom>
          <a:ln w="12700">
            <a:miter lim="400000"/>
          </a:ln>
        </p:spPr>
      </p:pic>
      <p:pic>
        <p:nvPicPr>
          <p:cNvPr id="6" name="Google Shape;17;p24" descr="Google Shape;17;p24"/>
          <p:cNvPicPr>
            <a:picLocks noChangeAspect="1"/>
          </p:cNvPicPr>
          <p:nvPr/>
        </p:nvPicPr>
        <p:blipFill>
          <a:blip r:embed="rId13"/>
          <a:stretch>
            <a:fillRect/>
          </a:stretch>
        </p:blipFill>
        <p:spPr>
          <a:xfrm>
            <a:off x="8272364" y="418596"/>
            <a:ext cx="1080003" cy="664778"/>
          </a:xfrm>
          <a:prstGeom prst="rect">
            <a:avLst/>
          </a:prstGeom>
          <a:ln w="12700">
            <a:miter lim="400000"/>
          </a:ln>
        </p:spPr>
      </p:pic>
      <p:pic>
        <p:nvPicPr>
          <p:cNvPr id="7" name="Google Shape;18;p24" descr="Google Shape;18;p24"/>
          <p:cNvPicPr>
            <a:picLocks noChangeAspect="1"/>
          </p:cNvPicPr>
          <p:nvPr/>
        </p:nvPicPr>
        <p:blipFill>
          <a:blip r:embed="rId14"/>
          <a:stretch>
            <a:fillRect/>
          </a:stretch>
        </p:blipFill>
        <p:spPr>
          <a:xfrm>
            <a:off x="436350" y="419800"/>
            <a:ext cx="3659450" cy="680475"/>
          </a:xfrm>
          <a:prstGeom prst="rect">
            <a:avLst/>
          </a:prstGeom>
          <a:ln w="12700">
            <a:miter lim="400000"/>
          </a:ln>
        </p:spPr>
      </p:pic>
      <p:sp>
        <p:nvSpPr>
          <p:cNvPr id="8" name="Texto del título"/>
          <p:cNvSpPr txBox="1">
            <a:spLocks noGrp="1"/>
          </p:cNvSpPr>
          <p:nvPr>
            <p:ph type="title"/>
          </p:nvPr>
        </p:nvSpPr>
        <p:spPr>
          <a:xfrm>
            <a:off x="1455638" y="848357"/>
            <a:ext cx="7772401" cy="18383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nchor="ctr"/>
          <a:lstStyle/>
          <a:p>
            <a:r>
              <a:t>Texto del título</a:t>
            </a:r>
          </a:p>
        </p:txBody>
      </p:sp>
      <p:sp>
        <p:nvSpPr>
          <p:cNvPr id="9" name="Nivel de texto 1…"/>
          <p:cNvSpPr txBox="1">
            <a:spLocks noGrp="1"/>
          </p:cNvSpPr>
          <p:nvPr>
            <p:ph type="body" idx="1"/>
          </p:nvPr>
        </p:nvSpPr>
        <p:spPr>
          <a:xfrm>
            <a:off x="5422800" y="2686755"/>
            <a:ext cx="3805239" cy="486974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8" tIns="45718" rIns="45718" bIns="45718"/>
          <a:lstStyle/>
          <a:p>
            <a:r>
              <a:t>Nivel de texto 1</a:t>
            </a:r>
          </a:p>
          <a:p>
            <a:pPr lvl="1"/>
            <a:r>
              <a:t>Nivel de texto 2</a:t>
            </a:r>
          </a:p>
          <a:p>
            <a:pPr lvl="2"/>
            <a:r>
              <a:t>Nivel de texto 3</a:t>
            </a:r>
          </a:p>
          <a:p>
            <a:pPr lvl="3"/>
            <a:r>
              <a:t>Nivel de texto 4</a:t>
            </a:r>
          </a:p>
          <a:p>
            <a:pPr lvl="4"/>
            <a:r>
              <a:t>Nivel de texto 5</a:t>
            </a:r>
          </a:p>
        </p:txBody>
      </p:sp>
      <p:sp>
        <p:nvSpPr>
          <p:cNvPr id="10" name="Número de diapositiva"/>
          <p:cNvSpPr txBox="1">
            <a:spLocks noGrp="1"/>
          </p:cNvSpPr>
          <p:nvPr>
            <p:ph type="sldNum" sz="quarter" idx="2"/>
          </p:nvPr>
        </p:nvSpPr>
        <p:spPr>
          <a:xfrm>
            <a:off x="6689123" y="6871631"/>
            <a:ext cx="273652" cy="264252"/>
          </a:xfrm>
          <a:prstGeom prst="rect">
            <a:avLst/>
          </a:prstGeom>
          <a:ln w="12700">
            <a:miter lim="400000"/>
          </a:ln>
        </p:spPr>
        <p:txBody>
          <a:bodyPr wrap="none" lIns="45718" tIns="45718" rIns="45718" bIns="45718" anchor="ctr">
            <a:spAutoFit/>
          </a:bodyPr>
          <a:lstStyle>
            <a:lvl1pPr algn="r">
              <a:defRPr sz="1200">
                <a:latin typeface="+mj-lt"/>
                <a:ea typeface="+mj-ea"/>
                <a:cs typeface="+mj-cs"/>
                <a:sym typeface="Arial"/>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med"/>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5.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4;p1"/>
          <p:cNvSpPr txBox="1"/>
          <p:nvPr/>
        </p:nvSpPr>
        <p:spPr>
          <a:xfrm>
            <a:off x="1176618" y="6563125"/>
            <a:ext cx="7012135" cy="482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9" tIns="91399" rIns="91399" bIns="91399"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6" name="Google Shape;97;p1"/>
          <p:cNvSpPr txBox="1"/>
          <p:nvPr/>
        </p:nvSpPr>
        <p:spPr>
          <a:xfrm>
            <a:off x="352725" y="2233671"/>
            <a:ext cx="7385262" cy="11263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9" tIns="91399" rIns="91399" bIns="91399" anchor="ctr">
            <a:spAutoFit/>
          </a:bodyPr>
          <a:lstStyle/>
          <a:p>
            <a:pPr>
              <a:lnSpc>
                <a:spcPct val="90000"/>
              </a:lnSpc>
              <a:defRPr sz="3600" b="1" cap="all">
                <a:solidFill>
                  <a:srgbClr val="741B47"/>
                </a:solidFill>
                <a:latin typeface="Calibri"/>
                <a:ea typeface="Calibri"/>
                <a:cs typeface="Calibri"/>
                <a:sym typeface="Calibri"/>
              </a:defRPr>
            </a:pPr>
            <a:r>
              <a:rPr sz="3400" dirty="0" err="1" smtClean="0"/>
              <a:t>Mantenimiento</a:t>
            </a:r>
            <a:r>
              <a:rPr sz="3400" dirty="0" smtClean="0"/>
              <a:t> </a:t>
            </a:r>
            <a:r>
              <a:rPr sz="3400" dirty="0"/>
              <a:t>de </a:t>
            </a:r>
            <a:r>
              <a:rPr lang="es-CL" sz="3400" dirty="0" smtClean="0"/>
              <a:t>LOS </a:t>
            </a:r>
            <a:r>
              <a:rPr sz="3400" dirty="0" err="1" smtClean="0"/>
              <a:t>sistemas</a:t>
            </a:r>
            <a:r>
              <a:rPr sz="3400" dirty="0" smtClean="0"/>
              <a:t> </a:t>
            </a:r>
            <a:r>
              <a:rPr sz="3400" dirty="0"/>
              <a:t>de </a:t>
            </a:r>
            <a:r>
              <a:rPr sz="3400" dirty="0" err="1"/>
              <a:t>seguridad</a:t>
            </a:r>
            <a:r>
              <a:rPr sz="3400" dirty="0"/>
              <a:t> y </a:t>
            </a:r>
            <a:r>
              <a:rPr sz="3400" dirty="0" err="1" smtClean="0"/>
              <a:t>confor</a:t>
            </a:r>
            <a:r>
              <a:rPr lang="es-CL" sz="3400" dirty="0" smtClean="0"/>
              <a:t>TABILIDAD</a:t>
            </a:r>
            <a:endParaRPr sz="3400" dirty="0"/>
          </a:p>
        </p:txBody>
      </p:sp>
      <p:sp>
        <p:nvSpPr>
          <p:cNvPr id="7" name="Google Shape;76;p1"/>
          <p:cNvSpPr txBox="1"/>
          <p:nvPr/>
        </p:nvSpPr>
        <p:spPr>
          <a:xfrm>
            <a:off x="374950" y="2011036"/>
            <a:ext cx="1444326" cy="36940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4" tIns="91424" rIns="91424" bIns="91424" anchor="ctr">
            <a:spAutoFit/>
          </a:bodyPr>
          <a:lstStyle>
            <a:lvl1pPr>
              <a:defRPr sz="1500" b="1">
                <a:latin typeface="Calibri"/>
                <a:ea typeface="Calibri"/>
                <a:cs typeface="Calibri"/>
                <a:sym typeface="Calibri"/>
              </a:defRPr>
            </a:lvl1pPr>
          </a:lstStyle>
          <a:p>
            <a:r>
              <a:t>MÓDULO 4</a:t>
            </a:r>
          </a:p>
        </p:txBody>
      </p:sp>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4484" y="3261005"/>
            <a:ext cx="4654237" cy="3054015"/>
          </a:xfrm>
          <a:prstGeom prst="rect">
            <a:avLst/>
          </a:prstGeom>
        </p:spPr>
      </p:pic>
      <p:sp>
        <p:nvSpPr>
          <p:cNvPr id="9" name="Marcador de número de diapositiva 2"/>
          <p:cNvSpPr>
            <a:spLocks noGrp="1"/>
          </p:cNvSpPr>
          <p:nvPr>
            <p:ph type="sldNum" sz="quarter" idx="2"/>
          </p:nvPr>
        </p:nvSpPr>
        <p:spPr>
          <a:xfrm>
            <a:off x="6689121" y="6871630"/>
            <a:ext cx="273654" cy="264254"/>
          </a:xfrm>
        </p:spPr>
        <p:txBody>
          <a:bodyPr/>
          <a:lstStyle/>
          <a:p>
            <a:fld id="{86CB4B4D-7CA3-9044-876B-883B54F8677D}" type="slidenum">
              <a:rPr lang="es-CL" smtClean="0"/>
              <a:t>1</a:t>
            </a:fld>
            <a:endParaRPr lang="es-CL"/>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 name="Google Shape;83;p2"/>
          <p:cNvSpPr txBox="1"/>
          <p:nvPr/>
        </p:nvSpPr>
        <p:spPr>
          <a:xfrm>
            <a:off x="365423" y="2026108"/>
            <a:ext cx="1444329" cy="4154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defRPr sz="1500" b="1">
                <a:latin typeface="Calibri"/>
                <a:ea typeface="Calibri"/>
                <a:cs typeface="Calibri"/>
                <a:sym typeface="Calibri"/>
              </a:defRPr>
            </a:lvl1pPr>
          </a:lstStyle>
          <a:p>
            <a:r>
              <a:rPr dirty="0"/>
              <a:t>ACTIVIDAD 1</a:t>
            </a:r>
            <a:r>
              <a:rPr lang="es-CL" dirty="0"/>
              <a:t>0</a:t>
            </a:r>
            <a:endParaRPr dirty="0"/>
          </a:p>
        </p:txBody>
      </p:sp>
      <p:sp>
        <p:nvSpPr>
          <p:cNvPr id="187" name="Google Shape;78;p37"/>
          <p:cNvSpPr txBox="1"/>
          <p:nvPr/>
        </p:nvSpPr>
        <p:spPr>
          <a:xfrm>
            <a:off x="379554" y="2223065"/>
            <a:ext cx="7473277" cy="68322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spAutoFit/>
          </a:bodyPr>
          <a:lstStyle>
            <a:lvl1pPr>
              <a:lnSpc>
                <a:spcPct val="90000"/>
              </a:lnSpc>
              <a:defRPr sz="3600" b="1">
                <a:solidFill>
                  <a:srgbClr val="741B47"/>
                </a:solidFill>
                <a:latin typeface="Calibri"/>
                <a:ea typeface="Calibri"/>
                <a:cs typeface="Calibri"/>
                <a:sym typeface="Calibri"/>
              </a:defRPr>
            </a:lvl1pPr>
          </a:lstStyle>
          <a:p>
            <a:r>
              <a:rPr dirty="0"/>
              <a:t>SISTEMA DE SEGURIDAD </a:t>
            </a:r>
            <a:r>
              <a:rPr lang="es-CL" dirty="0"/>
              <a:t>ALARMAS</a:t>
            </a:r>
            <a:endParaRPr dirty="0"/>
          </a:p>
        </p:txBody>
      </p:sp>
      <p:sp>
        <p:nvSpPr>
          <p:cNvPr id="188" name="Google Shape;107;p2"/>
          <p:cNvSpPr txBox="1"/>
          <p:nvPr/>
        </p:nvSpPr>
        <p:spPr>
          <a:xfrm>
            <a:off x="1126566" y="834799"/>
            <a:ext cx="6385485" cy="36924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a:spAutoFit/>
          </a:bodyPr>
          <a:lstStyle/>
          <a:p>
            <a:pPr>
              <a:defRPr sz="1200" b="1">
                <a:solidFill>
                  <a:srgbClr val="741B47"/>
                </a:solidFill>
                <a:latin typeface="Calibri"/>
                <a:ea typeface="Calibri"/>
                <a:cs typeface="Calibri"/>
                <a:sym typeface="Calibri"/>
              </a:defRPr>
            </a:pPr>
            <a:r>
              <a:rPr dirty="0"/>
              <a:t>MÓDULO 8 </a:t>
            </a:r>
            <a:r>
              <a:rPr b="0" dirty="0"/>
              <a:t>| </a:t>
            </a:r>
            <a:r>
              <a:rPr b="0" cap="all" dirty="0" err="1"/>
              <a:t>Mantenimiento</a:t>
            </a:r>
            <a:r>
              <a:rPr b="0" cap="all" dirty="0"/>
              <a:t> de los </a:t>
            </a:r>
            <a:r>
              <a:rPr b="0" cap="all" dirty="0" err="1"/>
              <a:t>sistemas</a:t>
            </a:r>
            <a:r>
              <a:rPr b="0" cap="all" dirty="0"/>
              <a:t> de </a:t>
            </a:r>
            <a:r>
              <a:rPr lang="es-CL" b="0" cap="all" dirty="0"/>
              <a:t>SEGURIDAD Y CONFORTABILIDAD</a:t>
            </a:r>
            <a:endParaRPr b="0" cap="all" dirty="0"/>
          </a:p>
        </p:txBody>
      </p:sp>
      <p:pic>
        <p:nvPicPr>
          <p:cNvPr id="2" name="Imagen 1">
            <a:extLst>
              <a:ext uri="{FF2B5EF4-FFF2-40B4-BE49-F238E27FC236}">
                <a16:creationId xmlns:a16="http://schemas.microsoft.com/office/drawing/2014/main" xmlns="" id="{8DA4446F-4FEC-E744-BC79-32753BA9B6D1}"/>
              </a:ext>
            </a:extLst>
          </p:cNvPr>
          <p:cNvPicPr>
            <a:picLocks noChangeAspect="1"/>
          </p:cNvPicPr>
          <p:nvPr/>
        </p:nvPicPr>
        <p:blipFill>
          <a:blip r:embed="rId2"/>
          <a:stretch>
            <a:fillRect/>
          </a:stretch>
        </p:blipFill>
        <p:spPr>
          <a:xfrm>
            <a:off x="1809752" y="3449320"/>
            <a:ext cx="5702300" cy="3378200"/>
          </a:xfrm>
          <a:prstGeom prst="rect">
            <a:avLst/>
          </a:prstGeom>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Google Shape;25;p27"/>
          <p:cNvSpPr txBox="1">
            <a:spLocks noGrp="1"/>
          </p:cNvSpPr>
          <p:nvPr>
            <p:ph type="sldNum" sz="quarter" idx="4294967295"/>
          </p:nvPr>
        </p:nvSpPr>
        <p:spPr>
          <a:xfrm>
            <a:off x="442488"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3</a:t>
            </a:fld>
            <a:endParaRPr/>
          </a:p>
        </p:txBody>
      </p:sp>
      <p:sp>
        <p:nvSpPr>
          <p:cNvPr id="192" name="Google Shape;35;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0" tIns="0" rIns="0" bIns="0" anchor="ctr"/>
          <a:lstStyle/>
          <a:p>
            <a:pPr>
              <a:defRPr>
                <a:latin typeface="+mj-lt"/>
                <a:ea typeface="+mj-ea"/>
                <a:cs typeface="+mj-cs"/>
                <a:sym typeface="Arial"/>
              </a:defRPr>
            </a:pPr>
            <a:endParaRPr/>
          </a:p>
        </p:txBody>
      </p:sp>
      <p:grpSp>
        <p:nvGrpSpPr>
          <p:cNvPr id="195" name="Google Shape;101;p3"/>
          <p:cNvGrpSpPr/>
          <p:nvPr/>
        </p:nvGrpSpPr>
        <p:grpSpPr>
          <a:xfrm>
            <a:off x="481780" y="1887793"/>
            <a:ext cx="4090223" cy="3116831"/>
            <a:chOff x="0" y="-1"/>
            <a:chExt cx="4090221" cy="3116830"/>
          </a:xfrm>
        </p:grpSpPr>
        <p:sp>
          <p:nvSpPr>
            <p:cNvPr id="193" name="Rectángulo redondeado"/>
            <p:cNvSpPr/>
            <p:nvPr/>
          </p:nvSpPr>
          <p:spPr>
            <a:xfrm>
              <a:off x="-1" y="-2"/>
              <a:ext cx="4090223" cy="3116832"/>
            </a:xfrm>
            <a:prstGeom prst="roundRect">
              <a:avLst>
                <a:gd name="adj" fmla="val 8420"/>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94" name="Texto"/>
            <p:cNvSpPr txBox="1"/>
            <p:nvPr/>
          </p:nvSpPr>
          <p:spPr>
            <a:xfrm>
              <a:off x="76863" y="1368295"/>
              <a:ext cx="3936495" cy="38023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197" name="Imagen 21" descr="Imagen 21"/>
          <p:cNvPicPr>
            <a:picLocks noChangeAspect="1"/>
          </p:cNvPicPr>
          <p:nvPr/>
        </p:nvPicPr>
        <p:blipFill>
          <a:blip r:embed="rId2"/>
          <a:stretch>
            <a:fillRect/>
          </a:stretch>
        </p:blipFill>
        <p:spPr>
          <a:xfrm>
            <a:off x="375973" y="1796207"/>
            <a:ext cx="719665" cy="686193"/>
          </a:xfrm>
          <a:prstGeom prst="rect">
            <a:avLst/>
          </a:prstGeom>
          <a:ln w="12700">
            <a:miter lim="400000"/>
          </a:ln>
        </p:spPr>
      </p:pic>
      <p:sp>
        <p:nvSpPr>
          <p:cNvPr id="198" name="Google Shape;95;p3"/>
          <p:cNvSpPr txBox="1"/>
          <p:nvPr/>
        </p:nvSpPr>
        <p:spPr>
          <a:xfrm>
            <a:off x="375975" y="1265365"/>
            <a:ext cx="4864619"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OBJETIVO DE APRENDIZAJE</a:t>
            </a:r>
          </a:p>
        </p:txBody>
      </p:sp>
      <p:pic>
        <p:nvPicPr>
          <p:cNvPr id="199" name="Imagen 26" descr="Imagen 26"/>
          <p:cNvPicPr>
            <a:picLocks noChangeAspect="1"/>
          </p:cNvPicPr>
          <p:nvPr/>
        </p:nvPicPr>
        <p:blipFill>
          <a:blip r:embed="rId3"/>
          <a:stretch>
            <a:fillRect/>
          </a:stretch>
        </p:blipFill>
        <p:spPr>
          <a:xfrm>
            <a:off x="3485784" y="2354963"/>
            <a:ext cx="5849285" cy="4478455"/>
          </a:xfrm>
          <a:prstGeom prst="rect">
            <a:avLst/>
          </a:prstGeom>
          <a:ln w="12700">
            <a:miter lim="400000"/>
          </a:ln>
        </p:spPr>
      </p:pic>
      <p:sp>
        <p:nvSpPr>
          <p:cNvPr id="11" name="Google Shape;99;p3"/>
          <p:cNvSpPr txBox="1"/>
          <p:nvPr/>
        </p:nvSpPr>
        <p:spPr>
          <a:xfrm>
            <a:off x="1184126" y="2260005"/>
            <a:ext cx="2689783" cy="24006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nchor="ctr">
            <a:spAutoFit/>
          </a:bodyPr>
          <a:lstStyle>
            <a:lvl1pPr>
              <a:defRPr sz="1600">
                <a:latin typeface="Calibri"/>
                <a:ea typeface="Calibri"/>
                <a:cs typeface="Calibri"/>
                <a:sym typeface="Calibri"/>
              </a:defRPr>
            </a:lvl1pPr>
          </a:lstStyle>
          <a:p>
            <a:r>
              <a:rPr lang="es-CL" b="1" dirty="0"/>
              <a:t>OA 7 </a:t>
            </a:r>
            <a:r>
              <a:rPr lang="es-CL" dirty="0"/>
              <a:t>Montar y desmontar sistemas de seguridad y de confortabilidad, tales como cinturones de seguridad, airbag, alarmas, aire acondicionado, sistema de audio, de acuerdo a las instrucciones del fabricante y a la normativa vigente.</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Google Shape;43;p26"/>
          <p:cNvSpPr txBox="1">
            <a:spLocks noGrp="1"/>
          </p:cNvSpPr>
          <p:nvPr>
            <p:ph type="sldNum" sz="quarter" idx="4294967295"/>
          </p:nvPr>
        </p:nvSpPr>
        <p:spPr>
          <a:xfrm>
            <a:off x="442493" y="6881800"/>
            <a:ext cx="266353" cy="317116"/>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4</a:t>
            </a:fld>
            <a:endParaRPr/>
          </a:p>
        </p:txBody>
      </p:sp>
      <p:grpSp>
        <p:nvGrpSpPr>
          <p:cNvPr id="188" name="Grupo 55"/>
          <p:cNvGrpSpPr/>
          <p:nvPr/>
        </p:nvGrpSpPr>
        <p:grpSpPr>
          <a:xfrm>
            <a:off x="279323" y="901994"/>
            <a:ext cx="9429356" cy="6207018"/>
            <a:chOff x="0" y="-90489"/>
            <a:chExt cx="9429355" cy="6207016"/>
          </a:xfrm>
        </p:grpSpPr>
        <p:grpSp>
          <p:nvGrpSpPr>
            <p:cNvPr id="186" name="Grupo 56"/>
            <p:cNvGrpSpPr/>
            <p:nvPr/>
          </p:nvGrpSpPr>
          <p:grpSpPr>
            <a:xfrm>
              <a:off x="0" y="-90489"/>
              <a:ext cx="8974936" cy="5124631"/>
              <a:chOff x="0" y="-90489"/>
              <a:chExt cx="8974935" cy="5124630"/>
            </a:xfrm>
          </p:grpSpPr>
          <p:sp>
            <p:nvSpPr>
              <p:cNvPr id="174" name="Rectángulo redondeado"/>
              <p:cNvSpPr/>
              <p:nvPr/>
            </p:nvSpPr>
            <p:spPr>
              <a:xfrm>
                <a:off x="197187" y="3696993"/>
                <a:ext cx="4657803" cy="1337148"/>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75" name="Texto"/>
              <p:cNvSpPr txBox="1"/>
              <p:nvPr/>
            </p:nvSpPr>
            <p:spPr>
              <a:xfrm>
                <a:off x="252827" y="4092418"/>
                <a:ext cx="4546523" cy="38023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j-lt"/>
                    <a:ea typeface="+mj-ea"/>
                    <a:cs typeface="+mj-cs"/>
                    <a:sym typeface="Arial"/>
                  </a:defRPr>
                </a:lvl1pPr>
              </a:lstStyle>
              <a:p>
                <a:r>
                  <a:t>    </a:t>
                </a:r>
              </a:p>
            </p:txBody>
          </p:sp>
          <p:sp>
            <p:nvSpPr>
              <p:cNvPr id="176" name="Google Shape;110;p3"/>
              <p:cNvSpPr/>
              <p:nvPr/>
            </p:nvSpPr>
            <p:spPr>
              <a:xfrm>
                <a:off x="4747292" y="2637675"/>
                <a:ext cx="696537" cy="696537"/>
              </a:xfrm>
              <a:prstGeom prst="ellipse">
                <a:avLst/>
              </a:pr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grpSp>
            <p:nvGrpSpPr>
              <p:cNvPr id="179" name="Google Shape;112;p3"/>
              <p:cNvGrpSpPr/>
              <p:nvPr/>
            </p:nvGrpSpPr>
            <p:grpSpPr>
              <a:xfrm>
                <a:off x="0" y="4078931"/>
                <a:ext cx="391113" cy="536168"/>
                <a:chOff x="0" y="69242"/>
                <a:chExt cx="391112" cy="536166"/>
              </a:xfrm>
            </p:grpSpPr>
            <p:sp>
              <p:nvSpPr>
                <p:cNvPr id="177" name="Google Shape;113;p3"/>
                <p:cNvSpPr/>
                <p:nvPr/>
              </p:nvSpPr>
              <p:spPr>
                <a:xfrm>
                  <a:off x="0" y="153950"/>
                  <a:ext cx="391112" cy="385803"/>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78" name="Google Shape;114;p3"/>
                <p:cNvSpPr txBox="1"/>
                <p:nvPr/>
              </p:nvSpPr>
              <p:spPr>
                <a:xfrm>
                  <a:off x="9903" y="69242"/>
                  <a:ext cx="312204" cy="53616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rPr dirty="0"/>
                    <a:t>2</a:t>
                  </a:r>
                </a:p>
              </p:txBody>
            </p:sp>
          </p:grpSp>
          <p:grpSp>
            <p:nvGrpSpPr>
              <p:cNvPr id="182" name="Google Shape;115;p3"/>
              <p:cNvGrpSpPr/>
              <p:nvPr/>
            </p:nvGrpSpPr>
            <p:grpSpPr>
              <a:xfrm>
                <a:off x="14908" y="2410266"/>
                <a:ext cx="376205" cy="536169"/>
                <a:chOff x="6746" y="-101224"/>
                <a:chExt cx="376203" cy="536167"/>
              </a:xfrm>
            </p:grpSpPr>
            <p:sp>
              <p:nvSpPr>
                <p:cNvPr id="180" name="Google Shape;116;p3"/>
                <p:cNvSpPr/>
                <p:nvPr/>
              </p:nvSpPr>
              <p:spPr>
                <a:xfrm>
                  <a:off x="6746" y="-16514"/>
                  <a:ext cx="376203" cy="38580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1" name="Google Shape;117;p3"/>
                <p:cNvSpPr txBox="1"/>
                <p:nvPr/>
              </p:nvSpPr>
              <p:spPr>
                <a:xfrm>
                  <a:off x="16271" y="-101224"/>
                  <a:ext cx="300303" cy="53616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t>1</a:t>
                  </a:r>
                </a:p>
              </p:txBody>
            </p:sp>
          </p:grpSp>
          <p:sp>
            <p:nvSpPr>
              <p:cNvPr id="183" name="Google Shape;392;p18"/>
              <p:cNvSpPr txBox="1"/>
              <p:nvPr/>
            </p:nvSpPr>
            <p:spPr>
              <a:xfrm>
                <a:off x="98949" y="-90489"/>
                <a:ext cx="4700401" cy="60883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4" tIns="91424" rIns="91424" bIns="91424" numCol="1" anchor="ctr">
                <a:spAutoFit/>
              </a:bodyPr>
              <a:lstStyle>
                <a:lvl1pPr>
                  <a:defRPr b="1">
                    <a:latin typeface="Calibri"/>
                    <a:ea typeface="Calibri"/>
                    <a:cs typeface="Calibri"/>
                    <a:sym typeface="Calibri"/>
                  </a:defRPr>
                </a:lvl1pPr>
              </a:lstStyle>
              <a:p>
                <a:r>
                  <a:rPr dirty="0"/>
                  <a:t>RECORDEMOS</a:t>
                </a:r>
                <a:endParaRPr dirty="0">
                  <a:latin typeface="+mj-lt"/>
                  <a:ea typeface="+mj-ea"/>
                  <a:cs typeface="+mj-cs"/>
                  <a:sym typeface="Arial"/>
                </a:endParaRPr>
              </a:p>
            </p:txBody>
          </p:sp>
          <p:sp>
            <p:nvSpPr>
              <p:cNvPr id="184" name="Google Shape;109;p3"/>
              <p:cNvSpPr txBox="1"/>
              <p:nvPr/>
            </p:nvSpPr>
            <p:spPr>
              <a:xfrm>
                <a:off x="24433" y="331198"/>
                <a:ext cx="8950502" cy="53616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rPr dirty="0"/>
                  <a:t>¿QUÉ APRENDIMOS LA ACTIVIDAD ANTERIOR?</a:t>
                </a:r>
              </a:p>
            </p:txBody>
          </p:sp>
          <p:sp>
            <p:nvSpPr>
              <p:cNvPr id="185" name="Google Shape;111;p3"/>
              <p:cNvSpPr txBox="1"/>
              <p:nvPr/>
            </p:nvSpPr>
            <p:spPr>
              <a:xfrm>
                <a:off x="125802" y="1249301"/>
                <a:ext cx="5782099" cy="4339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nSpc>
                    <a:spcPct val="90000"/>
                  </a:lnSpc>
                  <a:defRPr sz="1800" b="1">
                    <a:solidFill>
                      <a:srgbClr val="741B47"/>
                    </a:solidFill>
                    <a:latin typeface="Calibri"/>
                    <a:ea typeface="Calibri"/>
                    <a:cs typeface="Calibri"/>
                    <a:sym typeface="Calibri"/>
                  </a:defRPr>
                </a:lvl1pPr>
              </a:lstStyle>
              <a:p>
                <a:r>
                  <a:rPr lang="es-CL" dirty="0"/>
                  <a:t>SISTEMA DE CONTROL DE TRACCIÓN</a:t>
                </a:r>
                <a:endParaRPr dirty="0"/>
              </a:p>
            </p:txBody>
          </p:sp>
        </p:grpSp>
        <p:pic>
          <p:nvPicPr>
            <p:cNvPr id="187" name="Google Shape;124;p3" descr="Google Shape;124;p3"/>
            <p:cNvPicPr>
              <a:picLocks noChangeAspect="1"/>
            </p:cNvPicPr>
            <p:nvPr/>
          </p:nvPicPr>
          <p:blipFill>
            <a:blip r:embed="rId2"/>
            <a:stretch>
              <a:fillRect/>
            </a:stretch>
          </p:blipFill>
          <p:spPr>
            <a:xfrm>
              <a:off x="4565436" y="1508328"/>
              <a:ext cx="4863919" cy="4608199"/>
            </a:xfrm>
            <a:prstGeom prst="rect">
              <a:avLst/>
            </a:prstGeom>
            <a:ln w="12700" cap="flat">
              <a:noFill/>
              <a:miter lim="400000"/>
            </a:ln>
            <a:effectLst/>
          </p:spPr>
        </p:pic>
      </p:grpSp>
      <p:sp>
        <p:nvSpPr>
          <p:cNvPr id="190" name="Google Shape;122;p3"/>
          <p:cNvSpPr txBox="1"/>
          <p:nvPr/>
        </p:nvSpPr>
        <p:spPr>
          <a:xfrm>
            <a:off x="829773" y="4707763"/>
            <a:ext cx="3855649" cy="13005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anchor="ctr">
            <a:spAutoFit/>
          </a:bodyPr>
          <a:lstStyle>
            <a:lvl1pPr>
              <a:lnSpc>
                <a:spcPct val="115000"/>
              </a:lnSpc>
              <a:defRPr sz="1600">
                <a:latin typeface="Calibri"/>
                <a:ea typeface="Calibri"/>
                <a:cs typeface="Calibri"/>
                <a:sym typeface="Calibri"/>
              </a:defRPr>
            </a:lvl1pPr>
          </a:lstStyle>
          <a:p>
            <a:r>
              <a:rPr lang="es-ES" dirty="0"/>
              <a:t>Verificaste el estado del sistema de control de tracción vehicular, utilizando un escáner y considerando lo propuesto en el manual de servicio.</a:t>
            </a:r>
          </a:p>
        </p:txBody>
      </p:sp>
      <p:sp>
        <p:nvSpPr>
          <p:cNvPr id="23" name="Rectángulo redondeado">
            <a:extLst>
              <a:ext uri="{FF2B5EF4-FFF2-40B4-BE49-F238E27FC236}">
                <a16:creationId xmlns:a16="http://schemas.microsoft.com/office/drawing/2014/main" xmlns="" id="{DAAA2085-3829-4B45-93B6-02541148F94F}"/>
              </a:ext>
            </a:extLst>
          </p:cNvPr>
          <p:cNvSpPr/>
          <p:nvPr/>
        </p:nvSpPr>
        <p:spPr>
          <a:xfrm>
            <a:off x="458510" y="2891824"/>
            <a:ext cx="4657804" cy="1538628"/>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4" name="Google Shape;122;p3">
            <a:extLst>
              <a:ext uri="{FF2B5EF4-FFF2-40B4-BE49-F238E27FC236}">
                <a16:creationId xmlns:a16="http://schemas.microsoft.com/office/drawing/2014/main" xmlns="" id="{FE5EAF1E-3D12-41E1-82C7-77DB597BD865}"/>
              </a:ext>
            </a:extLst>
          </p:cNvPr>
          <p:cNvSpPr txBox="1"/>
          <p:nvPr/>
        </p:nvSpPr>
        <p:spPr>
          <a:xfrm>
            <a:off x="829773" y="2993953"/>
            <a:ext cx="4038603" cy="13005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rPr lang="es-ES" dirty="0"/>
              <a:t>Identificaste el sistema de control de tracción vehicular, considerando sus partes y funciones, siguiendo lo propuesto en el manual de servicio..</a:t>
            </a:r>
            <a:endParaRPr dirty="0"/>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Google Shape;138;p4"/>
          <p:cNvSpPr txBox="1"/>
          <p:nvPr/>
        </p:nvSpPr>
        <p:spPr>
          <a:xfrm>
            <a:off x="376809" y="2339602"/>
            <a:ext cx="3955705" cy="43392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nchor="ctr">
            <a:spAutoFit/>
          </a:bodyPr>
          <a:lstStyle>
            <a:lvl1pPr>
              <a:lnSpc>
                <a:spcPct val="90000"/>
              </a:lnSpc>
              <a:defRPr sz="1800" b="1">
                <a:solidFill>
                  <a:srgbClr val="FF0000"/>
                </a:solidFill>
                <a:latin typeface="Calibri"/>
                <a:ea typeface="Calibri"/>
                <a:cs typeface="Calibri"/>
                <a:sym typeface="Calibri"/>
              </a:defRPr>
            </a:lvl1pPr>
          </a:lstStyle>
          <a:p>
            <a:r>
              <a:rPr dirty="0"/>
              <a:t>SISTEMA DE SEGURIDAD </a:t>
            </a:r>
            <a:r>
              <a:rPr lang="es-CL" dirty="0"/>
              <a:t>ALARMA</a:t>
            </a:r>
            <a:endParaRPr dirty="0"/>
          </a:p>
        </p:txBody>
      </p:sp>
      <p:sp>
        <p:nvSpPr>
          <p:cNvPr id="202"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5</a:t>
            </a:fld>
            <a:endParaRPr/>
          </a:p>
        </p:txBody>
      </p:sp>
      <p:sp>
        <p:nvSpPr>
          <p:cNvPr id="203" name="Google Shape;160;p5"/>
          <p:cNvSpPr txBox="1"/>
          <p:nvPr/>
        </p:nvSpPr>
        <p:spPr>
          <a:xfrm>
            <a:off x="375972" y="1265365"/>
            <a:ext cx="8950506" cy="53611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ANTES DE COMENZAR</a:t>
            </a:r>
          </a:p>
        </p:txBody>
      </p:sp>
      <p:sp>
        <p:nvSpPr>
          <p:cNvPr id="204" name="Google Shape;165;p5"/>
          <p:cNvSpPr txBox="1"/>
          <p:nvPr/>
        </p:nvSpPr>
        <p:spPr>
          <a:xfrm>
            <a:off x="374853" y="6098239"/>
            <a:ext cx="5388805" cy="45413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8" tIns="91398" rIns="91398" bIns="91398" anchor="ctr">
            <a:spAutoFit/>
          </a:bodyPr>
          <a:lstStyle/>
          <a:p>
            <a:pPr>
              <a:lnSpc>
                <a:spcPct val="80000"/>
              </a:lnSpc>
              <a:defRPr sz="2100" b="1">
                <a:solidFill>
                  <a:srgbClr val="76384D"/>
                </a:solidFill>
                <a:latin typeface="Calibri"/>
                <a:ea typeface="Calibri"/>
                <a:cs typeface="Calibri"/>
                <a:sym typeface="Calibri"/>
              </a:defRPr>
            </a:pPr>
            <a:r>
              <a:rPr dirty="0"/>
              <a:t>¡</a:t>
            </a:r>
            <a:r>
              <a:rPr dirty="0" err="1"/>
              <a:t>Compartan</a:t>
            </a:r>
            <a:r>
              <a:rPr dirty="0"/>
              <a:t> </a:t>
            </a:r>
            <a:r>
              <a:rPr dirty="0" err="1"/>
              <a:t>experiencias</a:t>
            </a:r>
            <a:r>
              <a:rPr dirty="0"/>
              <a:t> </a:t>
            </a:r>
            <a:r>
              <a:rPr b="0" dirty="0"/>
              <a:t>con sus </a:t>
            </a:r>
            <a:r>
              <a:rPr b="0" dirty="0" err="1"/>
              <a:t>compañeros</a:t>
            </a:r>
            <a:r>
              <a:rPr b="0" dirty="0"/>
              <a:t>! </a:t>
            </a:r>
          </a:p>
        </p:txBody>
      </p:sp>
      <p:sp>
        <p:nvSpPr>
          <p:cNvPr id="205" name="Google Shape;168;p5"/>
          <p:cNvSpPr/>
          <p:nvPr/>
        </p:nvSpPr>
        <p:spPr>
          <a:xfrm>
            <a:off x="375767" y="3183668"/>
            <a:ext cx="5650728" cy="827304"/>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06" name="Google Shape;175;p5" descr="Google Shape;175;p5"/>
          <p:cNvPicPr>
            <a:picLocks noChangeAspect="1"/>
          </p:cNvPicPr>
          <p:nvPr/>
        </p:nvPicPr>
        <p:blipFill>
          <a:blip r:embed="rId2"/>
          <a:stretch>
            <a:fillRect/>
          </a:stretch>
        </p:blipFill>
        <p:spPr>
          <a:xfrm>
            <a:off x="5805511" y="2881369"/>
            <a:ext cx="441963" cy="438915"/>
          </a:xfrm>
          <a:prstGeom prst="rect">
            <a:avLst/>
          </a:prstGeom>
          <a:ln w="12700">
            <a:miter lim="400000"/>
          </a:ln>
        </p:spPr>
      </p:pic>
      <p:pic>
        <p:nvPicPr>
          <p:cNvPr id="207" name="Google Shape;178;p5" descr="Google Shape;178;p5"/>
          <p:cNvPicPr>
            <a:picLocks noChangeAspect="1"/>
          </p:cNvPicPr>
          <p:nvPr/>
        </p:nvPicPr>
        <p:blipFill>
          <a:blip r:embed="rId3"/>
          <a:stretch>
            <a:fillRect/>
          </a:stretch>
        </p:blipFill>
        <p:spPr>
          <a:xfrm>
            <a:off x="6549425" y="1315762"/>
            <a:ext cx="2670051" cy="5675377"/>
          </a:xfrm>
          <a:prstGeom prst="rect">
            <a:avLst/>
          </a:prstGeom>
          <a:ln w="12700">
            <a:miter lim="400000"/>
          </a:ln>
        </p:spPr>
      </p:pic>
      <p:sp>
        <p:nvSpPr>
          <p:cNvPr id="208" name="Google Shape;392;p18"/>
          <p:cNvSpPr txBox="1"/>
          <p:nvPr/>
        </p:nvSpPr>
        <p:spPr>
          <a:xfrm>
            <a:off x="419532" y="1003316"/>
            <a:ext cx="4700400" cy="37220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defRPr b="1">
                <a:latin typeface="Calibri"/>
                <a:ea typeface="Calibri"/>
                <a:cs typeface="Calibri"/>
                <a:sym typeface="Calibri"/>
              </a:defRPr>
            </a:lvl1pPr>
          </a:lstStyle>
          <a:p>
            <a:r>
              <a:t>ALGUNAS PREGUNTAS</a:t>
            </a:r>
          </a:p>
        </p:txBody>
      </p:sp>
      <p:sp>
        <p:nvSpPr>
          <p:cNvPr id="212" name="Google Shape;136;p4"/>
          <p:cNvSpPr txBox="1"/>
          <p:nvPr/>
        </p:nvSpPr>
        <p:spPr>
          <a:xfrm>
            <a:off x="537263" y="3381894"/>
            <a:ext cx="4464938" cy="4308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defRPr sz="1600">
                <a:latin typeface="Calibri"/>
                <a:ea typeface="Calibri"/>
                <a:cs typeface="Calibri"/>
                <a:sym typeface="Calibri"/>
              </a:defRPr>
            </a:lvl1pPr>
          </a:lstStyle>
          <a:p>
            <a:r>
              <a:rPr lang="es-ES" dirty="0"/>
              <a:t>¿Conoces el sistema de alarmas de un automóvil?</a:t>
            </a:r>
          </a:p>
        </p:txBody>
      </p:sp>
      <p:sp>
        <p:nvSpPr>
          <p:cNvPr id="213" name="Google Shape;168;p5"/>
          <p:cNvSpPr/>
          <p:nvPr/>
        </p:nvSpPr>
        <p:spPr>
          <a:xfrm>
            <a:off x="419532" y="4565855"/>
            <a:ext cx="5650728" cy="827304"/>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14" name="Google Shape;175;p5" descr="Google Shape;175;p5"/>
          <p:cNvPicPr>
            <a:picLocks noChangeAspect="1"/>
          </p:cNvPicPr>
          <p:nvPr/>
        </p:nvPicPr>
        <p:blipFill>
          <a:blip r:embed="rId2"/>
          <a:stretch>
            <a:fillRect/>
          </a:stretch>
        </p:blipFill>
        <p:spPr>
          <a:xfrm>
            <a:off x="5849276" y="4263556"/>
            <a:ext cx="441963" cy="438915"/>
          </a:xfrm>
          <a:prstGeom prst="rect">
            <a:avLst/>
          </a:prstGeom>
          <a:ln w="12700">
            <a:miter lim="400000"/>
          </a:ln>
        </p:spPr>
      </p:pic>
      <p:sp>
        <p:nvSpPr>
          <p:cNvPr id="215" name="Google Shape;136;p4"/>
          <p:cNvSpPr txBox="1"/>
          <p:nvPr/>
        </p:nvSpPr>
        <p:spPr>
          <a:xfrm>
            <a:off x="660769" y="4764082"/>
            <a:ext cx="5102889" cy="4308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defRPr sz="1600">
                <a:latin typeface="Calibri"/>
                <a:ea typeface="Calibri"/>
                <a:cs typeface="Calibri"/>
                <a:sym typeface="Calibri"/>
              </a:defRPr>
            </a:lvl1pPr>
          </a:lstStyle>
          <a:p>
            <a:r>
              <a:rPr lang="es-ES" dirty="0"/>
              <a:t>¿Cuál es la función de este sistema?</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9" name="Google Shape;151;p5"/>
          <p:cNvGrpSpPr/>
          <p:nvPr/>
        </p:nvGrpSpPr>
        <p:grpSpPr>
          <a:xfrm>
            <a:off x="4063481" y="3088865"/>
            <a:ext cx="5095876" cy="3508584"/>
            <a:chOff x="0" y="-1"/>
            <a:chExt cx="5095875" cy="3508582"/>
          </a:xfrm>
        </p:grpSpPr>
        <p:sp>
          <p:nvSpPr>
            <p:cNvPr id="217" name="Rectángulo redondeado"/>
            <p:cNvSpPr/>
            <p:nvPr/>
          </p:nvSpPr>
          <p:spPr>
            <a:xfrm>
              <a:off x="0" y="-2"/>
              <a:ext cx="5095876" cy="3508584"/>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18" name="Texto"/>
            <p:cNvSpPr txBox="1"/>
            <p:nvPr/>
          </p:nvSpPr>
          <p:spPr>
            <a:xfrm>
              <a:off x="53108" y="1564172"/>
              <a:ext cx="4989660" cy="380230"/>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220" name="Google Shape;43;p26"/>
          <p:cNvSpPr txBox="1">
            <a:spLocks noGrp="1"/>
          </p:cNvSpPr>
          <p:nvPr>
            <p:ph type="sldNum" sz="quarter" idx="4294967295"/>
          </p:nvPr>
        </p:nvSpPr>
        <p:spPr>
          <a:xfrm>
            <a:off x="442488"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6</a:t>
            </a:fld>
            <a:endParaRPr/>
          </a:p>
        </p:txBody>
      </p:sp>
      <p:sp>
        <p:nvSpPr>
          <p:cNvPr id="221" name="Google Shape;152;p5"/>
          <p:cNvSpPr txBox="1"/>
          <p:nvPr/>
        </p:nvSpPr>
        <p:spPr>
          <a:xfrm rot="21594879">
            <a:off x="4510901" y="3476785"/>
            <a:ext cx="4067214" cy="10174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nchor="ctr">
            <a:spAutoFit/>
          </a:bodyPr>
          <a:lstStyle>
            <a:lvl1pPr>
              <a:lnSpc>
                <a:spcPct val="115000"/>
              </a:lnSpc>
              <a:defRPr sz="1600">
                <a:latin typeface="Calibri"/>
                <a:ea typeface="Calibri"/>
                <a:cs typeface="Calibri"/>
                <a:sym typeface="Calibri"/>
              </a:defRPr>
            </a:lvl1pPr>
          </a:lstStyle>
          <a:p>
            <a:r>
              <a:rPr lang="es-ES" dirty="0"/>
              <a:t>Identificarás el sistema de alarma, considerando sus partes y funciones, siguiendo lo propuesto en el manual de servicio.</a:t>
            </a:r>
          </a:p>
        </p:txBody>
      </p:sp>
      <p:sp>
        <p:nvSpPr>
          <p:cNvPr id="222" name="Google Shape;167;p5"/>
          <p:cNvSpPr txBox="1"/>
          <p:nvPr/>
        </p:nvSpPr>
        <p:spPr>
          <a:xfrm>
            <a:off x="3983677" y="1019703"/>
            <a:ext cx="905976" cy="87712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nchor="ctr">
            <a:spAutoFit/>
          </a:bodyPr>
          <a:lstStyle>
            <a:lvl1pPr algn="r">
              <a:lnSpc>
                <a:spcPct val="90000"/>
              </a:lnSpc>
              <a:defRPr sz="5000">
                <a:solidFill>
                  <a:srgbClr val="BA9BA5"/>
                </a:solidFill>
                <a:latin typeface="Calibri"/>
                <a:ea typeface="Calibri"/>
                <a:cs typeface="Calibri"/>
                <a:sym typeface="Calibri"/>
              </a:defRPr>
            </a:lvl1pPr>
          </a:lstStyle>
          <a:p>
            <a:r>
              <a:rPr dirty="0"/>
              <a:t>1</a:t>
            </a:r>
            <a:r>
              <a:rPr lang="es-CL" dirty="0"/>
              <a:t>0</a:t>
            </a:r>
            <a:endParaRPr dirty="0"/>
          </a:p>
        </p:txBody>
      </p:sp>
      <p:sp>
        <p:nvSpPr>
          <p:cNvPr id="223" name="Google Shape;168;p5"/>
          <p:cNvSpPr txBox="1"/>
          <p:nvPr/>
        </p:nvSpPr>
        <p:spPr>
          <a:xfrm>
            <a:off x="375974" y="1265365"/>
            <a:ext cx="3872884"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MENÚ DE LA ACTIVIDAD</a:t>
            </a:r>
          </a:p>
        </p:txBody>
      </p:sp>
      <p:sp>
        <p:nvSpPr>
          <p:cNvPr id="224" name="Google Shape;152;p5"/>
          <p:cNvSpPr txBox="1"/>
          <p:nvPr/>
        </p:nvSpPr>
        <p:spPr>
          <a:xfrm>
            <a:off x="4510132" y="5008294"/>
            <a:ext cx="3933036" cy="10174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115000"/>
              </a:lnSpc>
              <a:defRPr sz="1600">
                <a:latin typeface="Calibri"/>
                <a:ea typeface="Calibri"/>
                <a:cs typeface="Calibri"/>
                <a:sym typeface="Calibri"/>
              </a:defRPr>
            </a:pPr>
            <a:r>
              <a:rPr lang="es-ES" dirty="0"/>
              <a:t>Verificarás el estado del sistema de alarma utilizando un escáner y considerando lo propuesto en el manual de servicio.</a:t>
            </a:r>
          </a:p>
        </p:txBody>
      </p:sp>
      <p:pic>
        <p:nvPicPr>
          <p:cNvPr id="225" name="Google Shape;164;p5" descr="Google Shape;164;p5"/>
          <p:cNvPicPr>
            <a:picLocks noChangeAspect="1"/>
          </p:cNvPicPr>
          <p:nvPr/>
        </p:nvPicPr>
        <p:blipFill>
          <a:blip r:embed="rId2"/>
          <a:stretch>
            <a:fillRect/>
          </a:stretch>
        </p:blipFill>
        <p:spPr>
          <a:xfrm>
            <a:off x="663221" y="2367775"/>
            <a:ext cx="2965719" cy="4328994"/>
          </a:xfrm>
          <a:prstGeom prst="rect">
            <a:avLst/>
          </a:prstGeom>
          <a:ln w="12700">
            <a:miter lim="400000"/>
          </a:ln>
        </p:spPr>
      </p:pic>
      <p:sp>
        <p:nvSpPr>
          <p:cNvPr id="226" name="Google Shape;196;p6"/>
          <p:cNvSpPr txBox="1"/>
          <p:nvPr/>
        </p:nvSpPr>
        <p:spPr>
          <a:xfrm>
            <a:off x="4063851" y="2576445"/>
            <a:ext cx="4932409" cy="30050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675" tIns="45675" rIns="45675" bIns="45675">
            <a:spAutoFit/>
          </a:bodyPr>
          <a:lstStyle>
            <a:lvl1pPr>
              <a:defRPr sz="1600" b="1">
                <a:solidFill>
                  <a:srgbClr val="741B47"/>
                </a:solidFill>
                <a:latin typeface="Calibri"/>
                <a:ea typeface="Calibri"/>
                <a:cs typeface="Calibri"/>
                <a:sym typeface="Calibri"/>
              </a:defRPr>
            </a:lvl1pPr>
          </a:lstStyle>
          <a:p>
            <a:r>
              <a:t>Al término de la actividad estarás en condiciones de:</a:t>
            </a:r>
          </a:p>
        </p:txBody>
      </p:sp>
      <p:grpSp>
        <p:nvGrpSpPr>
          <p:cNvPr id="229" name="Google Shape;189;p6"/>
          <p:cNvGrpSpPr/>
          <p:nvPr/>
        </p:nvGrpSpPr>
        <p:grpSpPr>
          <a:xfrm>
            <a:off x="3880053" y="3669207"/>
            <a:ext cx="376205" cy="536117"/>
            <a:chOff x="0" y="0"/>
            <a:chExt cx="376204" cy="536115"/>
          </a:xfrm>
        </p:grpSpPr>
        <p:sp>
          <p:nvSpPr>
            <p:cNvPr id="227" name="Google Shape;190;p6"/>
            <p:cNvSpPr/>
            <p:nvPr/>
          </p:nvSpPr>
          <p:spPr>
            <a:xfrm>
              <a:off x="-1" y="75183"/>
              <a:ext cx="376206" cy="385805"/>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28" name="Google Shape;191;p6"/>
            <p:cNvSpPr txBox="1"/>
            <p:nvPr/>
          </p:nvSpPr>
          <p:spPr>
            <a:xfrm>
              <a:off x="9524" y="0"/>
              <a:ext cx="300305" cy="53611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1</a:t>
              </a:r>
            </a:p>
          </p:txBody>
        </p:sp>
      </p:grpSp>
      <p:grpSp>
        <p:nvGrpSpPr>
          <p:cNvPr id="232" name="Google Shape;192;p6"/>
          <p:cNvGrpSpPr/>
          <p:nvPr/>
        </p:nvGrpSpPr>
        <p:grpSpPr>
          <a:xfrm>
            <a:off x="3879824" y="5233378"/>
            <a:ext cx="376205" cy="536117"/>
            <a:chOff x="0" y="0"/>
            <a:chExt cx="376204" cy="536115"/>
          </a:xfrm>
        </p:grpSpPr>
        <p:sp>
          <p:nvSpPr>
            <p:cNvPr id="230" name="Google Shape;193;p6"/>
            <p:cNvSpPr/>
            <p:nvPr/>
          </p:nvSpPr>
          <p:spPr>
            <a:xfrm>
              <a:off x="-1" y="75183"/>
              <a:ext cx="376206" cy="385804"/>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31" name="Google Shape;194;p6"/>
            <p:cNvSpPr txBox="1"/>
            <p:nvPr/>
          </p:nvSpPr>
          <p:spPr>
            <a:xfrm>
              <a:off x="9524" y="-1"/>
              <a:ext cx="300305" cy="53611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2</a:t>
              </a:r>
            </a:p>
          </p:txBody>
        </p:sp>
      </p:grpSp>
      <p:sp>
        <p:nvSpPr>
          <p:cNvPr id="233" name="Google Shape;166;p5"/>
          <p:cNvSpPr txBox="1"/>
          <p:nvPr/>
        </p:nvSpPr>
        <p:spPr>
          <a:xfrm>
            <a:off x="349552" y="1674884"/>
            <a:ext cx="4359276" cy="46162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90000"/>
              </a:lnSpc>
              <a:defRPr sz="2000">
                <a:solidFill>
                  <a:srgbClr val="FF0000"/>
                </a:solidFill>
                <a:latin typeface="Calibri"/>
                <a:ea typeface="Calibri"/>
                <a:cs typeface="Calibri"/>
                <a:sym typeface="Calibri"/>
              </a:defRPr>
            </a:pPr>
            <a:r>
              <a:rPr dirty="0"/>
              <a:t>SISTEMA DE </a:t>
            </a:r>
            <a:r>
              <a:rPr b="1" dirty="0">
                <a:solidFill>
                  <a:srgbClr val="741B47"/>
                </a:solidFill>
              </a:rPr>
              <a:t>SEGURIDAD </a:t>
            </a:r>
            <a:r>
              <a:rPr lang="es-CL" b="1" dirty="0">
                <a:solidFill>
                  <a:srgbClr val="741B47"/>
                </a:solidFill>
              </a:rPr>
              <a:t>ALARMA</a:t>
            </a:r>
            <a:endParaRPr b="1" dirty="0">
              <a:solidFill>
                <a:srgbClr val="741B47"/>
              </a:solidFill>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Grupo 11"/>
          <p:cNvSpPr/>
          <p:nvPr/>
        </p:nvSpPr>
        <p:spPr>
          <a:xfrm>
            <a:off x="2906405" y="2452476"/>
            <a:ext cx="6584495" cy="3789296"/>
          </a:xfrm>
          <a:prstGeom prst="roundRect">
            <a:avLst>
              <a:gd name="adj" fmla="val 77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6" name="Rectángulo redondeado"/>
          <p:cNvSpPr/>
          <p:nvPr/>
        </p:nvSpPr>
        <p:spPr>
          <a:xfrm>
            <a:off x="442492" y="2272396"/>
            <a:ext cx="4374502" cy="4502527"/>
          </a:xfrm>
          <a:prstGeom prst="roundRect">
            <a:avLst>
              <a:gd name="adj" fmla="val 5054"/>
            </a:avLst>
          </a:prstGeom>
          <a:solidFill>
            <a:srgbClr val="FFFFFF"/>
          </a:solidFill>
          <a:ln w="12700">
            <a:miter lim="400000"/>
          </a:ln>
        </p:spPr>
        <p:txBody>
          <a:bodyPr lIns="0" tIns="0" rIns="0" bIns="0"/>
          <a:lstStyle/>
          <a:p>
            <a:pPr algn="ctr">
              <a:defRPr>
                <a:solidFill>
                  <a:srgbClr val="FFFFFF"/>
                </a:solidFill>
                <a:latin typeface="+mj-lt"/>
                <a:ea typeface="+mj-ea"/>
                <a:cs typeface="+mj-cs"/>
                <a:sym typeface="Arial"/>
              </a:defRPr>
            </a:pPr>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SEGURIDAD EN </a:t>
            </a:r>
            <a:r>
              <a:rPr b="0">
                <a:solidFill>
                  <a:srgbClr val="FF0000"/>
                </a:solidFill>
              </a:rPr>
              <a:t>EL AUTOMOVIL </a:t>
            </a:r>
          </a:p>
        </p:txBody>
      </p:sp>
      <p:sp>
        <p:nvSpPr>
          <p:cNvPr id="240" name="Las baterías de los automóviles son consideradas desechos tóxicos dados sus componentes y residuos  peligrosos para el medio ambiente.…"/>
          <p:cNvSpPr txBox="1"/>
          <p:nvPr/>
        </p:nvSpPr>
        <p:spPr>
          <a:xfrm>
            <a:off x="5131699" y="2693729"/>
            <a:ext cx="4155622" cy="31392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defRPr sz="1600">
                <a:solidFill>
                  <a:srgbClr val="741B47"/>
                </a:solidFill>
                <a:latin typeface="Calibri"/>
                <a:ea typeface="Calibri"/>
                <a:cs typeface="Calibri"/>
                <a:sym typeface="Calibri"/>
              </a:defRPr>
            </a:pPr>
            <a:r>
              <a:rPr lang="es-ES" dirty="0"/>
              <a:t>Cada vez que sale un vehículo al mercado trae consigo más y sofisticado equipamiento, por lo cual se han ido desarrollando con el tiempo variados accesorios de seguridad en el vehículo,  siendo  primordiales en mantener una confortabilidad para el conductor y los pasajeros, de modo que podremos ver en el vehículo diversos sistemas de alarmas, cierre centralizado, alza vidrios eléctricos, etc.</a:t>
            </a:r>
          </a:p>
          <a:p>
            <a:pPr>
              <a:defRPr sz="1600">
                <a:solidFill>
                  <a:srgbClr val="741B47"/>
                </a:solidFill>
                <a:latin typeface="Calibri"/>
                <a:ea typeface="Calibri"/>
                <a:cs typeface="Calibri"/>
                <a:sym typeface="Calibri"/>
              </a:defRPr>
            </a:pPr>
            <a:endParaRPr lang="es-ES" dirty="0"/>
          </a:p>
          <a:p>
            <a:pPr>
              <a:defRPr sz="1600">
                <a:solidFill>
                  <a:srgbClr val="741B47"/>
                </a:solidFill>
                <a:latin typeface="Calibri"/>
                <a:ea typeface="Calibri"/>
                <a:cs typeface="Calibri"/>
                <a:sym typeface="Calibri"/>
              </a:defRPr>
            </a:pPr>
            <a:r>
              <a:rPr lang="es-ES" dirty="0"/>
              <a:t>Hoy veremos diversos sistemas de seguridad y confortabilidad.</a:t>
            </a:r>
          </a:p>
        </p:txBody>
      </p:sp>
      <p:sp>
        <p:nvSpPr>
          <p:cNvPr id="241"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7</a:t>
            </a:fld>
            <a:endParaRPr/>
          </a:p>
        </p:txBody>
      </p:sp>
      <p:pic>
        <p:nvPicPr>
          <p:cNvPr id="10" name="Google Shape;438;p5">
            <a:extLst>
              <a:ext uri="{FF2B5EF4-FFF2-40B4-BE49-F238E27FC236}">
                <a16:creationId xmlns:a16="http://schemas.microsoft.com/office/drawing/2014/main" xmlns="" id="{BDD55468-76FB-4A9B-BA3D-7E744C5777E6}"/>
              </a:ext>
            </a:extLst>
          </p:cNvPr>
          <p:cNvPicPr preferRelativeResize="0"/>
          <p:nvPr/>
        </p:nvPicPr>
        <p:blipFill rotWithShape="1">
          <a:blip r:embed="rId2">
            <a:alphaModFix/>
          </a:blip>
          <a:srcRect/>
          <a:stretch/>
        </p:blipFill>
        <p:spPr>
          <a:xfrm>
            <a:off x="850517" y="2452476"/>
            <a:ext cx="3558452" cy="3877534"/>
          </a:xfrm>
          <a:prstGeom prst="rect">
            <a:avLst/>
          </a:prstGeom>
          <a:noFill/>
          <a:ln>
            <a:noFill/>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COMPONENTES DE UN </a:t>
            </a:r>
            <a:r>
              <a:rPr lang="es-CL" b="0" dirty="0">
                <a:solidFill>
                  <a:srgbClr val="FF0000"/>
                </a:solidFill>
              </a:rPr>
              <a:t>SISTEMA DE ALARMA</a:t>
            </a:r>
            <a:endParaRPr b="0" dirty="0">
              <a:solidFill>
                <a:srgbClr val="FF0000"/>
              </a:solidFill>
            </a:endParaRPr>
          </a:p>
        </p:txBody>
      </p:sp>
      <p:sp>
        <p:nvSpPr>
          <p:cNvPr id="241"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8</a:t>
            </a:fld>
            <a:endParaRPr/>
          </a:p>
        </p:txBody>
      </p:sp>
      <p:sp>
        <p:nvSpPr>
          <p:cNvPr id="11" name="CuadroTexto 10">
            <a:extLst>
              <a:ext uri="{FF2B5EF4-FFF2-40B4-BE49-F238E27FC236}">
                <a16:creationId xmlns:a16="http://schemas.microsoft.com/office/drawing/2014/main" xmlns="" id="{D52822C8-050C-4A39-84A6-DBEE5C1AAB8B}"/>
              </a:ext>
            </a:extLst>
          </p:cNvPr>
          <p:cNvSpPr txBox="1"/>
          <p:nvPr/>
        </p:nvSpPr>
        <p:spPr>
          <a:xfrm>
            <a:off x="274845" y="2212584"/>
            <a:ext cx="4006623" cy="452431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Una serie de sensores que pueden incluir interruptores, sensores de presión y detectores de Movimiento</a:t>
            </a:r>
          </a:p>
          <a:p>
            <a:pPr marL="285750" indent="-285750">
              <a:buFont typeface="Arial" panose="020B0604020202020204" pitchFamily="34" charset="0"/>
              <a:buChar char="•"/>
            </a:pPr>
            <a:endParaRPr lang="es-E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Una sirena, que frecuentemente dispone de una variedad de tonos con los que podrás diferenciar el sonido de tu coche</a:t>
            </a:r>
          </a:p>
          <a:p>
            <a:pPr marL="285750" indent="-285750">
              <a:buFont typeface="Arial" panose="020B0604020202020204" pitchFamily="34" charset="0"/>
              <a:buChar char="•"/>
            </a:pPr>
            <a:endParaRPr lang="es-E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Un receptor de radio para permitir un control inalámbrico desde la llave o mando</a:t>
            </a:r>
          </a:p>
          <a:p>
            <a:pPr marL="285750" indent="-285750">
              <a:buFont typeface="Arial" panose="020B0604020202020204" pitchFamily="34" charset="0"/>
              <a:buChar char="•"/>
            </a:pPr>
            <a:endParaRPr lang="es-E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Una batería auxiliar que permite que la alarma pueda funcionar con la batería principal desconectada</a:t>
            </a:r>
          </a:p>
          <a:p>
            <a:pPr marL="285750" indent="-285750">
              <a:buFont typeface="Arial" panose="020B0604020202020204" pitchFamily="34" charset="0"/>
              <a:buChar char="•"/>
            </a:pPr>
            <a:endParaRPr lang="es-E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Una centralita que monitoriza cada acción y que hace saltar la alarma y los sonidos</a:t>
            </a:r>
          </a:p>
        </p:txBody>
      </p:sp>
      <p:pic>
        <p:nvPicPr>
          <p:cNvPr id="2" name="Imagen 1">
            <a:extLst>
              <a:ext uri="{FF2B5EF4-FFF2-40B4-BE49-F238E27FC236}">
                <a16:creationId xmlns:a16="http://schemas.microsoft.com/office/drawing/2014/main" xmlns="" id="{22934E15-58D8-A24A-8B80-3798FE61D266}"/>
              </a:ext>
            </a:extLst>
          </p:cNvPr>
          <p:cNvPicPr>
            <a:picLocks noChangeAspect="1"/>
          </p:cNvPicPr>
          <p:nvPr/>
        </p:nvPicPr>
        <p:blipFill>
          <a:blip r:embed="rId2"/>
          <a:stretch>
            <a:fillRect/>
          </a:stretch>
        </p:blipFill>
        <p:spPr>
          <a:xfrm>
            <a:off x="4075728" y="3223260"/>
            <a:ext cx="5342173" cy="3278848"/>
          </a:xfrm>
          <a:prstGeom prst="rect">
            <a:avLst/>
          </a:prstGeom>
        </p:spPr>
      </p:pic>
    </p:spTree>
    <p:extLst>
      <p:ext uri="{BB962C8B-B14F-4D97-AF65-F5344CB8AC3E}">
        <p14:creationId xmlns:p14="http://schemas.microsoft.com/office/powerpoint/2010/main" val="2383022527"/>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Rectángulo redondeado"/>
          <p:cNvSpPr/>
          <p:nvPr/>
        </p:nvSpPr>
        <p:spPr>
          <a:xfrm>
            <a:off x="442492" y="2272396"/>
            <a:ext cx="4374502" cy="4502527"/>
          </a:xfrm>
          <a:prstGeom prst="roundRect">
            <a:avLst>
              <a:gd name="adj" fmla="val 5054"/>
            </a:avLst>
          </a:prstGeom>
          <a:solidFill>
            <a:srgbClr val="FFFFFF"/>
          </a:solidFill>
          <a:ln w="12700">
            <a:miter lim="400000"/>
          </a:ln>
        </p:spPr>
        <p:txBody>
          <a:bodyPr lIns="0" tIns="0" rIns="0" bIns="0"/>
          <a:lstStyle/>
          <a:p>
            <a:pPr algn="ctr">
              <a:defRPr>
                <a:solidFill>
                  <a:srgbClr val="FFFFFF"/>
                </a:solidFill>
                <a:latin typeface="+mj-lt"/>
                <a:ea typeface="+mj-ea"/>
                <a:cs typeface="+mj-cs"/>
                <a:sym typeface="Arial"/>
              </a:defRPr>
            </a:pPr>
            <a:endParaRPr/>
          </a:p>
        </p:txBody>
      </p:sp>
      <p:sp>
        <p:nvSpPr>
          <p:cNvPr id="239" name="Google Shape;173;p6"/>
          <p:cNvSpPr txBox="1"/>
          <p:nvPr/>
        </p:nvSpPr>
        <p:spPr>
          <a:xfrm>
            <a:off x="382497" y="1260390"/>
            <a:ext cx="8950506" cy="5379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DIAGRAMA ELÉCTRICO SIMPLE </a:t>
            </a:r>
            <a:r>
              <a:rPr lang="es-CL" b="0" dirty="0">
                <a:solidFill>
                  <a:srgbClr val="FF0000"/>
                </a:solidFill>
              </a:rPr>
              <a:t>DE UN SISTEMA DE ALARMA</a:t>
            </a:r>
            <a:endParaRPr b="0" dirty="0">
              <a:solidFill>
                <a:srgbClr val="FF0000"/>
              </a:solidFill>
            </a:endParaRPr>
          </a:p>
        </p:txBody>
      </p:sp>
      <p:sp>
        <p:nvSpPr>
          <p:cNvPr id="241"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9</a:t>
            </a:fld>
            <a:endParaRPr/>
          </a:p>
        </p:txBody>
      </p:sp>
      <p:pic>
        <p:nvPicPr>
          <p:cNvPr id="7" name="Google Shape;531;p7">
            <a:extLst>
              <a:ext uri="{FF2B5EF4-FFF2-40B4-BE49-F238E27FC236}">
                <a16:creationId xmlns:a16="http://schemas.microsoft.com/office/drawing/2014/main" xmlns="" id="{0D06EAD8-1EB4-4E57-8165-540F6C05BDA3}"/>
              </a:ext>
            </a:extLst>
          </p:cNvPr>
          <p:cNvPicPr preferRelativeResize="0"/>
          <p:nvPr/>
        </p:nvPicPr>
        <p:blipFill rotWithShape="1">
          <a:blip r:embed="rId2">
            <a:alphaModFix/>
          </a:blip>
          <a:srcRect/>
          <a:stretch/>
        </p:blipFill>
        <p:spPr>
          <a:xfrm>
            <a:off x="891182" y="2475436"/>
            <a:ext cx="8248650" cy="4352925"/>
          </a:xfrm>
          <a:prstGeom prst="rect">
            <a:avLst/>
          </a:prstGeom>
          <a:noFill/>
          <a:ln>
            <a:noFill/>
          </a:ln>
        </p:spPr>
      </p:pic>
      <p:sp>
        <p:nvSpPr>
          <p:cNvPr id="11" name="CuadroTexto 10">
            <a:extLst>
              <a:ext uri="{FF2B5EF4-FFF2-40B4-BE49-F238E27FC236}">
                <a16:creationId xmlns:a16="http://schemas.microsoft.com/office/drawing/2014/main" xmlns="" id="{D52822C8-050C-4A39-84A6-DBEE5C1AAB8B}"/>
              </a:ext>
            </a:extLst>
          </p:cNvPr>
          <p:cNvSpPr txBox="1"/>
          <p:nvPr/>
        </p:nvSpPr>
        <p:spPr>
          <a:xfrm>
            <a:off x="442492" y="2436272"/>
            <a:ext cx="2634406" cy="181588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b="1" dirty="0">
                <a:solidFill>
                  <a:srgbClr val="741B47"/>
                </a:solidFill>
                <a:latin typeface="Calibri" panose="020F0502020204030204" pitchFamily="34" charset="0"/>
                <a:cs typeface="Calibri" panose="020F0502020204030204" pitchFamily="34" charset="0"/>
              </a:rPr>
              <a:t>Componentes</a:t>
            </a:r>
          </a:p>
          <a:p>
            <a:endParaRPr lang="es-ES" sz="1600" b="1" dirty="0">
              <a:solidFill>
                <a:srgbClr val="741B47"/>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Cableado</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Relé</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Pulsador</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Sistema de alarma</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Fusibles</a:t>
            </a:r>
          </a:p>
        </p:txBody>
      </p:sp>
    </p:spTree>
    <p:extLst>
      <p:ext uri="{BB962C8B-B14F-4D97-AF65-F5344CB8AC3E}">
        <p14:creationId xmlns:p14="http://schemas.microsoft.com/office/powerpoint/2010/main" val="970471564"/>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Rectángulo redondeado"/>
          <p:cNvSpPr/>
          <p:nvPr/>
        </p:nvSpPr>
        <p:spPr>
          <a:xfrm>
            <a:off x="442492" y="2272396"/>
            <a:ext cx="4374502" cy="4502527"/>
          </a:xfrm>
          <a:prstGeom prst="roundRect">
            <a:avLst>
              <a:gd name="adj" fmla="val 5054"/>
            </a:avLst>
          </a:prstGeom>
          <a:solidFill>
            <a:srgbClr val="FFFFFF"/>
          </a:solidFill>
          <a:ln w="12700">
            <a:miter lim="400000"/>
          </a:ln>
        </p:spPr>
        <p:txBody>
          <a:bodyPr lIns="0" tIns="0" rIns="0" bIns="0"/>
          <a:lstStyle/>
          <a:p>
            <a:pPr algn="ctr">
              <a:defRPr>
                <a:solidFill>
                  <a:srgbClr val="FFFFFF"/>
                </a:solidFill>
                <a:latin typeface="+mj-lt"/>
                <a:ea typeface="+mj-ea"/>
                <a:cs typeface="+mj-cs"/>
                <a:sym typeface="Arial"/>
              </a:defRPr>
            </a:pPr>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COMPONENTES DE UN </a:t>
            </a:r>
            <a:r>
              <a:rPr lang="es-CL" b="0" dirty="0">
                <a:solidFill>
                  <a:srgbClr val="FF0000"/>
                </a:solidFill>
              </a:rPr>
              <a:t>SISTEMA DE ALARMA</a:t>
            </a:r>
            <a:endParaRPr b="0" dirty="0">
              <a:solidFill>
                <a:srgbClr val="FF0000"/>
              </a:solidFill>
            </a:endParaRPr>
          </a:p>
        </p:txBody>
      </p:sp>
      <p:sp>
        <p:nvSpPr>
          <p:cNvPr id="241"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10</a:t>
            </a:fld>
            <a:endParaRPr/>
          </a:p>
        </p:txBody>
      </p:sp>
      <p:pic>
        <p:nvPicPr>
          <p:cNvPr id="7" name="Google Shape;578;p8" descr="La alarma automotriz: su historia y los diferentes tipos existentes">
            <a:extLst>
              <a:ext uri="{FF2B5EF4-FFF2-40B4-BE49-F238E27FC236}">
                <a16:creationId xmlns:a16="http://schemas.microsoft.com/office/drawing/2014/main" xmlns="" id="{74E5EE90-3BFB-4830-84CD-17DAD4FC6E09}"/>
              </a:ext>
            </a:extLst>
          </p:cNvPr>
          <p:cNvPicPr preferRelativeResize="0"/>
          <p:nvPr/>
        </p:nvPicPr>
        <p:blipFill rotWithShape="1">
          <a:blip r:embed="rId2">
            <a:alphaModFix/>
          </a:blip>
          <a:srcRect/>
          <a:stretch/>
        </p:blipFill>
        <p:spPr>
          <a:xfrm>
            <a:off x="1714499" y="2056737"/>
            <a:ext cx="6286502" cy="4718186"/>
          </a:xfrm>
          <a:prstGeom prst="rect">
            <a:avLst/>
          </a:prstGeom>
          <a:noFill/>
          <a:ln>
            <a:noFill/>
          </a:ln>
        </p:spPr>
      </p:pic>
    </p:spTree>
    <p:extLst>
      <p:ext uri="{BB962C8B-B14F-4D97-AF65-F5344CB8AC3E}">
        <p14:creationId xmlns:p14="http://schemas.microsoft.com/office/powerpoint/2010/main" val="1397984521"/>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Rectángulo redondeado"/>
          <p:cNvSpPr/>
          <p:nvPr/>
        </p:nvSpPr>
        <p:spPr>
          <a:xfrm>
            <a:off x="442492" y="2272396"/>
            <a:ext cx="4374502" cy="4502527"/>
          </a:xfrm>
          <a:prstGeom prst="roundRect">
            <a:avLst>
              <a:gd name="adj" fmla="val 5054"/>
            </a:avLst>
          </a:prstGeom>
          <a:solidFill>
            <a:srgbClr val="FFFFFF"/>
          </a:solidFill>
          <a:ln w="12700">
            <a:miter lim="400000"/>
          </a:ln>
        </p:spPr>
        <p:txBody>
          <a:bodyPr lIns="0" tIns="0" rIns="0" bIns="0"/>
          <a:lstStyle/>
          <a:p>
            <a:pPr algn="ctr">
              <a:defRPr>
                <a:solidFill>
                  <a:srgbClr val="FFFFFF"/>
                </a:solidFill>
                <a:latin typeface="+mj-lt"/>
                <a:ea typeface="+mj-ea"/>
                <a:cs typeface="+mj-cs"/>
                <a:sym typeface="Arial"/>
              </a:defRPr>
            </a:pPr>
            <a:endParaRPr/>
          </a:p>
        </p:txBody>
      </p:sp>
      <p:sp>
        <p:nvSpPr>
          <p:cNvPr id="11" name="Grupo 11">
            <a:extLst>
              <a:ext uri="{FF2B5EF4-FFF2-40B4-BE49-F238E27FC236}">
                <a16:creationId xmlns:a16="http://schemas.microsoft.com/office/drawing/2014/main" xmlns="" id="{A3CDDBB0-94EC-4687-8E72-3080D162C59E}"/>
              </a:ext>
            </a:extLst>
          </p:cNvPr>
          <p:cNvSpPr/>
          <p:nvPr/>
        </p:nvSpPr>
        <p:spPr>
          <a:xfrm>
            <a:off x="4172137" y="2538882"/>
            <a:ext cx="5247954" cy="4342918"/>
          </a:xfrm>
          <a:prstGeom prst="roundRect">
            <a:avLst>
              <a:gd name="adj" fmla="val 5814"/>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COMPONENTES DE UN </a:t>
            </a:r>
            <a:r>
              <a:rPr lang="es-CL" b="0" dirty="0">
                <a:solidFill>
                  <a:srgbClr val="FF0000"/>
                </a:solidFill>
              </a:rPr>
              <a:t>SISTEMA DE ALARMA</a:t>
            </a:r>
            <a:endParaRPr b="0" dirty="0">
              <a:solidFill>
                <a:srgbClr val="FF0000"/>
              </a:solidFill>
            </a:endParaRPr>
          </a:p>
        </p:txBody>
      </p:sp>
      <p:sp>
        <p:nvSpPr>
          <p:cNvPr id="241"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11</a:t>
            </a:fld>
            <a:endParaRPr/>
          </a:p>
        </p:txBody>
      </p:sp>
      <p:pic>
        <p:nvPicPr>
          <p:cNvPr id="6" name="Google Shape;624;p9">
            <a:extLst>
              <a:ext uri="{FF2B5EF4-FFF2-40B4-BE49-F238E27FC236}">
                <a16:creationId xmlns:a16="http://schemas.microsoft.com/office/drawing/2014/main" xmlns="" id="{397308BE-ACBB-4261-8BC6-6489F494034E}"/>
              </a:ext>
            </a:extLst>
          </p:cNvPr>
          <p:cNvPicPr preferRelativeResize="0"/>
          <p:nvPr/>
        </p:nvPicPr>
        <p:blipFill rotWithShape="1">
          <a:blip r:embed="rId2">
            <a:alphaModFix/>
          </a:blip>
          <a:srcRect/>
          <a:stretch/>
        </p:blipFill>
        <p:spPr>
          <a:xfrm>
            <a:off x="575668" y="3048982"/>
            <a:ext cx="3305175" cy="3648075"/>
          </a:xfrm>
          <a:prstGeom prst="rect">
            <a:avLst/>
          </a:prstGeom>
          <a:noFill/>
          <a:ln>
            <a:noFill/>
          </a:ln>
        </p:spPr>
      </p:pic>
      <p:sp>
        <p:nvSpPr>
          <p:cNvPr id="8" name="CuadroTexto 7">
            <a:extLst>
              <a:ext uri="{FF2B5EF4-FFF2-40B4-BE49-F238E27FC236}">
                <a16:creationId xmlns:a16="http://schemas.microsoft.com/office/drawing/2014/main" xmlns="" id="{7BF6DABC-EA80-4E2C-A14D-197F06E89BA9}"/>
              </a:ext>
            </a:extLst>
          </p:cNvPr>
          <p:cNvSpPr txBox="1"/>
          <p:nvPr/>
        </p:nvSpPr>
        <p:spPr>
          <a:xfrm>
            <a:off x="295409" y="2436723"/>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2000" b="1" dirty="0">
                <a:solidFill>
                  <a:srgbClr val="741B47"/>
                </a:solidFill>
                <a:latin typeface="Calibri" panose="020F0502020204030204" pitchFamily="34" charset="0"/>
                <a:cs typeface="Calibri" panose="020F0502020204030204" pitchFamily="34" charset="0"/>
              </a:rPr>
              <a:t>SENSOR DE CHOQUE CARROCERÍA</a:t>
            </a:r>
          </a:p>
        </p:txBody>
      </p:sp>
      <p:sp>
        <p:nvSpPr>
          <p:cNvPr id="10" name="CuadroTexto 9">
            <a:extLst>
              <a:ext uri="{FF2B5EF4-FFF2-40B4-BE49-F238E27FC236}">
                <a16:creationId xmlns:a16="http://schemas.microsoft.com/office/drawing/2014/main" xmlns="" id="{740AC81F-8148-4489-A4A7-A16B961A6C1D}"/>
              </a:ext>
            </a:extLst>
          </p:cNvPr>
          <p:cNvSpPr txBox="1"/>
          <p:nvPr/>
        </p:nvSpPr>
        <p:spPr>
          <a:xfrm>
            <a:off x="4371892" y="2796488"/>
            <a:ext cx="4988204" cy="403187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Este sensor de choque funciona de la manera que si alguien  mueve , empuja o golpea alguna parte del vehículo, este sensor enviará  una señal a la centralita (modulo) indicando la intensidad del movimiento. </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Dependiendo de la magnitud del choque, la central emite una señal de aviso o bien hace sonar una señal completa.</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El sensor tiene sólo tres elementos principales:</a:t>
            </a:r>
          </a:p>
          <a:p>
            <a:endParaRPr lang="es-ES" sz="1600" dirty="0">
              <a:solidFill>
                <a:srgbClr val="741B47"/>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solidFill>
                  <a:srgbClr val="741B47"/>
                </a:solidFill>
                <a:latin typeface="Calibri" panose="020F0502020204030204" pitchFamily="34" charset="0"/>
                <a:cs typeface="Calibri" panose="020F0502020204030204" pitchFamily="34" charset="0"/>
              </a:rPr>
              <a:t>Un contacto eléctrico central en un recipiente cilíndrico</a:t>
            </a:r>
          </a:p>
          <a:p>
            <a:pPr marL="285750" indent="-285750">
              <a:buFont typeface="Arial" panose="020B0604020202020204" pitchFamily="34" charset="0"/>
              <a:buChar char="•"/>
            </a:pPr>
            <a:r>
              <a:rPr lang="es-ES" sz="1600" dirty="0">
                <a:solidFill>
                  <a:srgbClr val="741B47"/>
                </a:solidFill>
                <a:latin typeface="Calibri" panose="020F0502020204030204" pitchFamily="34" charset="0"/>
                <a:cs typeface="Calibri" panose="020F0502020204030204" pitchFamily="34" charset="0"/>
              </a:rPr>
              <a:t>Muchos contactos eléctricos pequeños en el fondo del recipiente.</a:t>
            </a:r>
          </a:p>
          <a:p>
            <a:pPr marL="285750" indent="-285750">
              <a:buFont typeface="Arial" panose="020B0604020202020204" pitchFamily="34" charset="0"/>
              <a:buChar char="•"/>
            </a:pPr>
            <a:r>
              <a:rPr lang="es-ES" sz="1600" dirty="0">
                <a:solidFill>
                  <a:srgbClr val="741B47"/>
                </a:solidFill>
                <a:latin typeface="Calibri" panose="020F0502020204030204" pitchFamily="34" charset="0"/>
                <a:cs typeface="Calibri" panose="020F0502020204030204" pitchFamily="34" charset="0"/>
              </a:rPr>
              <a:t>Una bola metálica que se puede mover libre dentro del recipiente.</a:t>
            </a:r>
            <a:endParaRPr lang="es-CL" sz="1600" dirty="0">
              <a:solidFill>
                <a:srgbClr val="741B47"/>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44325196"/>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rupo 11">
            <a:extLst>
              <a:ext uri="{FF2B5EF4-FFF2-40B4-BE49-F238E27FC236}">
                <a16:creationId xmlns:a16="http://schemas.microsoft.com/office/drawing/2014/main" xmlns="" id="{A3CDDBB0-94EC-4687-8E72-3080D162C59E}"/>
              </a:ext>
            </a:extLst>
          </p:cNvPr>
          <p:cNvSpPr/>
          <p:nvPr/>
        </p:nvSpPr>
        <p:spPr>
          <a:xfrm>
            <a:off x="442492" y="3037808"/>
            <a:ext cx="7591165" cy="3809305"/>
          </a:xfrm>
          <a:prstGeom prst="roundRect">
            <a:avLst>
              <a:gd name="adj" fmla="val 5814"/>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17" name="Diagrama de flujo: conector 16">
            <a:extLst>
              <a:ext uri="{FF2B5EF4-FFF2-40B4-BE49-F238E27FC236}">
                <a16:creationId xmlns:a16="http://schemas.microsoft.com/office/drawing/2014/main" xmlns="" id="{088992BE-6319-4622-B63A-C6C3E578DEB1}"/>
              </a:ext>
            </a:extLst>
          </p:cNvPr>
          <p:cNvSpPr/>
          <p:nvPr/>
        </p:nvSpPr>
        <p:spPr>
          <a:xfrm>
            <a:off x="7121732" y="1068359"/>
            <a:ext cx="2404184" cy="2404184"/>
          </a:xfrm>
          <a:prstGeom prst="flowChartConnector">
            <a:avLst/>
          </a:prstGeom>
          <a:solidFill>
            <a:srgbClr val="741B47"/>
          </a:solidFill>
          <a:ln>
            <a:noFill/>
          </a:ln>
        </p:spPr>
        <p:style>
          <a:lnRef idx="2">
            <a:schemeClr val="accent2"/>
          </a:lnRef>
          <a:fillRef idx="1">
            <a:schemeClr val="lt1"/>
          </a:fillRef>
          <a:effectRef idx="0">
            <a:schemeClr val="accent2"/>
          </a:effectRef>
          <a:fontRef idx="minor">
            <a:schemeClr val="dk1"/>
          </a:fontRef>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effectLst/>
              <a:uFillTx/>
              <a:latin typeface="+mn-lt"/>
              <a:ea typeface="+mn-ea"/>
              <a:cs typeface="+mn-cs"/>
              <a:sym typeface="Helvetica"/>
            </a:endParaRPr>
          </a:p>
        </p:txBody>
      </p:sp>
      <p:sp>
        <p:nvSpPr>
          <p:cNvPr id="4" name="Diagrama de flujo: conector 3">
            <a:extLst>
              <a:ext uri="{FF2B5EF4-FFF2-40B4-BE49-F238E27FC236}">
                <a16:creationId xmlns:a16="http://schemas.microsoft.com/office/drawing/2014/main" xmlns="" id="{024F494A-891B-484A-BBF4-CC36E4E906EE}"/>
              </a:ext>
            </a:extLst>
          </p:cNvPr>
          <p:cNvSpPr/>
          <p:nvPr/>
        </p:nvSpPr>
        <p:spPr>
          <a:xfrm>
            <a:off x="7295904" y="1242531"/>
            <a:ext cx="2055840" cy="2055840"/>
          </a:xfrm>
          <a:prstGeom prst="flowChartConnector">
            <a:avLst/>
          </a:prstGeom>
          <a:ln>
            <a:noFill/>
          </a:ln>
        </p:spPr>
        <p:style>
          <a:lnRef idx="2">
            <a:schemeClr val="accent2"/>
          </a:lnRef>
          <a:fillRef idx="1">
            <a:schemeClr val="lt1"/>
          </a:fillRef>
          <a:effectRef idx="0">
            <a:schemeClr val="accent2"/>
          </a:effectRef>
          <a:fontRef idx="minor">
            <a:schemeClr val="dk1"/>
          </a:fontRef>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solidFill>
                <a:srgbClr val="000000"/>
              </a:solidFill>
              <a:effectLst/>
              <a:uFillTx/>
              <a:latin typeface="+mn-lt"/>
              <a:ea typeface="+mn-ea"/>
              <a:cs typeface="+mn-cs"/>
              <a:sym typeface="Helvetica"/>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COMPONENTES DE UN </a:t>
            </a:r>
            <a:r>
              <a:rPr lang="es-CL" b="0" dirty="0">
                <a:solidFill>
                  <a:srgbClr val="FF0000"/>
                </a:solidFill>
              </a:rPr>
              <a:t>SISTEMA DE ALARMA</a:t>
            </a:r>
            <a:endParaRPr b="0" dirty="0">
              <a:solidFill>
                <a:srgbClr val="FF0000"/>
              </a:solidFill>
            </a:endParaRPr>
          </a:p>
        </p:txBody>
      </p:sp>
      <p:sp>
        <p:nvSpPr>
          <p:cNvPr id="8" name="CuadroTexto 7">
            <a:extLst>
              <a:ext uri="{FF2B5EF4-FFF2-40B4-BE49-F238E27FC236}">
                <a16:creationId xmlns:a16="http://schemas.microsoft.com/office/drawing/2014/main" xmlns="" id="{7BF6DABC-EA80-4E2C-A14D-197F06E89BA9}"/>
              </a:ext>
            </a:extLst>
          </p:cNvPr>
          <p:cNvSpPr txBox="1"/>
          <p:nvPr/>
        </p:nvSpPr>
        <p:spPr>
          <a:xfrm>
            <a:off x="442492" y="2491412"/>
            <a:ext cx="4855028" cy="33855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1600" b="1" dirty="0">
                <a:solidFill>
                  <a:srgbClr val="741B47"/>
                </a:solidFill>
                <a:latin typeface="Calibri" panose="020F0502020204030204" pitchFamily="34" charset="0"/>
                <a:cs typeface="Calibri" panose="020F0502020204030204" pitchFamily="34" charset="0"/>
              </a:rPr>
              <a:t>SENSOR DE VENTANA (CRISTAL)</a:t>
            </a:r>
          </a:p>
        </p:txBody>
      </p:sp>
      <p:sp>
        <p:nvSpPr>
          <p:cNvPr id="10" name="CuadroTexto 9">
            <a:extLst>
              <a:ext uri="{FF2B5EF4-FFF2-40B4-BE49-F238E27FC236}">
                <a16:creationId xmlns:a16="http://schemas.microsoft.com/office/drawing/2014/main" xmlns="" id="{740AC81F-8148-4489-A4A7-A16B961A6C1D}"/>
              </a:ext>
            </a:extLst>
          </p:cNvPr>
          <p:cNvSpPr txBox="1"/>
          <p:nvPr/>
        </p:nvSpPr>
        <p:spPr>
          <a:xfrm>
            <a:off x="597309" y="3219215"/>
            <a:ext cx="7185977" cy="35394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Este sensor funciona mediante un micrófono (frecuencias). Los micrófonos miden los cambios en la presión y convierten estas variaciones en una corriente eléctrica fluctuante.</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La rotura de un cristal tiene una frecuencia de sonido característica. </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El micrófono convierte esto en una corriente eléctrica con esa frecuencia particular, que envía a la central.</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En su camino hacia la central, la corriente pasa a través de un Crossover, un aparato eléctrico que sólo conduce la electricidad de un determinado rango de frecuencias. El crossover está configurado de tal forma que sólo conducirá la corriente que tenga la frecuencia de la rotura de un cristal. Así, sólo este sonido específico disparará la alarma, y todos los demás serán ignorados.</a:t>
            </a:r>
            <a:endParaRPr lang="es-CL" sz="1600" dirty="0">
              <a:solidFill>
                <a:srgbClr val="741B47"/>
              </a:solidFill>
              <a:latin typeface="Calibri" panose="020F0502020204030204" pitchFamily="34" charset="0"/>
              <a:cs typeface="Calibri" panose="020F0502020204030204" pitchFamily="34" charset="0"/>
            </a:endParaRPr>
          </a:p>
        </p:txBody>
      </p:sp>
      <p:pic>
        <p:nvPicPr>
          <p:cNvPr id="9" name="Google Shape;672;p10">
            <a:extLst>
              <a:ext uri="{FF2B5EF4-FFF2-40B4-BE49-F238E27FC236}">
                <a16:creationId xmlns:a16="http://schemas.microsoft.com/office/drawing/2014/main" xmlns="" id="{6DA64997-52DC-4943-A621-871DB82888A0}"/>
              </a:ext>
            </a:extLst>
          </p:cNvPr>
          <p:cNvPicPr preferRelativeResize="0"/>
          <p:nvPr/>
        </p:nvPicPr>
        <p:blipFill rotWithShape="1">
          <a:blip r:embed="rId2">
            <a:alphaModFix/>
          </a:blip>
          <a:srcRect l="15963" r="15963"/>
          <a:stretch/>
        </p:blipFill>
        <p:spPr>
          <a:xfrm>
            <a:off x="7463527" y="1410155"/>
            <a:ext cx="1720594" cy="1720592"/>
          </a:xfrm>
          <a:prstGeom prst="flowChartConnector">
            <a:avLst/>
          </a:prstGeom>
          <a:noFill/>
          <a:ln>
            <a:noFill/>
          </a:ln>
        </p:spPr>
      </p:pic>
    </p:spTree>
    <p:extLst>
      <p:ext uri="{BB962C8B-B14F-4D97-AF65-F5344CB8AC3E}">
        <p14:creationId xmlns:p14="http://schemas.microsoft.com/office/powerpoint/2010/main" val="4103858614"/>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rupo 11">
            <a:extLst>
              <a:ext uri="{FF2B5EF4-FFF2-40B4-BE49-F238E27FC236}">
                <a16:creationId xmlns:a16="http://schemas.microsoft.com/office/drawing/2014/main" xmlns="" id="{73DAD32B-7D64-4AC4-9029-1FFD71D0D3D4}"/>
              </a:ext>
            </a:extLst>
          </p:cNvPr>
          <p:cNvSpPr/>
          <p:nvPr/>
        </p:nvSpPr>
        <p:spPr>
          <a:xfrm>
            <a:off x="1905001" y="3102430"/>
            <a:ext cx="7271656" cy="3537856"/>
          </a:xfrm>
          <a:prstGeom prst="roundRect">
            <a:avLst>
              <a:gd name="adj" fmla="val 4940"/>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17" name="Diagrama de flujo: conector 16">
            <a:extLst>
              <a:ext uri="{FF2B5EF4-FFF2-40B4-BE49-F238E27FC236}">
                <a16:creationId xmlns:a16="http://schemas.microsoft.com/office/drawing/2014/main" xmlns="" id="{088992BE-6319-4622-B63A-C6C3E578DEB1}"/>
              </a:ext>
            </a:extLst>
          </p:cNvPr>
          <p:cNvSpPr/>
          <p:nvPr/>
        </p:nvSpPr>
        <p:spPr>
          <a:xfrm>
            <a:off x="442492" y="3640672"/>
            <a:ext cx="2404184" cy="2404184"/>
          </a:xfrm>
          <a:prstGeom prst="flowChartConnector">
            <a:avLst/>
          </a:prstGeom>
          <a:solidFill>
            <a:srgbClr val="DFD3D8"/>
          </a:solidFill>
          <a:ln>
            <a:noFill/>
          </a:ln>
        </p:spPr>
        <p:style>
          <a:lnRef idx="2">
            <a:schemeClr val="accent2"/>
          </a:lnRef>
          <a:fillRef idx="1">
            <a:schemeClr val="lt1"/>
          </a:fillRef>
          <a:effectRef idx="0">
            <a:schemeClr val="accent2"/>
          </a:effectRef>
          <a:fontRef idx="minor">
            <a:schemeClr val="dk1"/>
          </a:fontRef>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effectLst/>
              <a:uFillTx/>
              <a:latin typeface="+mn-lt"/>
              <a:ea typeface="+mn-ea"/>
              <a:cs typeface="+mn-cs"/>
              <a:sym typeface="Helvetica"/>
            </a:endParaRPr>
          </a:p>
        </p:txBody>
      </p:sp>
      <p:sp>
        <p:nvSpPr>
          <p:cNvPr id="4" name="Diagrama de flujo: conector 3">
            <a:extLst>
              <a:ext uri="{FF2B5EF4-FFF2-40B4-BE49-F238E27FC236}">
                <a16:creationId xmlns:a16="http://schemas.microsoft.com/office/drawing/2014/main" xmlns="" id="{024F494A-891B-484A-BBF4-CC36E4E906EE}"/>
              </a:ext>
            </a:extLst>
          </p:cNvPr>
          <p:cNvSpPr/>
          <p:nvPr/>
        </p:nvSpPr>
        <p:spPr>
          <a:xfrm>
            <a:off x="616664" y="3814844"/>
            <a:ext cx="2055840" cy="2055840"/>
          </a:xfrm>
          <a:prstGeom prst="flowChartConnector">
            <a:avLst/>
          </a:prstGeom>
          <a:ln>
            <a:noFill/>
          </a:ln>
        </p:spPr>
        <p:style>
          <a:lnRef idx="2">
            <a:schemeClr val="accent2"/>
          </a:lnRef>
          <a:fillRef idx="1">
            <a:schemeClr val="lt1"/>
          </a:fillRef>
          <a:effectRef idx="0">
            <a:schemeClr val="accent2"/>
          </a:effectRef>
          <a:fontRef idx="minor">
            <a:schemeClr val="dk1"/>
          </a:fontRef>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solidFill>
                <a:srgbClr val="000000"/>
              </a:solidFill>
              <a:effectLst/>
              <a:uFillTx/>
              <a:latin typeface="+mn-lt"/>
              <a:ea typeface="+mn-ea"/>
              <a:cs typeface="+mn-cs"/>
              <a:sym typeface="Helvetica"/>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COMPONENTES DE UN </a:t>
            </a:r>
            <a:r>
              <a:rPr lang="es-CL" b="0" dirty="0">
                <a:solidFill>
                  <a:srgbClr val="FF0000"/>
                </a:solidFill>
              </a:rPr>
              <a:t>SISTEMA DE ALARMA</a:t>
            </a:r>
            <a:endParaRPr b="0" dirty="0">
              <a:solidFill>
                <a:srgbClr val="FF0000"/>
              </a:solidFill>
            </a:endParaRPr>
          </a:p>
        </p:txBody>
      </p:sp>
      <p:sp>
        <p:nvSpPr>
          <p:cNvPr id="8" name="CuadroTexto 7">
            <a:extLst>
              <a:ext uri="{FF2B5EF4-FFF2-40B4-BE49-F238E27FC236}">
                <a16:creationId xmlns:a16="http://schemas.microsoft.com/office/drawing/2014/main" xmlns="" id="{7BF6DABC-EA80-4E2C-A14D-197F06E89BA9}"/>
              </a:ext>
            </a:extLst>
          </p:cNvPr>
          <p:cNvSpPr txBox="1"/>
          <p:nvPr/>
        </p:nvSpPr>
        <p:spPr>
          <a:xfrm>
            <a:off x="442492" y="2491412"/>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2000" b="1" dirty="0">
                <a:solidFill>
                  <a:srgbClr val="741B47"/>
                </a:solidFill>
                <a:latin typeface="Calibri" panose="020F0502020204030204" pitchFamily="34" charset="0"/>
                <a:cs typeface="Calibri" panose="020F0502020204030204" pitchFamily="34" charset="0"/>
              </a:rPr>
              <a:t>SENSOR DE PRESIÓN (CRISTAL)</a:t>
            </a:r>
          </a:p>
        </p:txBody>
      </p:sp>
      <p:pic>
        <p:nvPicPr>
          <p:cNvPr id="12" name="Google Shape;719;p11">
            <a:extLst>
              <a:ext uri="{FF2B5EF4-FFF2-40B4-BE49-F238E27FC236}">
                <a16:creationId xmlns:a16="http://schemas.microsoft.com/office/drawing/2014/main" xmlns="" id="{09951523-C37E-4E47-BEBD-0ADF5CD545A7}"/>
              </a:ext>
            </a:extLst>
          </p:cNvPr>
          <p:cNvPicPr preferRelativeResize="0"/>
          <p:nvPr/>
        </p:nvPicPr>
        <p:blipFill rotWithShape="1">
          <a:blip r:embed="rId2">
            <a:alphaModFix/>
          </a:blip>
          <a:srcRect/>
          <a:stretch/>
        </p:blipFill>
        <p:spPr>
          <a:xfrm>
            <a:off x="976808" y="4174988"/>
            <a:ext cx="1335552" cy="1335552"/>
          </a:xfrm>
          <a:prstGeom prst="rect">
            <a:avLst/>
          </a:prstGeom>
          <a:noFill/>
          <a:ln>
            <a:noFill/>
          </a:ln>
        </p:spPr>
      </p:pic>
      <p:sp>
        <p:nvSpPr>
          <p:cNvPr id="15" name="CuadroTexto 14">
            <a:extLst>
              <a:ext uri="{FF2B5EF4-FFF2-40B4-BE49-F238E27FC236}">
                <a16:creationId xmlns:a16="http://schemas.microsoft.com/office/drawing/2014/main" xmlns="" id="{031F3B90-41A8-4ACD-9CC8-B9B833367C0A}"/>
              </a:ext>
            </a:extLst>
          </p:cNvPr>
          <p:cNvSpPr txBox="1"/>
          <p:nvPr/>
        </p:nvSpPr>
        <p:spPr>
          <a:xfrm>
            <a:off x="2846676" y="3347864"/>
            <a:ext cx="6099823" cy="30469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1600" dirty="0">
                <a:latin typeface="Calibri" panose="020F0502020204030204" pitchFamily="34" charset="0"/>
                <a:cs typeface="Calibri" panose="020F0502020204030204" pitchFamily="34" charset="0"/>
              </a:rPr>
              <a:t>Una manera simple para una alarma de detectar un intruso es monitorizando los niveles de presión de aire. Incluso si no hay presión diferencial entre el interior y el exterior, el acto de abrir una puerta o romper una ventana empuja o aspira el aire del interior, creando un breve cambio en la presión.</a:t>
            </a:r>
          </a:p>
          <a:p>
            <a:endParaRPr lang="es-CL" sz="1600" dirty="0">
              <a:latin typeface="Calibri" panose="020F0502020204030204" pitchFamily="34" charset="0"/>
              <a:cs typeface="Calibri" panose="020F0502020204030204" pitchFamily="34" charset="0"/>
            </a:endParaRPr>
          </a:p>
          <a:p>
            <a:r>
              <a:rPr lang="es-CL" sz="1600" dirty="0">
                <a:latin typeface="Calibri" panose="020F0502020204030204" pitchFamily="34" charset="0"/>
                <a:cs typeface="Calibri" panose="020F0502020204030204" pitchFamily="34" charset="0"/>
              </a:rPr>
              <a:t>Podemos detectar fluctuaciones en la presión del aire con un simple altavoz. </a:t>
            </a:r>
          </a:p>
          <a:p>
            <a:endParaRPr lang="es-CL" sz="1600" dirty="0">
              <a:latin typeface="Calibri" panose="020F0502020204030204" pitchFamily="34" charset="0"/>
              <a:cs typeface="Calibri" panose="020F0502020204030204" pitchFamily="34" charset="0"/>
            </a:endParaRPr>
          </a:p>
          <a:p>
            <a:r>
              <a:rPr lang="es-CL" sz="1600" dirty="0">
                <a:latin typeface="Calibri" panose="020F0502020204030204" pitchFamily="34" charset="0"/>
                <a:cs typeface="Calibri" panose="020F0502020204030204" pitchFamily="34" charset="0"/>
              </a:rPr>
              <a:t>Un altavoz tiene dos componentes principales:</a:t>
            </a:r>
          </a:p>
          <a:p>
            <a:pPr marL="285750" indent="-285750">
              <a:buFont typeface="Arial" panose="020B0604020202020204" pitchFamily="34" charset="0"/>
              <a:buChar char="•"/>
            </a:pPr>
            <a:r>
              <a:rPr lang="es-CL" sz="1600" dirty="0">
                <a:latin typeface="Calibri" panose="020F0502020204030204" pitchFamily="34" charset="0"/>
                <a:cs typeface="Calibri" panose="020F0502020204030204" pitchFamily="34" charset="0"/>
              </a:rPr>
              <a:t>Un cono móvil.</a:t>
            </a:r>
          </a:p>
          <a:p>
            <a:pPr marL="285750" indent="-285750">
              <a:buFont typeface="Arial" panose="020B0604020202020204" pitchFamily="34" charset="0"/>
              <a:buChar char="•"/>
            </a:pPr>
            <a:r>
              <a:rPr lang="es-CL" sz="1600" dirty="0">
                <a:latin typeface="Calibri" panose="020F0502020204030204" pitchFamily="34" charset="0"/>
                <a:cs typeface="Calibri" panose="020F0502020204030204" pitchFamily="34" charset="0"/>
              </a:rPr>
              <a:t>Un electroimán, rodeado por un imán natural, sujeto al cono.</a:t>
            </a:r>
          </a:p>
        </p:txBody>
      </p:sp>
    </p:spTree>
    <p:extLst>
      <p:ext uri="{BB962C8B-B14F-4D97-AF65-F5344CB8AC3E}">
        <p14:creationId xmlns:p14="http://schemas.microsoft.com/office/powerpoint/2010/main" val="3632781577"/>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rupo 11">
            <a:extLst>
              <a:ext uri="{FF2B5EF4-FFF2-40B4-BE49-F238E27FC236}">
                <a16:creationId xmlns:a16="http://schemas.microsoft.com/office/drawing/2014/main" xmlns="" id="{73DAD32B-7D64-4AC4-9029-1FFD71D0D3D4}"/>
              </a:ext>
            </a:extLst>
          </p:cNvPr>
          <p:cNvSpPr/>
          <p:nvPr/>
        </p:nvSpPr>
        <p:spPr>
          <a:xfrm>
            <a:off x="1592494" y="3177384"/>
            <a:ext cx="7410051" cy="3271733"/>
          </a:xfrm>
          <a:prstGeom prst="roundRect">
            <a:avLst>
              <a:gd name="adj" fmla="val 4940"/>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17" name="Diagrama de flujo: conector 16">
            <a:extLst>
              <a:ext uri="{FF2B5EF4-FFF2-40B4-BE49-F238E27FC236}">
                <a16:creationId xmlns:a16="http://schemas.microsoft.com/office/drawing/2014/main" xmlns="" id="{088992BE-6319-4622-B63A-C6C3E578DEB1}"/>
              </a:ext>
            </a:extLst>
          </p:cNvPr>
          <p:cNvSpPr/>
          <p:nvPr/>
        </p:nvSpPr>
        <p:spPr>
          <a:xfrm>
            <a:off x="7186512" y="4946398"/>
            <a:ext cx="2404184" cy="2404184"/>
          </a:xfrm>
          <a:prstGeom prst="flowChartConnector">
            <a:avLst/>
          </a:prstGeom>
          <a:solidFill>
            <a:srgbClr val="EEEEEE"/>
          </a:solidFill>
          <a:ln>
            <a:noFill/>
          </a:ln>
        </p:spPr>
        <p:style>
          <a:lnRef idx="2">
            <a:schemeClr val="accent2"/>
          </a:lnRef>
          <a:fillRef idx="1">
            <a:schemeClr val="lt1"/>
          </a:fillRef>
          <a:effectRef idx="0">
            <a:schemeClr val="accent2"/>
          </a:effectRef>
          <a:fontRef idx="minor">
            <a:schemeClr val="dk1"/>
          </a:fontRef>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effectLst/>
              <a:uFillTx/>
              <a:latin typeface="+mn-lt"/>
              <a:ea typeface="+mn-ea"/>
              <a:cs typeface="+mn-cs"/>
              <a:sym typeface="Helvetica"/>
            </a:endParaRPr>
          </a:p>
        </p:txBody>
      </p:sp>
      <p:sp>
        <p:nvSpPr>
          <p:cNvPr id="4" name="Diagrama de flujo: conector 3">
            <a:extLst>
              <a:ext uri="{FF2B5EF4-FFF2-40B4-BE49-F238E27FC236}">
                <a16:creationId xmlns:a16="http://schemas.microsoft.com/office/drawing/2014/main" xmlns="" id="{024F494A-891B-484A-BBF4-CC36E4E906EE}"/>
              </a:ext>
            </a:extLst>
          </p:cNvPr>
          <p:cNvSpPr/>
          <p:nvPr/>
        </p:nvSpPr>
        <p:spPr>
          <a:xfrm>
            <a:off x="7360684" y="5120570"/>
            <a:ext cx="2055840" cy="2055840"/>
          </a:xfrm>
          <a:prstGeom prst="flowChartConnector">
            <a:avLst/>
          </a:prstGeom>
          <a:ln>
            <a:noFill/>
          </a:ln>
        </p:spPr>
        <p:style>
          <a:lnRef idx="2">
            <a:schemeClr val="accent2"/>
          </a:lnRef>
          <a:fillRef idx="1">
            <a:schemeClr val="lt1"/>
          </a:fillRef>
          <a:effectRef idx="0">
            <a:schemeClr val="accent2"/>
          </a:effectRef>
          <a:fontRef idx="minor">
            <a:schemeClr val="dk1"/>
          </a:fontRef>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solidFill>
                <a:srgbClr val="000000"/>
              </a:solidFill>
              <a:effectLst/>
              <a:uFillTx/>
              <a:latin typeface="+mn-lt"/>
              <a:ea typeface="+mn-ea"/>
              <a:cs typeface="+mn-cs"/>
              <a:sym typeface="Helvetica"/>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COMPONENTES DE UN </a:t>
            </a:r>
            <a:r>
              <a:rPr lang="es-CL" b="0" dirty="0">
                <a:solidFill>
                  <a:srgbClr val="FF0000"/>
                </a:solidFill>
              </a:rPr>
              <a:t>SISTEMA DE ALARMA</a:t>
            </a:r>
            <a:endParaRPr b="0" dirty="0">
              <a:solidFill>
                <a:srgbClr val="FF0000"/>
              </a:solidFill>
            </a:endParaRPr>
          </a:p>
        </p:txBody>
      </p:sp>
      <p:sp>
        <p:nvSpPr>
          <p:cNvPr id="8" name="CuadroTexto 7">
            <a:extLst>
              <a:ext uri="{FF2B5EF4-FFF2-40B4-BE49-F238E27FC236}">
                <a16:creationId xmlns:a16="http://schemas.microsoft.com/office/drawing/2014/main" xmlns="" id="{7BF6DABC-EA80-4E2C-A14D-197F06E89BA9}"/>
              </a:ext>
            </a:extLst>
          </p:cNvPr>
          <p:cNvSpPr txBox="1"/>
          <p:nvPr/>
        </p:nvSpPr>
        <p:spPr>
          <a:xfrm>
            <a:off x="442492" y="2491412"/>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2000" b="1" dirty="0">
                <a:solidFill>
                  <a:srgbClr val="741B47"/>
                </a:solidFill>
                <a:latin typeface="Calibri" panose="020F0502020204030204" pitchFamily="34" charset="0"/>
                <a:cs typeface="Calibri" panose="020F0502020204030204" pitchFamily="34" charset="0"/>
              </a:rPr>
              <a:t>SENSOR DE MOVIMIENTO</a:t>
            </a:r>
          </a:p>
        </p:txBody>
      </p:sp>
      <p:pic>
        <p:nvPicPr>
          <p:cNvPr id="9" name="Google Shape;766;p12">
            <a:extLst>
              <a:ext uri="{FF2B5EF4-FFF2-40B4-BE49-F238E27FC236}">
                <a16:creationId xmlns:a16="http://schemas.microsoft.com/office/drawing/2014/main" xmlns="" id="{EF0EBF42-3AE3-4FB5-B480-24CED84FCACA}"/>
              </a:ext>
            </a:extLst>
          </p:cNvPr>
          <p:cNvPicPr preferRelativeResize="0"/>
          <p:nvPr/>
        </p:nvPicPr>
        <p:blipFill rotWithShape="1">
          <a:blip r:embed="rId2">
            <a:alphaModFix/>
          </a:blip>
          <a:srcRect l="3409" t="36208" r="10846" b="9263"/>
          <a:stretch/>
        </p:blipFill>
        <p:spPr>
          <a:xfrm>
            <a:off x="7488437" y="5719719"/>
            <a:ext cx="1800334" cy="914730"/>
          </a:xfrm>
          <a:prstGeom prst="rect">
            <a:avLst/>
          </a:prstGeom>
          <a:noFill/>
          <a:ln>
            <a:noFill/>
          </a:ln>
        </p:spPr>
      </p:pic>
      <p:sp>
        <p:nvSpPr>
          <p:cNvPr id="11" name="CuadroTexto 10">
            <a:extLst>
              <a:ext uri="{FF2B5EF4-FFF2-40B4-BE49-F238E27FC236}">
                <a16:creationId xmlns:a16="http://schemas.microsoft.com/office/drawing/2014/main" xmlns="" id="{6B6D535A-B207-463B-B73F-9B6DDC85FC5B}"/>
              </a:ext>
            </a:extLst>
          </p:cNvPr>
          <p:cNvSpPr txBox="1"/>
          <p:nvPr/>
        </p:nvSpPr>
        <p:spPr>
          <a:xfrm>
            <a:off x="3196518" y="3347723"/>
            <a:ext cx="4791971" cy="280076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1600" dirty="0">
                <a:latin typeface="Calibri" panose="020F0502020204030204" pitchFamily="34" charset="0"/>
                <a:cs typeface="Calibri" panose="020F0502020204030204" pitchFamily="34" charset="0"/>
              </a:rPr>
              <a:t>Una forma en que estos sensores trabajan es mediante el monitoreo de los niveles de presión del aire.</a:t>
            </a:r>
          </a:p>
          <a:p>
            <a:endParaRPr lang="es-CL" sz="1600" dirty="0">
              <a:latin typeface="Calibri" panose="020F0502020204030204" pitchFamily="34" charset="0"/>
              <a:cs typeface="Calibri" panose="020F0502020204030204" pitchFamily="34" charset="0"/>
            </a:endParaRPr>
          </a:p>
          <a:p>
            <a:r>
              <a:rPr lang="es-CL" sz="1600" dirty="0">
                <a:latin typeface="Calibri" panose="020F0502020204030204" pitchFamily="34" charset="0"/>
                <a:cs typeface="Calibri" panose="020F0502020204030204" pitchFamily="34" charset="0"/>
              </a:rPr>
              <a:t>Incluso, si no hay presión diferencial entre el interior y el exterior, al abrir una puerta o romper el vidrio de la ventana empuja o aspira el aire del interior, creando un cambio en la presión.</a:t>
            </a:r>
          </a:p>
          <a:p>
            <a:endParaRPr lang="es-CL" sz="1600" dirty="0">
              <a:latin typeface="Calibri" panose="020F0502020204030204" pitchFamily="34" charset="0"/>
              <a:cs typeface="Calibri" panose="020F0502020204030204" pitchFamily="34" charset="0"/>
            </a:endParaRPr>
          </a:p>
          <a:p>
            <a:r>
              <a:rPr lang="es-CL" sz="1600" dirty="0">
                <a:latin typeface="Calibri" panose="020F0502020204030204" pitchFamily="34" charset="0"/>
                <a:cs typeface="Calibri" panose="020F0502020204030204" pitchFamily="34" charset="0"/>
              </a:rPr>
              <a:t>Este cambio de presión, lo que hace es detectar fluctuaciones en la presión del aire con un simple altavoz. </a:t>
            </a:r>
          </a:p>
        </p:txBody>
      </p:sp>
      <p:pic>
        <p:nvPicPr>
          <p:cNvPr id="14" name="Imagen" descr="Imagen">
            <a:extLst>
              <a:ext uri="{FF2B5EF4-FFF2-40B4-BE49-F238E27FC236}">
                <a16:creationId xmlns:a16="http://schemas.microsoft.com/office/drawing/2014/main" xmlns="" id="{0E7E6FF5-491F-4181-A06B-182A2FFE89BF}"/>
              </a:ext>
            </a:extLst>
          </p:cNvPr>
          <p:cNvPicPr>
            <a:picLocks noChangeAspect="1"/>
          </p:cNvPicPr>
          <p:nvPr/>
        </p:nvPicPr>
        <p:blipFill>
          <a:blip r:embed="rId3"/>
          <a:stretch>
            <a:fillRect/>
          </a:stretch>
        </p:blipFill>
        <p:spPr>
          <a:xfrm>
            <a:off x="382497" y="3069638"/>
            <a:ext cx="2686268" cy="3786224"/>
          </a:xfrm>
          <a:prstGeom prst="rect">
            <a:avLst/>
          </a:prstGeom>
          <a:ln w="12700">
            <a:miter lim="400000"/>
          </a:ln>
        </p:spPr>
      </p:pic>
    </p:spTree>
    <p:extLst>
      <p:ext uri="{BB962C8B-B14F-4D97-AF65-F5344CB8AC3E}">
        <p14:creationId xmlns:p14="http://schemas.microsoft.com/office/powerpoint/2010/main" val="1616128003"/>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4" name="Google Shape;260;p11" descr="Google Shape;260;p11"/>
          <p:cNvPicPr>
            <a:picLocks noChangeAspect="1"/>
          </p:cNvPicPr>
          <p:nvPr/>
        </p:nvPicPr>
        <p:blipFill>
          <a:blip r:embed="rId2"/>
          <a:stretch>
            <a:fillRect/>
          </a:stretch>
        </p:blipFill>
        <p:spPr>
          <a:xfrm>
            <a:off x="5902233" y="1304434"/>
            <a:ext cx="3094285" cy="5481848"/>
          </a:xfrm>
          <a:prstGeom prst="rect">
            <a:avLst/>
          </a:prstGeom>
          <a:ln w="12700">
            <a:miter lim="400000"/>
          </a:ln>
        </p:spPr>
      </p:pic>
      <p:sp>
        <p:nvSpPr>
          <p:cNvPr id="325" name="Google Shape;261;p11"/>
          <p:cNvSpPr txBox="1"/>
          <p:nvPr/>
        </p:nvSpPr>
        <p:spPr>
          <a:xfrm>
            <a:off x="624577" y="5745510"/>
            <a:ext cx="4995619" cy="4541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defRPr sz="2100" b="1">
                <a:solidFill>
                  <a:srgbClr val="741B47"/>
                </a:solidFill>
                <a:latin typeface="Calibri"/>
                <a:ea typeface="Calibri"/>
                <a:cs typeface="Calibri"/>
                <a:sym typeface="Calibri"/>
              </a:defRPr>
            </a:lvl1pPr>
          </a:lstStyle>
          <a:p>
            <a:r>
              <a:t>¡Comparte tus respuestas!</a:t>
            </a:r>
          </a:p>
        </p:txBody>
      </p:sp>
      <p:grpSp>
        <p:nvGrpSpPr>
          <p:cNvPr id="328" name="Google Shape;262;p11"/>
          <p:cNvGrpSpPr/>
          <p:nvPr/>
        </p:nvGrpSpPr>
        <p:grpSpPr>
          <a:xfrm>
            <a:off x="558595" y="2258677"/>
            <a:ext cx="5146724" cy="3149067"/>
            <a:chOff x="0" y="0"/>
            <a:chExt cx="5146723" cy="3149066"/>
          </a:xfrm>
        </p:grpSpPr>
        <p:sp>
          <p:nvSpPr>
            <p:cNvPr id="326" name="Google Shape;263;p11"/>
            <p:cNvSpPr/>
            <p:nvPr/>
          </p:nvSpPr>
          <p:spPr>
            <a:xfrm>
              <a:off x="0" y="0"/>
              <a:ext cx="5146724" cy="3149067"/>
            </a:xfrm>
            <a:prstGeom prst="roundRect">
              <a:avLst>
                <a:gd name="adj" fmla="val 9635"/>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27" name="Google Shape;264;p11"/>
            <p:cNvSpPr txBox="1"/>
            <p:nvPr/>
          </p:nvSpPr>
          <p:spPr>
            <a:xfrm>
              <a:off x="67388" y="1384440"/>
              <a:ext cx="5011946" cy="380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29" name="Google Shape;265;p11" descr="Google Shape;265;p11"/>
          <p:cNvPicPr>
            <a:picLocks noChangeAspect="1"/>
          </p:cNvPicPr>
          <p:nvPr/>
        </p:nvPicPr>
        <p:blipFill>
          <a:blip r:embed="rId3"/>
          <a:stretch>
            <a:fillRect/>
          </a:stretch>
        </p:blipFill>
        <p:spPr>
          <a:xfrm>
            <a:off x="5449463" y="2061747"/>
            <a:ext cx="477103" cy="477104"/>
          </a:xfrm>
          <a:prstGeom prst="rect">
            <a:avLst/>
          </a:prstGeom>
          <a:ln w="12700">
            <a:miter lim="400000"/>
          </a:ln>
        </p:spPr>
      </p:pic>
      <p:sp>
        <p:nvSpPr>
          <p:cNvPr id="330" name="Google Shape;323;p12"/>
          <p:cNvSpPr txBox="1"/>
          <p:nvPr/>
        </p:nvSpPr>
        <p:spPr>
          <a:xfrm>
            <a:off x="375973" y="1384741"/>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REFLEXIONEMOS</a:t>
            </a:r>
          </a:p>
        </p:txBody>
      </p:sp>
      <p:sp>
        <p:nvSpPr>
          <p:cNvPr id="331" name="Google Shape;324;p12"/>
          <p:cNvSpPr txBox="1"/>
          <p:nvPr/>
        </p:nvSpPr>
        <p:spPr>
          <a:xfrm>
            <a:off x="366450" y="111079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HAGAMOS UNA PAUSA</a:t>
            </a:r>
          </a:p>
        </p:txBody>
      </p:sp>
      <p:sp>
        <p:nvSpPr>
          <p:cNvPr id="332"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15</a:t>
            </a:fld>
            <a:endParaRPr/>
          </a:p>
        </p:txBody>
      </p:sp>
      <p:sp>
        <p:nvSpPr>
          <p:cNvPr id="333" name="Google Shape;266;p11"/>
          <p:cNvSpPr txBox="1"/>
          <p:nvPr/>
        </p:nvSpPr>
        <p:spPr>
          <a:xfrm>
            <a:off x="706356" y="3182947"/>
            <a:ext cx="4851202" cy="13005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115000"/>
              </a:lnSpc>
              <a:defRPr sz="1600">
                <a:latin typeface="Calibri"/>
                <a:ea typeface="Calibri"/>
                <a:cs typeface="Calibri"/>
                <a:sym typeface="Calibri"/>
              </a:defRPr>
            </a:pPr>
            <a:r>
              <a:rPr lang="es-ES" dirty="0"/>
              <a:t>¿Qué es el sistema inmovilizador del vehículo (chapa de contacto)? </a:t>
            </a:r>
          </a:p>
          <a:p>
            <a:pPr>
              <a:lnSpc>
                <a:spcPct val="115000"/>
              </a:lnSpc>
              <a:defRPr sz="1600">
                <a:latin typeface="Calibri"/>
                <a:ea typeface="Calibri"/>
                <a:cs typeface="Calibri"/>
                <a:sym typeface="Calibri"/>
              </a:defRPr>
            </a:pPr>
            <a:endParaRPr lang="es-ES" dirty="0"/>
          </a:p>
          <a:p>
            <a:pPr>
              <a:lnSpc>
                <a:spcPct val="115000"/>
              </a:lnSpc>
              <a:defRPr sz="1600">
                <a:latin typeface="Calibri"/>
                <a:ea typeface="Calibri"/>
                <a:cs typeface="Calibri"/>
                <a:sym typeface="Calibri"/>
              </a:defRPr>
            </a:pPr>
            <a:r>
              <a:rPr lang="es-ES" dirty="0"/>
              <a:t>¿Cómo funciona?</a:t>
            </a:r>
          </a:p>
        </p:txBody>
      </p:sp>
    </p:spTree>
    <p:extLst>
      <p:ext uri="{BB962C8B-B14F-4D97-AF65-F5344CB8AC3E}">
        <p14:creationId xmlns:p14="http://schemas.microsoft.com/office/powerpoint/2010/main" val="2187704400"/>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rupo 11">
            <a:extLst>
              <a:ext uri="{FF2B5EF4-FFF2-40B4-BE49-F238E27FC236}">
                <a16:creationId xmlns:a16="http://schemas.microsoft.com/office/drawing/2014/main" xmlns="" id="{73DAD32B-7D64-4AC4-9029-1FFD71D0D3D4}"/>
              </a:ext>
            </a:extLst>
          </p:cNvPr>
          <p:cNvSpPr/>
          <p:nvPr/>
        </p:nvSpPr>
        <p:spPr>
          <a:xfrm>
            <a:off x="578438" y="3177384"/>
            <a:ext cx="7716476" cy="3528691"/>
          </a:xfrm>
          <a:prstGeom prst="roundRect">
            <a:avLst>
              <a:gd name="adj" fmla="val 4940"/>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TIPOS DE</a:t>
            </a:r>
            <a:r>
              <a:rPr lang="es-CL" b="0" dirty="0">
                <a:solidFill>
                  <a:srgbClr val="FF0000"/>
                </a:solidFill>
              </a:rPr>
              <a:t> ALARMA</a:t>
            </a:r>
            <a:endParaRPr b="0" dirty="0">
              <a:solidFill>
                <a:srgbClr val="FF0000"/>
              </a:solidFill>
            </a:endParaRPr>
          </a:p>
        </p:txBody>
      </p:sp>
      <p:sp>
        <p:nvSpPr>
          <p:cNvPr id="8" name="CuadroTexto 7">
            <a:extLst>
              <a:ext uri="{FF2B5EF4-FFF2-40B4-BE49-F238E27FC236}">
                <a16:creationId xmlns:a16="http://schemas.microsoft.com/office/drawing/2014/main" xmlns="" id="{7BF6DABC-EA80-4E2C-A14D-197F06E89BA9}"/>
              </a:ext>
            </a:extLst>
          </p:cNvPr>
          <p:cNvSpPr txBox="1"/>
          <p:nvPr/>
        </p:nvSpPr>
        <p:spPr>
          <a:xfrm>
            <a:off x="442492" y="2491412"/>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2000" b="1" dirty="0">
                <a:solidFill>
                  <a:srgbClr val="741B47"/>
                </a:solidFill>
                <a:latin typeface="Calibri" panose="020F0502020204030204" pitchFamily="34" charset="0"/>
                <a:cs typeface="Calibri" panose="020F0502020204030204" pitchFamily="34" charset="0"/>
              </a:rPr>
              <a:t>ALARMA BÁSICA</a:t>
            </a:r>
          </a:p>
        </p:txBody>
      </p:sp>
      <p:sp>
        <p:nvSpPr>
          <p:cNvPr id="11" name="CuadroTexto 10">
            <a:extLst>
              <a:ext uri="{FF2B5EF4-FFF2-40B4-BE49-F238E27FC236}">
                <a16:creationId xmlns:a16="http://schemas.microsoft.com/office/drawing/2014/main" xmlns="" id="{6B6D535A-B207-463B-B73F-9B6DDC85FC5B}"/>
              </a:ext>
            </a:extLst>
          </p:cNvPr>
          <p:cNvSpPr txBox="1"/>
          <p:nvPr/>
        </p:nvSpPr>
        <p:spPr>
          <a:xfrm>
            <a:off x="801660" y="3295124"/>
            <a:ext cx="5152825" cy="329320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Este sistema es la alarma con menos componentes y más sencilla, su función es la de alertar cualquier movimiento o vibración alrededor del vehículo lo que es probable sea un posible robo.</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Esta funciona cuando alguno de los sensores ubicados en distintas partes del vehículo, se activan por presión o apertura de alguna puerta, maletero y capot del vehículo.</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La forma en que avisa de esta apertura o alarma es mediante el sonido de una bocina a un alto volumen o a través de señales de las luces del vehículo (luces altas, bajas, intermitentes).</a:t>
            </a:r>
          </a:p>
        </p:txBody>
      </p:sp>
      <p:pic>
        <p:nvPicPr>
          <p:cNvPr id="10" name="Google Shape;820;p14">
            <a:extLst>
              <a:ext uri="{FF2B5EF4-FFF2-40B4-BE49-F238E27FC236}">
                <a16:creationId xmlns:a16="http://schemas.microsoft.com/office/drawing/2014/main" xmlns="" id="{65DF8F74-1C2D-4F0E-AB8F-1C849DD72D30}"/>
              </a:ext>
            </a:extLst>
          </p:cNvPr>
          <p:cNvPicPr preferRelativeResize="0"/>
          <p:nvPr/>
        </p:nvPicPr>
        <p:blipFill rotWithShape="1">
          <a:blip r:embed="rId2">
            <a:alphaModFix/>
          </a:blip>
          <a:srcRect l="9086"/>
          <a:stretch/>
        </p:blipFill>
        <p:spPr>
          <a:xfrm>
            <a:off x="5954485" y="3449999"/>
            <a:ext cx="3407526" cy="2983458"/>
          </a:xfrm>
          <a:prstGeom prst="roundRect">
            <a:avLst/>
          </a:prstGeom>
          <a:noFill/>
          <a:ln>
            <a:noFill/>
          </a:ln>
        </p:spPr>
      </p:pic>
    </p:spTree>
    <p:extLst>
      <p:ext uri="{BB962C8B-B14F-4D97-AF65-F5344CB8AC3E}">
        <p14:creationId xmlns:p14="http://schemas.microsoft.com/office/powerpoint/2010/main" val="1666548781"/>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rupo 11">
            <a:extLst>
              <a:ext uri="{FF2B5EF4-FFF2-40B4-BE49-F238E27FC236}">
                <a16:creationId xmlns:a16="http://schemas.microsoft.com/office/drawing/2014/main" xmlns="" id="{73DAD32B-7D64-4AC4-9029-1FFD71D0D3D4}"/>
              </a:ext>
            </a:extLst>
          </p:cNvPr>
          <p:cNvSpPr/>
          <p:nvPr/>
        </p:nvSpPr>
        <p:spPr>
          <a:xfrm>
            <a:off x="442492" y="3090296"/>
            <a:ext cx="3715851" cy="3528691"/>
          </a:xfrm>
          <a:prstGeom prst="roundRect">
            <a:avLst>
              <a:gd name="adj" fmla="val 4940"/>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TIPOS DE</a:t>
            </a:r>
            <a:r>
              <a:rPr lang="es-CL" b="0" dirty="0">
                <a:solidFill>
                  <a:srgbClr val="FF0000"/>
                </a:solidFill>
              </a:rPr>
              <a:t> ALARMA</a:t>
            </a:r>
            <a:endParaRPr b="0" dirty="0">
              <a:solidFill>
                <a:srgbClr val="FF0000"/>
              </a:solidFill>
            </a:endParaRPr>
          </a:p>
        </p:txBody>
      </p:sp>
      <p:sp>
        <p:nvSpPr>
          <p:cNvPr id="8" name="CuadroTexto 7">
            <a:extLst>
              <a:ext uri="{FF2B5EF4-FFF2-40B4-BE49-F238E27FC236}">
                <a16:creationId xmlns:a16="http://schemas.microsoft.com/office/drawing/2014/main" xmlns="" id="{7BF6DABC-EA80-4E2C-A14D-197F06E89BA9}"/>
              </a:ext>
            </a:extLst>
          </p:cNvPr>
          <p:cNvSpPr txBox="1"/>
          <p:nvPr/>
        </p:nvSpPr>
        <p:spPr>
          <a:xfrm>
            <a:off x="442492" y="2491412"/>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2000" b="1" dirty="0">
                <a:solidFill>
                  <a:srgbClr val="741B47"/>
                </a:solidFill>
                <a:latin typeface="Calibri" panose="020F0502020204030204" pitchFamily="34" charset="0"/>
                <a:cs typeface="Calibri" panose="020F0502020204030204" pitchFamily="34" charset="0"/>
              </a:rPr>
              <a:t>ALARMA CON LOCALIZADOR GPS</a:t>
            </a:r>
          </a:p>
        </p:txBody>
      </p:sp>
      <p:sp>
        <p:nvSpPr>
          <p:cNvPr id="11" name="CuadroTexto 10">
            <a:extLst>
              <a:ext uri="{FF2B5EF4-FFF2-40B4-BE49-F238E27FC236}">
                <a16:creationId xmlns:a16="http://schemas.microsoft.com/office/drawing/2014/main" xmlns="" id="{6B6D535A-B207-463B-B73F-9B6DDC85FC5B}"/>
              </a:ext>
            </a:extLst>
          </p:cNvPr>
          <p:cNvSpPr txBox="1"/>
          <p:nvPr/>
        </p:nvSpPr>
        <p:spPr>
          <a:xfrm>
            <a:off x="4498520" y="2691467"/>
            <a:ext cx="4855028" cy="427809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chemeClr val="tx1"/>
                </a:solidFill>
                <a:latin typeface="Calibri" panose="020F0502020204030204" pitchFamily="34" charset="0"/>
                <a:cs typeface="Calibri" panose="020F0502020204030204" pitchFamily="34" charset="0"/>
              </a:rPr>
              <a:t>Este sistema de alarma se considera avanzado, ya que podremos obtener las coordenadas de localización GPS del vehículo.</a:t>
            </a:r>
          </a:p>
          <a:p>
            <a:endParaRPr lang="es-ES" sz="1600" dirty="0">
              <a:solidFill>
                <a:schemeClr val="tx1"/>
              </a:solidFill>
              <a:latin typeface="Calibri" panose="020F0502020204030204" pitchFamily="34" charset="0"/>
              <a:cs typeface="Calibri" panose="020F0502020204030204" pitchFamily="34" charset="0"/>
            </a:endParaRPr>
          </a:p>
          <a:p>
            <a:r>
              <a:rPr lang="es-ES" sz="1600" dirty="0">
                <a:solidFill>
                  <a:schemeClr val="tx1"/>
                </a:solidFill>
                <a:latin typeface="Calibri" panose="020F0502020204030204" pitchFamily="34" charset="0"/>
                <a:cs typeface="Calibri" panose="020F0502020204030204" pitchFamily="34" charset="0"/>
              </a:rPr>
              <a:t>Esto es que si han hurtado el vehículo podremos localizarlo ya que la alarma enviará a su propietario el lugar exacto en donde esta el vehículo. </a:t>
            </a:r>
          </a:p>
          <a:p>
            <a:endParaRPr lang="es-ES" sz="1600" dirty="0">
              <a:solidFill>
                <a:schemeClr val="tx1"/>
              </a:solidFill>
              <a:latin typeface="Calibri" panose="020F0502020204030204" pitchFamily="34" charset="0"/>
              <a:cs typeface="Calibri" panose="020F0502020204030204" pitchFamily="34" charset="0"/>
            </a:endParaRPr>
          </a:p>
          <a:p>
            <a:r>
              <a:rPr lang="es-ES" sz="1600" dirty="0">
                <a:solidFill>
                  <a:schemeClr val="tx1"/>
                </a:solidFill>
                <a:latin typeface="Calibri" panose="020F0502020204030204" pitchFamily="34" charset="0"/>
                <a:cs typeface="Calibri" panose="020F0502020204030204" pitchFamily="34" charset="0"/>
              </a:rPr>
              <a:t>Este sistema de alarma funciona mediante señal GMS (sistema global para las comunicaciones móviles), y una tarjeta SIM. De esta forma depende de una compañía telefónica, y tendremos acceso directo a la localización del vehículo en todo momento.</a:t>
            </a:r>
          </a:p>
          <a:p>
            <a:endParaRPr lang="es-ES" sz="1600" dirty="0">
              <a:solidFill>
                <a:schemeClr val="tx1"/>
              </a:solidFill>
              <a:latin typeface="Calibri" panose="020F0502020204030204" pitchFamily="34" charset="0"/>
              <a:cs typeface="Calibri" panose="020F0502020204030204" pitchFamily="34" charset="0"/>
            </a:endParaRPr>
          </a:p>
          <a:p>
            <a:r>
              <a:rPr lang="es-ES" sz="1600" dirty="0">
                <a:solidFill>
                  <a:schemeClr val="tx1"/>
                </a:solidFill>
                <a:latin typeface="Calibri" panose="020F0502020204030204" pitchFamily="34" charset="0"/>
                <a:cs typeface="Calibri" panose="020F0502020204030204" pitchFamily="34" charset="0"/>
              </a:rPr>
              <a:t>Podremos acceder a la ubicación a través de cualquier dispositivo electrónico digital (teléfono móvil, computadora, </a:t>
            </a:r>
            <a:r>
              <a:rPr lang="es-ES" sz="1600" dirty="0" err="1">
                <a:solidFill>
                  <a:schemeClr val="tx1"/>
                </a:solidFill>
                <a:latin typeface="Calibri" panose="020F0502020204030204" pitchFamily="34" charset="0"/>
                <a:cs typeface="Calibri" panose="020F0502020204030204" pitchFamily="34" charset="0"/>
              </a:rPr>
              <a:t>tablet</a:t>
            </a:r>
            <a:r>
              <a:rPr lang="es-ES" sz="1600" dirty="0">
                <a:solidFill>
                  <a:schemeClr val="tx1"/>
                </a:solidFill>
                <a:latin typeface="Calibri" panose="020F0502020204030204" pitchFamily="34" charset="0"/>
                <a:cs typeface="Calibri" panose="020F0502020204030204" pitchFamily="34" charset="0"/>
              </a:rPr>
              <a:t>.).</a:t>
            </a:r>
          </a:p>
        </p:txBody>
      </p:sp>
      <p:sp>
        <p:nvSpPr>
          <p:cNvPr id="7" name="Grupo 11">
            <a:extLst>
              <a:ext uri="{FF2B5EF4-FFF2-40B4-BE49-F238E27FC236}">
                <a16:creationId xmlns:a16="http://schemas.microsoft.com/office/drawing/2014/main" xmlns="" id="{19F3ADA4-7D58-4D84-A908-4956622ED9D6}"/>
              </a:ext>
            </a:extLst>
          </p:cNvPr>
          <p:cNvSpPr/>
          <p:nvPr/>
        </p:nvSpPr>
        <p:spPr>
          <a:xfrm>
            <a:off x="627548" y="3266031"/>
            <a:ext cx="3345738" cy="3177220"/>
          </a:xfrm>
          <a:prstGeom prst="roundRect">
            <a:avLst>
              <a:gd name="adj" fmla="val 4940"/>
            </a:avLst>
          </a:prstGeom>
          <a:ln>
            <a:noFill/>
          </a:ln>
        </p:spPr>
        <p:style>
          <a:lnRef idx="2">
            <a:schemeClr val="accent2"/>
          </a:lnRef>
          <a:fillRef idx="1">
            <a:schemeClr val="lt1"/>
          </a:fillRef>
          <a:effectRef idx="0">
            <a:schemeClr val="accent2"/>
          </a:effectRef>
          <a:fontRef idx="minor">
            <a:schemeClr val="dk1"/>
          </a:fontRef>
        </p:style>
        <p:txBody>
          <a:bodyPr lIns="0" tIns="0" rIns="0" bIns="0" anchor="ctr"/>
          <a:lstStyle/>
          <a:p>
            <a:pPr>
              <a:defRPr>
                <a:latin typeface="+mj-lt"/>
                <a:ea typeface="+mj-ea"/>
                <a:cs typeface="+mj-cs"/>
                <a:sym typeface="Arial"/>
              </a:defRPr>
            </a:pPr>
            <a:endParaRPr/>
          </a:p>
        </p:txBody>
      </p:sp>
      <p:pic>
        <p:nvPicPr>
          <p:cNvPr id="9" name="Google Shape;867;p15">
            <a:extLst>
              <a:ext uri="{FF2B5EF4-FFF2-40B4-BE49-F238E27FC236}">
                <a16:creationId xmlns:a16="http://schemas.microsoft.com/office/drawing/2014/main" xmlns="" id="{941BAE14-DF64-432D-8463-E991F145A44D}"/>
              </a:ext>
            </a:extLst>
          </p:cNvPr>
          <p:cNvPicPr preferRelativeResize="0"/>
          <p:nvPr/>
        </p:nvPicPr>
        <p:blipFill rotWithShape="1">
          <a:blip r:embed="rId2">
            <a:alphaModFix/>
          </a:blip>
          <a:srcRect/>
          <a:stretch/>
        </p:blipFill>
        <p:spPr>
          <a:xfrm>
            <a:off x="760698" y="3778250"/>
            <a:ext cx="3079438" cy="2352690"/>
          </a:xfrm>
          <a:prstGeom prst="rect">
            <a:avLst/>
          </a:prstGeom>
          <a:noFill/>
          <a:ln>
            <a:noFill/>
          </a:ln>
        </p:spPr>
      </p:pic>
    </p:spTree>
    <p:extLst>
      <p:ext uri="{BB962C8B-B14F-4D97-AF65-F5344CB8AC3E}">
        <p14:creationId xmlns:p14="http://schemas.microsoft.com/office/powerpoint/2010/main" val="1974209076"/>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rupo 11">
            <a:extLst>
              <a:ext uri="{FF2B5EF4-FFF2-40B4-BE49-F238E27FC236}">
                <a16:creationId xmlns:a16="http://schemas.microsoft.com/office/drawing/2014/main" xmlns="" id="{73DAD32B-7D64-4AC4-9029-1FFD71D0D3D4}"/>
              </a:ext>
            </a:extLst>
          </p:cNvPr>
          <p:cNvSpPr/>
          <p:nvPr/>
        </p:nvSpPr>
        <p:spPr>
          <a:xfrm>
            <a:off x="525233" y="3114100"/>
            <a:ext cx="4580096" cy="3528691"/>
          </a:xfrm>
          <a:prstGeom prst="roundRect">
            <a:avLst>
              <a:gd name="adj" fmla="val 4940"/>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TIPOS DE</a:t>
            </a:r>
            <a:r>
              <a:rPr lang="es-CL" b="0" dirty="0">
                <a:solidFill>
                  <a:srgbClr val="FF0000"/>
                </a:solidFill>
              </a:rPr>
              <a:t> ALARMA</a:t>
            </a:r>
            <a:endParaRPr b="0" dirty="0">
              <a:solidFill>
                <a:srgbClr val="FF0000"/>
              </a:solidFill>
            </a:endParaRPr>
          </a:p>
        </p:txBody>
      </p:sp>
      <p:sp>
        <p:nvSpPr>
          <p:cNvPr id="8" name="CuadroTexto 7">
            <a:extLst>
              <a:ext uri="{FF2B5EF4-FFF2-40B4-BE49-F238E27FC236}">
                <a16:creationId xmlns:a16="http://schemas.microsoft.com/office/drawing/2014/main" xmlns="" id="{7BF6DABC-EA80-4E2C-A14D-197F06E89BA9}"/>
              </a:ext>
            </a:extLst>
          </p:cNvPr>
          <p:cNvSpPr txBox="1"/>
          <p:nvPr/>
        </p:nvSpPr>
        <p:spPr>
          <a:xfrm>
            <a:off x="442492" y="2491412"/>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CL" sz="2000" b="1" dirty="0">
                <a:solidFill>
                  <a:srgbClr val="741B47"/>
                </a:solidFill>
                <a:latin typeface="Calibri" panose="020F0502020204030204" pitchFamily="34" charset="0"/>
                <a:cs typeface="Calibri" panose="020F0502020204030204" pitchFamily="34" charset="0"/>
              </a:rPr>
              <a:t>ALARMA CON INMOBILIZADOR</a:t>
            </a:r>
          </a:p>
        </p:txBody>
      </p:sp>
      <p:sp>
        <p:nvSpPr>
          <p:cNvPr id="11" name="CuadroTexto 10">
            <a:extLst>
              <a:ext uri="{FF2B5EF4-FFF2-40B4-BE49-F238E27FC236}">
                <a16:creationId xmlns:a16="http://schemas.microsoft.com/office/drawing/2014/main" xmlns="" id="{6B6D535A-B207-463B-B73F-9B6DDC85FC5B}"/>
              </a:ext>
            </a:extLst>
          </p:cNvPr>
          <p:cNvSpPr txBox="1"/>
          <p:nvPr/>
        </p:nvSpPr>
        <p:spPr>
          <a:xfrm>
            <a:off x="699777" y="3354951"/>
            <a:ext cx="4353845" cy="30469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chemeClr val="tx1"/>
                </a:solidFill>
                <a:latin typeface="Calibri" panose="020F0502020204030204" pitchFamily="34" charset="0"/>
                <a:cs typeface="Calibri" panose="020F0502020204030204" pitchFamily="34" charset="0"/>
              </a:rPr>
              <a:t>Este sistema de alarmas es avanzado en cuanto a la rapidez de activación, ya que este sistema funciona y el momento en que se abre la puerta y una vez que estemos fuera del vehículo se activará el sistema inmovilizador, esto bloqueará el motor en unos 10-15 metros, se desconectará la batería, incluso en algunos modelos de este sistema de alarmas se interrumpirá el sistema de frenos.</a:t>
            </a:r>
          </a:p>
          <a:p>
            <a:endParaRPr lang="es-ES" sz="1600" dirty="0">
              <a:solidFill>
                <a:schemeClr val="tx1"/>
              </a:solidFill>
              <a:latin typeface="Calibri" panose="020F0502020204030204" pitchFamily="34" charset="0"/>
              <a:cs typeface="Calibri" panose="020F0502020204030204" pitchFamily="34" charset="0"/>
            </a:endParaRPr>
          </a:p>
          <a:p>
            <a:r>
              <a:rPr lang="es-ES" sz="1600" dirty="0">
                <a:solidFill>
                  <a:schemeClr val="tx1"/>
                </a:solidFill>
                <a:latin typeface="Calibri" panose="020F0502020204030204" pitchFamily="34" charset="0"/>
                <a:cs typeface="Calibri" panose="020F0502020204030204" pitchFamily="34" charset="0"/>
              </a:rPr>
              <a:t>Este sistema de alarmas tiene sistemas audiovisuales (cámaras y micrófonos).</a:t>
            </a:r>
          </a:p>
        </p:txBody>
      </p:sp>
      <p:pic>
        <p:nvPicPr>
          <p:cNvPr id="10" name="Google Shape;914;p16">
            <a:extLst>
              <a:ext uri="{FF2B5EF4-FFF2-40B4-BE49-F238E27FC236}">
                <a16:creationId xmlns:a16="http://schemas.microsoft.com/office/drawing/2014/main" xmlns="" id="{0D12F044-41B3-4720-85FE-AB104078C4A5}"/>
              </a:ext>
            </a:extLst>
          </p:cNvPr>
          <p:cNvPicPr preferRelativeResize="0"/>
          <p:nvPr/>
        </p:nvPicPr>
        <p:blipFill rotWithShape="1">
          <a:blip r:embed="rId2">
            <a:alphaModFix/>
          </a:blip>
          <a:srcRect/>
          <a:stretch/>
        </p:blipFill>
        <p:spPr>
          <a:xfrm>
            <a:off x="5188070" y="2862131"/>
            <a:ext cx="4084938" cy="3780660"/>
          </a:xfrm>
          <a:prstGeom prst="rect">
            <a:avLst/>
          </a:prstGeom>
          <a:noFill/>
          <a:ln>
            <a:noFill/>
          </a:ln>
        </p:spPr>
      </p:pic>
    </p:spTree>
    <p:extLst>
      <p:ext uri="{BB962C8B-B14F-4D97-AF65-F5344CB8AC3E}">
        <p14:creationId xmlns:p14="http://schemas.microsoft.com/office/powerpoint/2010/main" val="1573638326"/>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 name="Google Shape;275;p12"/>
          <p:cNvGrpSpPr/>
          <p:nvPr/>
        </p:nvGrpSpPr>
        <p:grpSpPr>
          <a:xfrm>
            <a:off x="2035274" y="2911884"/>
            <a:ext cx="6999679" cy="2696559"/>
            <a:chOff x="0" y="0"/>
            <a:chExt cx="6999677" cy="2696557"/>
          </a:xfrm>
        </p:grpSpPr>
        <p:sp>
          <p:nvSpPr>
            <p:cNvPr id="356" name="Google Shape;276;p12"/>
            <p:cNvSpPr/>
            <p:nvPr/>
          </p:nvSpPr>
          <p:spPr>
            <a:xfrm>
              <a:off x="-1" y="-1"/>
              <a:ext cx="6999679" cy="269655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57" name="Google Shape;277;p12"/>
            <p:cNvSpPr txBox="1"/>
            <p:nvPr/>
          </p:nvSpPr>
          <p:spPr>
            <a:xfrm>
              <a:off x="131633" y="1158159"/>
              <a:ext cx="6736409" cy="38018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59" name="Google Shape;281;p12" descr="Google Shape;281;p12"/>
          <p:cNvPicPr>
            <a:picLocks noChangeAspect="1"/>
          </p:cNvPicPr>
          <p:nvPr/>
        </p:nvPicPr>
        <p:blipFill>
          <a:blip r:embed="rId2"/>
          <a:stretch>
            <a:fillRect/>
          </a:stretch>
        </p:blipFill>
        <p:spPr>
          <a:xfrm>
            <a:off x="5474444" y="5389021"/>
            <a:ext cx="1651876" cy="884518"/>
          </a:xfrm>
          <a:prstGeom prst="rect">
            <a:avLst/>
          </a:prstGeom>
          <a:ln w="12700">
            <a:miter lim="400000"/>
          </a:ln>
        </p:spPr>
      </p:pic>
      <p:pic>
        <p:nvPicPr>
          <p:cNvPr id="360" name="Google Shape;282;p12" descr="Google Shape;282;p12"/>
          <p:cNvPicPr>
            <a:picLocks noChangeAspect="1"/>
          </p:cNvPicPr>
          <p:nvPr/>
        </p:nvPicPr>
        <p:blipFill>
          <a:blip r:embed="rId3"/>
          <a:stretch>
            <a:fillRect/>
          </a:stretch>
        </p:blipFill>
        <p:spPr>
          <a:xfrm>
            <a:off x="0" y="2474946"/>
            <a:ext cx="3854921" cy="3652253"/>
          </a:xfrm>
          <a:prstGeom prst="rect">
            <a:avLst/>
          </a:prstGeom>
          <a:ln w="12700">
            <a:miter lim="400000"/>
          </a:ln>
        </p:spPr>
      </p:pic>
      <p:pic>
        <p:nvPicPr>
          <p:cNvPr id="361" name="Google Shape;283;p12" descr="Google Shape;283;p12"/>
          <p:cNvPicPr>
            <a:picLocks noChangeAspect="1"/>
          </p:cNvPicPr>
          <p:nvPr/>
        </p:nvPicPr>
        <p:blipFill>
          <a:blip r:embed="rId4"/>
          <a:stretch>
            <a:fillRect/>
          </a:stretch>
        </p:blipFill>
        <p:spPr>
          <a:xfrm>
            <a:off x="7126316" y="5029930"/>
            <a:ext cx="1806828" cy="1348215"/>
          </a:xfrm>
          <a:prstGeom prst="rect">
            <a:avLst/>
          </a:prstGeom>
          <a:ln w="12700">
            <a:miter lim="400000"/>
          </a:ln>
        </p:spPr>
      </p:pic>
      <p:sp>
        <p:nvSpPr>
          <p:cNvPr id="362" name="Google Shape;388;p18"/>
          <p:cNvSpPr txBox="1"/>
          <p:nvPr/>
        </p:nvSpPr>
        <p:spPr>
          <a:xfrm>
            <a:off x="375972" y="1380846"/>
            <a:ext cx="8950504" cy="53616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rPr dirty="0"/>
              <a:t>¿CUÁNTO APRENDIMOS?</a:t>
            </a:r>
          </a:p>
        </p:txBody>
      </p:sp>
      <p:sp>
        <p:nvSpPr>
          <p:cNvPr id="363" name="Google Shape;392;p18"/>
          <p:cNvSpPr txBox="1"/>
          <p:nvPr/>
        </p:nvSpPr>
        <p:spPr>
          <a:xfrm>
            <a:off x="389024" y="1025976"/>
            <a:ext cx="4700400" cy="37220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defRPr b="1">
                <a:latin typeface="Calibri"/>
                <a:ea typeface="Calibri"/>
                <a:cs typeface="Calibri"/>
                <a:sym typeface="Calibri"/>
              </a:defRPr>
            </a:lvl1pPr>
          </a:lstStyle>
          <a:p>
            <a:r>
              <a:t>REVISEMOS</a:t>
            </a:r>
          </a:p>
        </p:txBody>
      </p:sp>
      <p:sp>
        <p:nvSpPr>
          <p:cNvPr id="364" name="Google Shape;168;p5"/>
          <p:cNvSpPr txBox="1"/>
          <p:nvPr/>
        </p:nvSpPr>
        <p:spPr>
          <a:xfrm>
            <a:off x="4125174" y="1094885"/>
            <a:ext cx="977301" cy="87712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anchor="ctr">
            <a:spAutoFit/>
          </a:bodyPr>
          <a:lstStyle>
            <a:lvl1pPr algn="r">
              <a:lnSpc>
                <a:spcPct val="90000"/>
              </a:lnSpc>
              <a:defRPr sz="5000">
                <a:solidFill>
                  <a:srgbClr val="BA9BA5"/>
                </a:solidFill>
                <a:latin typeface="Calibri"/>
                <a:ea typeface="Calibri"/>
                <a:cs typeface="Calibri"/>
                <a:sym typeface="Calibri"/>
              </a:defRPr>
            </a:lvl1pPr>
          </a:lstStyle>
          <a:p>
            <a:r>
              <a:rPr dirty="0"/>
              <a:t>1</a:t>
            </a:r>
            <a:r>
              <a:rPr lang="es-CL" dirty="0"/>
              <a:t>0</a:t>
            </a:r>
            <a:endParaRPr dirty="0"/>
          </a:p>
        </p:txBody>
      </p:sp>
      <p:sp>
        <p:nvSpPr>
          <p:cNvPr id="365" name="Google Shape;391;p18"/>
          <p:cNvSpPr txBox="1"/>
          <p:nvPr/>
        </p:nvSpPr>
        <p:spPr>
          <a:xfrm>
            <a:off x="3205316" y="4207576"/>
            <a:ext cx="4994786" cy="67737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que resume todo lo que hemos visto! </a:t>
            </a:r>
            <a:r>
              <a:rPr b="1">
                <a:solidFill>
                  <a:srgbClr val="76384D"/>
                </a:solidFill>
              </a:rPr>
              <a:t>¡Atentos!</a:t>
            </a:r>
          </a:p>
        </p:txBody>
      </p:sp>
      <p:sp>
        <p:nvSpPr>
          <p:cNvPr id="366" name="Google Shape;445;p20"/>
          <p:cNvSpPr txBox="1"/>
          <p:nvPr/>
        </p:nvSpPr>
        <p:spPr>
          <a:xfrm>
            <a:off x="3205315" y="3464633"/>
            <a:ext cx="5250427" cy="517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a:t>
            </a:r>
            <a:r>
              <a:rPr lang="es-CL" b="0" dirty="0">
                <a:solidFill>
                  <a:srgbClr val="FF0000"/>
                </a:solidFill>
              </a:rPr>
              <a:t>SEGURIDAD ALARMA</a:t>
            </a:r>
            <a:endParaRPr b="0" dirty="0">
              <a:solidFill>
                <a:srgbClr val="FF0000"/>
              </a:solidFill>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 name="Grupo 28"/>
          <p:cNvGrpSpPr/>
          <p:nvPr/>
        </p:nvGrpSpPr>
        <p:grpSpPr>
          <a:xfrm>
            <a:off x="-4657" y="1000729"/>
            <a:ext cx="9503947" cy="7222456"/>
            <a:chOff x="0" y="-110066"/>
            <a:chExt cx="9503945" cy="7222455"/>
          </a:xfrm>
        </p:grpSpPr>
        <p:sp>
          <p:nvSpPr>
            <p:cNvPr id="382" name="Google Shape;401;p19"/>
            <p:cNvSpPr txBox="1"/>
            <p:nvPr/>
          </p:nvSpPr>
          <p:spPr>
            <a:xfrm>
              <a:off x="371106" y="-110067"/>
              <a:ext cx="4700402" cy="37220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b="1">
                  <a:latin typeface="Calibri"/>
                  <a:ea typeface="Calibri"/>
                  <a:cs typeface="Calibri"/>
                  <a:sym typeface="Calibri"/>
                </a:defRPr>
              </a:lvl1pPr>
            </a:lstStyle>
            <a:p>
              <a:r>
                <a:t>ANTES DE COMENZAR LA ACTIVIDAD:</a:t>
              </a:r>
            </a:p>
          </p:txBody>
        </p:sp>
        <p:sp>
          <p:nvSpPr>
            <p:cNvPr id="383" name="Google Shape;402;p19"/>
            <p:cNvSpPr txBox="1"/>
            <p:nvPr/>
          </p:nvSpPr>
          <p:spPr>
            <a:xfrm>
              <a:off x="380633" y="122873"/>
              <a:ext cx="1983766" cy="53616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384" name="Google Shape;404;p19"/>
            <p:cNvSpPr txBox="1"/>
            <p:nvPr/>
          </p:nvSpPr>
          <p:spPr>
            <a:xfrm>
              <a:off x="1233695" y="811219"/>
              <a:ext cx="7934629" cy="5093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385" name="Google Shape;405;p19"/>
            <p:cNvSpPr txBox="1"/>
            <p:nvPr/>
          </p:nvSpPr>
          <p:spPr>
            <a:xfrm>
              <a:off x="1233694" y="1562134"/>
              <a:ext cx="7669159" cy="7379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386" name="Google Shape;406;p19"/>
            <p:cNvSpPr txBox="1"/>
            <p:nvPr/>
          </p:nvSpPr>
          <p:spPr>
            <a:xfrm>
              <a:off x="1233695" y="3397807"/>
              <a:ext cx="7934629" cy="5093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387" name="Google Shape;407;p19"/>
            <p:cNvSpPr txBox="1"/>
            <p:nvPr/>
          </p:nvSpPr>
          <p:spPr>
            <a:xfrm>
              <a:off x="1233694" y="4188047"/>
              <a:ext cx="7030069" cy="7379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endParaRPr>
                <a:latin typeface="+mj-lt"/>
                <a:ea typeface="+mj-ea"/>
                <a:cs typeface="+mj-cs"/>
                <a:sym typeface="Arial"/>
              </a:endParaRP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endParaRPr>
                <a:latin typeface="+mj-lt"/>
                <a:ea typeface="+mj-ea"/>
                <a:cs typeface="+mj-cs"/>
                <a:sym typeface="Arial"/>
              </a:endParaRP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388" name="Google Shape;410;p19"/>
            <p:cNvSpPr txBox="1"/>
            <p:nvPr/>
          </p:nvSpPr>
          <p:spPr>
            <a:xfrm>
              <a:off x="1233695" y="5161351"/>
              <a:ext cx="3883741" cy="5093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391" name="Google Shape;411;p19"/>
            <p:cNvGrpSpPr/>
            <p:nvPr/>
          </p:nvGrpSpPr>
          <p:grpSpPr>
            <a:xfrm>
              <a:off x="0" y="678033"/>
              <a:ext cx="1135371" cy="783007"/>
              <a:chOff x="0" y="0"/>
              <a:chExt cx="1135370" cy="783006"/>
            </a:xfrm>
          </p:grpSpPr>
          <p:sp>
            <p:nvSpPr>
              <p:cNvPr id="389" name="Google Shape;41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0" name="Google Shape;413;p19" descr="Google Shape;413;p19"/>
              <p:cNvPicPr>
                <a:picLocks noChangeAspect="1"/>
              </p:cNvPicPr>
              <p:nvPr/>
            </p:nvPicPr>
            <p:blipFill>
              <a:blip r:embed="rId2"/>
              <a:stretch>
                <a:fillRect/>
              </a:stretch>
            </p:blipFill>
            <p:spPr>
              <a:xfrm>
                <a:off x="341852" y="157960"/>
                <a:ext cx="629468" cy="530552"/>
              </a:xfrm>
              <a:prstGeom prst="rect">
                <a:avLst/>
              </a:prstGeom>
              <a:ln w="12700" cap="flat">
                <a:noFill/>
                <a:miter lim="400000"/>
              </a:ln>
              <a:effectLst/>
            </p:spPr>
          </p:pic>
        </p:grpSp>
        <p:sp>
          <p:nvSpPr>
            <p:cNvPr id="392" name="Google Shape;414;p19"/>
            <p:cNvSpPr txBox="1"/>
            <p:nvPr/>
          </p:nvSpPr>
          <p:spPr>
            <a:xfrm>
              <a:off x="1233694" y="2425895"/>
              <a:ext cx="7865804" cy="73795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395" name="Google Shape;415;p19"/>
            <p:cNvGrpSpPr/>
            <p:nvPr/>
          </p:nvGrpSpPr>
          <p:grpSpPr>
            <a:xfrm>
              <a:off x="0" y="1550856"/>
              <a:ext cx="1135371" cy="783007"/>
              <a:chOff x="0" y="0"/>
              <a:chExt cx="1135370" cy="783006"/>
            </a:xfrm>
          </p:grpSpPr>
          <p:sp>
            <p:nvSpPr>
              <p:cNvPr id="393" name="Google Shape;416;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4" name="Google Shape;417;p19" descr="Google Shape;417;p19"/>
              <p:cNvPicPr>
                <a:picLocks noChangeAspect="1"/>
              </p:cNvPicPr>
              <p:nvPr/>
            </p:nvPicPr>
            <p:blipFill>
              <a:blip r:embed="rId3"/>
              <a:stretch>
                <a:fillRect/>
              </a:stretch>
            </p:blipFill>
            <p:spPr>
              <a:xfrm>
                <a:off x="336602" y="143963"/>
                <a:ext cx="639968" cy="539402"/>
              </a:xfrm>
              <a:prstGeom prst="rect">
                <a:avLst/>
              </a:prstGeom>
              <a:ln w="12700" cap="flat">
                <a:noFill/>
                <a:miter lim="400000"/>
              </a:ln>
              <a:effectLst/>
            </p:spPr>
          </p:pic>
        </p:grpSp>
        <p:grpSp>
          <p:nvGrpSpPr>
            <p:cNvPr id="398" name="Google Shape;418;p19"/>
            <p:cNvGrpSpPr/>
            <p:nvPr/>
          </p:nvGrpSpPr>
          <p:grpSpPr>
            <a:xfrm>
              <a:off x="0" y="2423680"/>
              <a:ext cx="1135371" cy="783007"/>
              <a:chOff x="0" y="0"/>
              <a:chExt cx="1135370" cy="783006"/>
            </a:xfrm>
          </p:grpSpPr>
          <p:sp>
            <p:nvSpPr>
              <p:cNvPr id="396" name="Google Shape;419;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7" name="Google Shape;420;p19" descr="Google Shape;420;p19"/>
              <p:cNvPicPr>
                <a:picLocks noChangeAspect="1"/>
              </p:cNvPicPr>
              <p:nvPr/>
            </p:nvPicPr>
            <p:blipFill>
              <a:blip r:embed="rId4"/>
              <a:stretch>
                <a:fillRect/>
              </a:stretch>
            </p:blipFill>
            <p:spPr>
              <a:xfrm>
                <a:off x="355406" y="136147"/>
                <a:ext cx="602359" cy="507702"/>
              </a:xfrm>
              <a:prstGeom prst="rect">
                <a:avLst/>
              </a:prstGeom>
              <a:ln w="12700" cap="flat">
                <a:noFill/>
                <a:miter lim="400000"/>
              </a:ln>
              <a:effectLst/>
            </p:spPr>
          </p:pic>
        </p:grpSp>
        <p:grpSp>
          <p:nvGrpSpPr>
            <p:cNvPr id="401" name="Google Shape;421;p19"/>
            <p:cNvGrpSpPr/>
            <p:nvPr/>
          </p:nvGrpSpPr>
          <p:grpSpPr>
            <a:xfrm>
              <a:off x="0" y="3296503"/>
              <a:ext cx="1135371" cy="783007"/>
              <a:chOff x="0" y="0"/>
              <a:chExt cx="1135370" cy="783006"/>
            </a:xfrm>
          </p:grpSpPr>
          <p:sp>
            <p:nvSpPr>
              <p:cNvPr id="399" name="Google Shape;42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0" name="Google Shape;423;p19" descr="Google Shape;423;p19"/>
              <p:cNvPicPr>
                <a:picLocks noChangeAspect="1"/>
              </p:cNvPicPr>
              <p:nvPr/>
            </p:nvPicPr>
            <p:blipFill>
              <a:blip r:embed="rId5"/>
              <a:stretch>
                <a:fillRect/>
              </a:stretch>
            </p:blipFill>
            <p:spPr>
              <a:xfrm>
                <a:off x="347637" y="138928"/>
                <a:ext cx="610128" cy="514250"/>
              </a:xfrm>
              <a:prstGeom prst="rect">
                <a:avLst/>
              </a:prstGeom>
              <a:ln w="12700" cap="flat">
                <a:noFill/>
                <a:miter lim="400000"/>
              </a:ln>
              <a:effectLst/>
            </p:spPr>
          </p:pic>
        </p:grpSp>
        <p:grpSp>
          <p:nvGrpSpPr>
            <p:cNvPr id="404" name="Google Shape;424;p19"/>
            <p:cNvGrpSpPr/>
            <p:nvPr/>
          </p:nvGrpSpPr>
          <p:grpSpPr>
            <a:xfrm>
              <a:off x="0" y="5057168"/>
              <a:ext cx="1135371" cy="783007"/>
              <a:chOff x="0" y="0"/>
              <a:chExt cx="1135370" cy="783006"/>
            </a:xfrm>
          </p:grpSpPr>
          <p:sp>
            <p:nvSpPr>
              <p:cNvPr id="402" name="Google Shape;425;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3" name="Google Shape;426;p19" descr="Google Shape;426;p19"/>
              <p:cNvPicPr>
                <a:picLocks noChangeAspect="1"/>
              </p:cNvPicPr>
              <p:nvPr/>
            </p:nvPicPr>
            <p:blipFill>
              <a:blip r:embed="rId6"/>
              <a:stretch>
                <a:fillRect/>
              </a:stretch>
            </p:blipFill>
            <p:spPr>
              <a:xfrm>
                <a:off x="323583" y="127374"/>
                <a:ext cx="666004" cy="561346"/>
              </a:xfrm>
              <a:prstGeom prst="rect">
                <a:avLst/>
              </a:prstGeom>
              <a:ln w="12700" cap="flat">
                <a:noFill/>
                <a:miter lim="400000"/>
              </a:ln>
              <a:effectLst/>
            </p:spPr>
          </p:pic>
        </p:grpSp>
        <p:grpSp>
          <p:nvGrpSpPr>
            <p:cNvPr id="407" name="Google Shape;427;p19"/>
            <p:cNvGrpSpPr/>
            <p:nvPr/>
          </p:nvGrpSpPr>
          <p:grpSpPr>
            <a:xfrm>
              <a:off x="0" y="4006351"/>
              <a:ext cx="1193250" cy="1156257"/>
              <a:chOff x="0" y="0"/>
              <a:chExt cx="1193249" cy="1156256"/>
            </a:xfrm>
          </p:grpSpPr>
          <p:sp>
            <p:nvSpPr>
              <p:cNvPr id="405" name="Google Shape;428;p19"/>
              <p:cNvSpPr/>
              <p:nvPr/>
            </p:nvSpPr>
            <p:spPr>
              <a:xfrm rot="5400000">
                <a:off x="176181" y="-13208"/>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6" name="Google Shape;429;p19" descr="Google Shape;429;p19"/>
              <p:cNvPicPr>
                <a:picLocks noChangeAspect="1"/>
              </p:cNvPicPr>
              <p:nvPr/>
            </p:nvPicPr>
            <p:blipFill>
              <a:blip r:embed="rId7"/>
              <a:stretch>
                <a:fillRect/>
              </a:stretch>
            </p:blipFill>
            <p:spPr>
              <a:xfrm rot="19406135">
                <a:off x="146058" y="195256"/>
                <a:ext cx="908508" cy="765743"/>
              </a:xfrm>
              <a:prstGeom prst="rect">
                <a:avLst/>
              </a:prstGeom>
              <a:ln w="12700" cap="flat">
                <a:noFill/>
                <a:miter lim="400000"/>
              </a:ln>
              <a:effectLst/>
            </p:spPr>
          </p:pic>
        </p:grpSp>
        <p:pic>
          <p:nvPicPr>
            <p:cNvPr id="408" name="Google Shape;433;p19" descr="Google Shape;433;p19"/>
            <p:cNvPicPr>
              <a:picLocks noChangeAspect="1"/>
            </p:cNvPicPr>
            <p:nvPr/>
          </p:nvPicPr>
          <p:blipFill>
            <a:blip r:embed="rId8"/>
            <a:stretch>
              <a:fillRect/>
            </a:stretch>
          </p:blipFill>
          <p:spPr>
            <a:xfrm>
              <a:off x="5176434" y="3758566"/>
              <a:ext cx="4327512" cy="3353823"/>
            </a:xfrm>
            <a:prstGeom prst="rect">
              <a:avLst/>
            </a:prstGeom>
            <a:ln w="12700" cap="flat">
              <a:noFill/>
              <a:miter lim="400000"/>
            </a:ln>
            <a:effectLst/>
          </p:spPr>
        </p:pic>
      </p:gr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21</a:t>
            </a:fld>
            <a:endParaRPr/>
          </a:p>
        </p:txBody>
      </p:sp>
      <p:grpSp>
        <p:nvGrpSpPr>
          <p:cNvPr id="414" name="Google Shape;310;p41"/>
          <p:cNvGrpSpPr/>
          <p:nvPr/>
        </p:nvGrpSpPr>
        <p:grpSpPr>
          <a:xfrm>
            <a:off x="375971" y="2370244"/>
            <a:ext cx="8839208" cy="3238199"/>
            <a:chOff x="-1" y="0"/>
            <a:chExt cx="8839206" cy="3238198"/>
          </a:xfrm>
        </p:grpSpPr>
        <p:sp>
          <p:nvSpPr>
            <p:cNvPr id="412" name="Rectángulo redondeado"/>
            <p:cNvSpPr/>
            <p:nvPr/>
          </p:nvSpPr>
          <p:spPr>
            <a:xfrm>
              <a:off x="-2" y="-1"/>
              <a:ext cx="8839208"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413" name="Texto"/>
            <p:cNvSpPr txBox="1"/>
            <p:nvPr/>
          </p:nvSpPr>
          <p:spPr>
            <a:xfrm>
              <a:off x="158074" y="1428979"/>
              <a:ext cx="8523056" cy="38023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415" name="Google Shape;311;p4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416" name="Google Shape;313;p41" descr="Google Shape;313;p41"/>
          <p:cNvPicPr>
            <a:picLocks noChangeAspect="1"/>
          </p:cNvPicPr>
          <p:nvPr/>
        </p:nvPicPr>
        <p:blipFill>
          <a:blip r:embed="rId2"/>
          <a:stretch>
            <a:fillRect/>
          </a:stretch>
        </p:blipFill>
        <p:spPr>
          <a:xfrm>
            <a:off x="5188463" y="2370246"/>
            <a:ext cx="4539999" cy="5336915"/>
          </a:xfrm>
          <a:prstGeom prst="rect">
            <a:avLst/>
          </a:prstGeom>
          <a:ln w="12700">
            <a:miter lim="400000"/>
          </a:ln>
        </p:spPr>
      </p:pic>
      <p:sp>
        <p:nvSpPr>
          <p:cNvPr id="417" name="Google Shape;445;p20"/>
          <p:cNvSpPr txBox="1"/>
          <p:nvPr/>
        </p:nvSpPr>
        <p:spPr>
          <a:xfrm>
            <a:off x="1018688" y="3788874"/>
            <a:ext cx="4229820" cy="96274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práctica.</a:t>
            </a:r>
            <a:endParaRPr>
              <a:latin typeface="+mj-lt"/>
              <a:ea typeface="+mj-ea"/>
              <a:cs typeface="+mj-cs"/>
              <a:sym typeface="Arial"/>
            </a:endParaRPr>
          </a:p>
          <a:p>
            <a:pPr>
              <a:lnSpc>
                <a:spcPct val="115000"/>
              </a:lnSpc>
              <a:defRPr sz="1600">
                <a:latin typeface="Calibri"/>
                <a:ea typeface="Calibri"/>
                <a:cs typeface="Calibri"/>
                <a:sym typeface="Calibri"/>
              </a:defRPr>
            </a:pPr>
            <a:r>
              <a:t>Te sugerimos </a:t>
            </a:r>
            <a:r>
              <a:rPr b="1">
                <a:solidFill>
                  <a:srgbClr val="76384D"/>
                </a:solidFill>
              </a:rPr>
              <a:t>seguir las instrucciones </a:t>
            </a:r>
            <a:r>
              <a:t>que van</a:t>
            </a:r>
            <a:endParaRPr>
              <a:latin typeface="+mj-lt"/>
              <a:ea typeface="+mj-ea"/>
              <a:cs typeface="+mj-cs"/>
              <a:sym typeface="Arial"/>
            </a:endParaRPr>
          </a:p>
          <a:p>
            <a:pPr>
              <a:lnSpc>
                <a:spcPct val="115000"/>
              </a:lnSpc>
              <a:defRPr sz="1600">
                <a:latin typeface="Calibri"/>
                <a:ea typeface="Calibri"/>
                <a:cs typeface="Calibri"/>
                <a:sym typeface="Calibri"/>
              </a:defRPr>
            </a:pPr>
            <a:r>
              <a:t>Adjuntas en la guía que el profesor te entregará.</a:t>
            </a:r>
          </a:p>
        </p:txBody>
      </p:sp>
      <p:grpSp>
        <p:nvGrpSpPr>
          <p:cNvPr id="421" name="Grupo 18"/>
          <p:cNvGrpSpPr/>
          <p:nvPr/>
        </p:nvGrpSpPr>
        <p:grpSpPr>
          <a:xfrm>
            <a:off x="375973" y="941260"/>
            <a:ext cx="8950506" cy="1015628"/>
            <a:chOff x="0" y="-36927"/>
            <a:chExt cx="8950504" cy="1015627"/>
          </a:xfrm>
        </p:grpSpPr>
        <p:sp>
          <p:nvSpPr>
            <p:cNvPr id="418" name="Google Shape;438;p20"/>
            <p:cNvSpPr txBox="1"/>
            <p:nvPr/>
          </p:nvSpPr>
          <p:spPr>
            <a:xfrm>
              <a:off x="0" y="289327"/>
              <a:ext cx="8950504" cy="53616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t>ACTIVIDAD PRÁCTICA</a:t>
              </a:r>
            </a:p>
          </p:txBody>
        </p:sp>
        <p:sp>
          <p:nvSpPr>
            <p:cNvPr id="419" name="Google Shape;443;p20"/>
            <p:cNvSpPr txBox="1"/>
            <p:nvPr/>
          </p:nvSpPr>
          <p:spPr>
            <a:xfrm>
              <a:off x="13048" y="11066"/>
              <a:ext cx="4700402" cy="37220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b="1">
                  <a:latin typeface="Calibri"/>
                  <a:ea typeface="Calibri"/>
                  <a:cs typeface="Calibri"/>
                  <a:sym typeface="Calibri"/>
                </a:defRPr>
              </a:lvl1pPr>
            </a:lstStyle>
            <a:p>
              <a:r>
                <a:t>¡PRACTIQUEMOS!</a:t>
              </a:r>
            </a:p>
          </p:txBody>
        </p:sp>
        <p:sp>
          <p:nvSpPr>
            <p:cNvPr id="420" name="Google Shape;168;p5"/>
            <p:cNvSpPr txBox="1"/>
            <p:nvPr/>
          </p:nvSpPr>
          <p:spPr>
            <a:xfrm>
              <a:off x="3109527" y="-36927"/>
              <a:ext cx="1187191" cy="101562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gn="r">
                <a:lnSpc>
                  <a:spcPct val="90000"/>
                </a:lnSpc>
                <a:defRPr sz="6000">
                  <a:solidFill>
                    <a:srgbClr val="BA9BA5"/>
                  </a:solidFill>
                  <a:latin typeface="Calibri"/>
                  <a:ea typeface="Calibri"/>
                  <a:cs typeface="Calibri"/>
                  <a:sym typeface="Calibri"/>
                </a:defRPr>
              </a:lvl1pPr>
            </a:lstStyle>
            <a:p>
              <a:r>
                <a:rPr lang="es-CL" dirty="0"/>
                <a:t>1</a:t>
              </a:r>
              <a:r>
                <a:rPr dirty="0"/>
                <a:t>0</a:t>
              </a:r>
            </a:p>
          </p:txBody>
        </p:sp>
      </p:grpSp>
      <p:sp>
        <p:nvSpPr>
          <p:cNvPr id="14" name="Google Shape;445;p20">
            <a:extLst>
              <a:ext uri="{FF2B5EF4-FFF2-40B4-BE49-F238E27FC236}">
                <a16:creationId xmlns:a16="http://schemas.microsoft.com/office/drawing/2014/main" xmlns="" id="{682AF358-66B9-48A0-A2EF-AEB40EAA5AD1}"/>
              </a:ext>
            </a:extLst>
          </p:cNvPr>
          <p:cNvSpPr txBox="1"/>
          <p:nvPr/>
        </p:nvSpPr>
        <p:spPr>
          <a:xfrm>
            <a:off x="955446" y="3079689"/>
            <a:ext cx="5250427" cy="517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a:t>
            </a:r>
            <a:r>
              <a:rPr lang="es-CL" b="0" dirty="0">
                <a:solidFill>
                  <a:srgbClr val="FF0000"/>
                </a:solidFill>
              </a:rPr>
              <a:t>SEGURIDAD ALARMA</a:t>
            </a:r>
            <a:endParaRPr b="0" dirty="0">
              <a:solidFill>
                <a:srgbClr val="FF0000"/>
              </a:solidFill>
            </a:endParaRP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22</a:t>
            </a:fld>
            <a:endParaRPr/>
          </a:p>
        </p:txBody>
      </p:sp>
      <p:grpSp>
        <p:nvGrpSpPr>
          <p:cNvPr id="427" name="Google Shape;320;p21"/>
          <p:cNvGrpSpPr/>
          <p:nvPr/>
        </p:nvGrpSpPr>
        <p:grpSpPr>
          <a:xfrm>
            <a:off x="383454" y="2370244"/>
            <a:ext cx="8839206" cy="3238199"/>
            <a:chOff x="0" y="0"/>
            <a:chExt cx="8839205" cy="3238198"/>
          </a:xfrm>
        </p:grpSpPr>
        <p:sp>
          <p:nvSpPr>
            <p:cNvPr id="425" name="Rectángulo redondeado"/>
            <p:cNvSpPr/>
            <p:nvPr/>
          </p:nvSpPr>
          <p:spPr>
            <a:xfrm>
              <a:off x="-1" y="-1"/>
              <a:ext cx="8839206"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426" name="Texto"/>
            <p:cNvSpPr txBox="1"/>
            <p:nvPr/>
          </p:nvSpPr>
          <p:spPr>
            <a:xfrm>
              <a:off x="158076" y="1428979"/>
              <a:ext cx="8523052" cy="38023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428" name="Google Shape;321;p2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429" name="Google Shape;322;p21" descr="Google Shape;322;p21"/>
          <p:cNvPicPr>
            <a:picLocks noChangeAspect="1"/>
          </p:cNvPicPr>
          <p:nvPr/>
        </p:nvPicPr>
        <p:blipFill>
          <a:blip r:embed="rId2"/>
          <a:stretch>
            <a:fillRect/>
          </a:stretch>
        </p:blipFill>
        <p:spPr>
          <a:xfrm>
            <a:off x="5102940" y="2710743"/>
            <a:ext cx="5190655" cy="4917759"/>
          </a:xfrm>
          <a:prstGeom prst="rect">
            <a:avLst/>
          </a:prstGeom>
          <a:ln w="12700">
            <a:miter lim="400000"/>
          </a:ln>
        </p:spPr>
      </p:pic>
      <p:sp>
        <p:nvSpPr>
          <p:cNvPr id="430" name="Google Shape;455;p21"/>
          <p:cNvSpPr txBox="1"/>
          <p:nvPr/>
        </p:nvSpPr>
        <p:spPr>
          <a:xfrm>
            <a:off x="375973" y="1265365"/>
            <a:ext cx="8950504" cy="53616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431" name="Google Shape;456;p21"/>
          <p:cNvSpPr txBox="1"/>
          <p:nvPr/>
        </p:nvSpPr>
        <p:spPr>
          <a:xfrm>
            <a:off x="383454" y="982829"/>
            <a:ext cx="4700400" cy="37220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defRPr b="1">
                <a:latin typeface="Calibri"/>
                <a:ea typeface="Calibri"/>
                <a:cs typeface="Calibri"/>
                <a:sym typeface="Calibri"/>
              </a:defRPr>
            </a:lvl1pPr>
          </a:lstStyle>
          <a:p>
            <a:r>
              <a:t>ANTES DE TERMINAR:</a:t>
            </a:r>
          </a:p>
        </p:txBody>
      </p:sp>
      <p:grpSp>
        <p:nvGrpSpPr>
          <p:cNvPr id="434" name="Grupo 13"/>
          <p:cNvGrpSpPr/>
          <p:nvPr/>
        </p:nvGrpSpPr>
        <p:grpSpPr>
          <a:xfrm>
            <a:off x="972820" y="3675167"/>
            <a:ext cx="4567085" cy="1987264"/>
            <a:chOff x="0" y="0"/>
            <a:chExt cx="4567084" cy="1987262"/>
          </a:xfrm>
        </p:grpSpPr>
        <p:sp>
          <p:nvSpPr>
            <p:cNvPr id="432" name="Google Shape;445;p20"/>
            <p:cNvSpPr txBox="1"/>
            <p:nvPr/>
          </p:nvSpPr>
          <p:spPr>
            <a:xfrm>
              <a:off x="-1" y="0"/>
              <a:ext cx="4567085" cy="1987263"/>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p>
              <a:pPr>
                <a:lnSpc>
                  <a:spcPct val="115000"/>
                </a:lnSpc>
                <a:defRPr sz="1600">
                  <a:latin typeface="Calibri"/>
                  <a:ea typeface="Calibri"/>
                  <a:cs typeface="Calibri"/>
                  <a:sym typeface="Calibri"/>
                </a:defRPr>
              </a:pPr>
              <a:r>
                <a:t>¡No olvides contestar la Autoevaluación y entregar el Ticket de Salida!</a:t>
              </a:r>
              <a:endParaRPr>
                <a:latin typeface="+mj-lt"/>
                <a:ea typeface="+mj-ea"/>
                <a:cs typeface="+mj-cs"/>
                <a:sym typeface="Arial"/>
              </a:endParaRPr>
            </a:p>
            <a:p>
              <a:pPr>
                <a:lnSpc>
                  <a:spcPct val="115000"/>
                </a:lnSpc>
                <a:defRPr sz="1600">
                  <a:latin typeface="+mj-lt"/>
                  <a:ea typeface="+mj-ea"/>
                  <a:cs typeface="+mj-cs"/>
                  <a:sym typeface="Arial"/>
                </a:defRPr>
              </a:pPr>
              <a:endParaRPr>
                <a:latin typeface="+mj-lt"/>
                <a:ea typeface="+mj-ea"/>
                <a:cs typeface="+mj-cs"/>
                <a:sym typeface="Arial"/>
              </a:endParaRPr>
            </a:p>
            <a:p>
              <a:pPr>
                <a:lnSpc>
                  <a:spcPct val="115000"/>
                </a:lnSpc>
                <a:defRPr sz="2100" b="1">
                  <a:solidFill>
                    <a:srgbClr val="741B47"/>
                  </a:solidFill>
                  <a:latin typeface="Calibri"/>
                  <a:ea typeface="Calibri"/>
                  <a:cs typeface="Calibri"/>
                  <a:sym typeface="Calibri"/>
                </a:defRPr>
              </a:pPr>
              <a:r>
                <a:t>¡Hasta la próxima! </a:t>
              </a:r>
              <a:endParaRPr>
                <a:latin typeface="+mj-lt"/>
                <a:ea typeface="+mj-ea"/>
                <a:cs typeface="+mj-cs"/>
                <a:sym typeface="Arial"/>
              </a:endParaRPr>
            </a:p>
            <a:p>
              <a:pPr>
                <a:defRPr sz="2100" b="1" u="sng">
                  <a:solidFill>
                    <a:srgbClr val="741B47"/>
                  </a:solidFill>
                  <a:latin typeface="+mj-lt"/>
                  <a:ea typeface="+mj-ea"/>
                  <a:cs typeface="+mj-cs"/>
                  <a:sym typeface="Arial"/>
                </a:defRPr>
              </a:pPr>
              <a:r>
                <a:t/>
              </a:r>
              <a:br/>
              <a:endParaRPr/>
            </a:p>
          </p:txBody>
        </p:sp>
        <p:pic>
          <p:nvPicPr>
            <p:cNvPr id="433" name="Imagen 15" descr="Imagen 15"/>
            <p:cNvPicPr>
              <a:picLocks noChangeAspect="1"/>
            </p:cNvPicPr>
            <p:nvPr/>
          </p:nvPicPr>
          <p:blipFill>
            <a:blip r:embed="rId3"/>
            <a:stretch>
              <a:fillRect/>
            </a:stretch>
          </p:blipFill>
          <p:spPr>
            <a:xfrm>
              <a:off x="2269367" y="697155"/>
              <a:ext cx="673178" cy="603724"/>
            </a:xfrm>
            <a:prstGeom prst="rect">
              <a:avLst/>
            </a:prstGeom>
            <a:ln w="12700" cap="flat">
              <a:noFill/>
              <a:miter lim="400000"/>
            </a:ln>
            <a:effectLst/>
          </p:spPr>
        </p:pic>
      </p:grpSp>
      <p:sp>
        <p:nvSpPr>
          <p:cNvPr id="14" name="Google Shape;445;p20">
            <a:extLst>
              <a:ext uri="{FF2B5EF4-FFF2-40B4-BE49-F238E27FC236}">
                <a16:creationId xmlns:a16="http://schemas.microsoft.com/office/drawing/2014/main" xmlns="" id="{B03DF3B9-BF8C-4378-B048-07D0757D54B3}"/>
              </a:ext>
            </a:extLst>
          </p:cNvPr>
          <p:cNvSpPr txBox="1"/>
          <p:nvPr/>
        </p:nvSpPr>
        <p:spPr>
          <a:xfrm>
            <a:off x="1060829" y="2996083"/>
            <a:ext cx="5250427" cy="517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a:t>
            </a:r>
            <a:r>
              <a:rPr lang="es-CL" b="0" dirty="0">
                <a:solidFill>
                  <a:srgbClr val="FF0000"/>
                </a:solidFill>
              </a:rPr>
              <a:t>SEGURIDAD ALARMA</a:t>
            </a:r>
            <a:endParaRPr b="0" dirty="0">
              <a:solidFill>
                <a:srgbClr val="FF0000"/>
              </a:solidFill>
            </a:endParaRPr>
          </a:p>
        </p:txBody>
      </p:sp>
    </p:spTree>
  </p:cSld>
  <p:clrMapOvr>
    <a:masterClrMapping/>
  </p:clrMapOvr>
  <p:transition spd="med"/>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89</TotalTime>
  <Words>1491</Words>
  <Application>Microsoft Office PowerPoint</Application>
  <PresentationFormat>Personalizado</PresentationFormat>
  <Paragraphs>164</Paragraphs>
  <Slides>22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22</vt:i4>
      </vt:variant>
    </vt:vector>
  </HeadingPairs>
  <TitlesOfParts>
    <vt:vector size="26" baseType="lpstr">
      <vt:lpstr>Arial</vt:lpstr>
      <vt:lpstr>Calibri</vt:lpstr>
      <vt:lpstr>Helvetica</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4</cp:revision>
  <dcterms:modified xsi:type="dcterms:W3CDTF">2021-01-28T04:21:23Z</dcterms:modified>
</cp:coreProperties>
</file>