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256" r:id="rId2"/>
    <p:sldId id="257" r:id="rId3"/>
    <p:sldId id="258" r:id="rId4"/>
    <p:sldId id="276" r:id="rId5"/>
    <p:sldId id="259" r:id="rId6"/>
    <p:sldId id="260" r:id="rId7"/>
    <p:sldId id="261" r:id="rId8"/>
    <p:sldId id="277" r:id="rId9"/>
    <p:sldId id="278" r:id="rId10"/>
    <p:sldId id="279" r:id="rId11"/>
    <p:sldId id="280" r:id="rId12"/>
    <p:sldId id="281" r:id="rId13"/>
    <p:sldId id="282" r:id="rId14"/>
    <p:sldId id="283" r:id="rId15"/>
    <p:sldId id="268" r:id="rId16"/>
    <p:sldId id="284" r:id="rId17"/>
    <p:sldId id="286" r:id="rId18"/>
    <p:sldId id="287" r:id="rId19"/>
    <p:sldId id="271" r:id="rId20"/>
    <p:sldId id="273" r:id="rId21"/>
    <p:sldId id="274" r:id="rId22"/>
    <p:sldId id="275" r:id="rId23"/>
  </p:sldIdLst>
  <p:sldSz cx="9715500" cy="75565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41B47"/>
    <a:srgbClr val="EEEE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4D767B-E8D8-43D7-B772-DEAE4C588D09}" v="47" dt="2020-12-30T02:00:33.277"/>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2CD"/>
          </a:solidFill>
        </a:fill>
      </a:tcStyle>
    </a:wholeTbl>
    <a:band2H>
      <a:tcTxStyle/>
      <a:tcStyle>
        <a:tcBdr/>
        <a:fill>
          <a:solidFill>
            <a:srgbClr val="FF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5DBDE"/>
          </a:solidFill>
        </a:fill>
      </a:tcStyle>
    </a:wholeTbl>
    <a:band2H>
      <a:tcTxStyle/>
      <a:tcStyle>
        <a:tcBdr/>
        <a:fill>
          <a:solidFill>
            <a:srgbClr val="EBEEE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8FFCD"/>
          </a:solidFill>
        </a:fill>
      </a:tcStyle>
    </a:wholeTbl>
    <a:band2H>
      <a:tcTxStyle/>
      <a:tcStyle>
        <a:tcBdr/>
        <a:fill>
          <a:solidFill>
            <a:srgbClr val="FCFF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74"/>
  </p:normalViewPr>
  <p:slideViewPr>
    <p:cSldViewPr snapToGrid="0">
      <p:cViewPr varScale="1">
        <p:scale>
          <a:sx n="97" d="100"/>
          <a:sy n="97" d="100"/>
        </p:scale>
        <p:origin x="175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alina Szigeti" userId="3f4d98c82cce39ac" providerId="LiveId" clId="{244D767B-E8D8-43D7-B772-DEAE4C588D09}"/>
    <pc:docChg chg="undo custSel addSld delSld modSld sldOrd modMainMaster">
      <pc:chgData name="Catalina Szigeti" userId="3f4d98c82cce39ac" providerId="LiveId" clId="{244D767B-E8D8-43D7-B772-DEAE4C588D09}" dt="2020-12-30T02:00:36.849" v="1029" actId="1076"/>
      <pc:docMkLst>
        <pc:docMk/>
      </pc:docMkLst>
      <pc:sldChg chg="modSp mod">
        <pc:chgData name="Catalina Szigeti" userId="3f4d98c82cce39ac" providerId="LiveId" clId="{244D767B-E8D8-43D7-B772-DEAE4C588D09}" dt="2020-12-30T01:18:01.714" v="50" actId="20577"/>
        <pc:sldMkLst>
          <pc:docMk/>
          <pc:sldMk cId="0" sldId="257"/>
        </pc:sldMkLst>
        <pc:spChg chg="mod">
          <ac:chgData name="Catalina Szigeti" userId="3f4d98c82cce39ac" providerId="LiveId" clId="{244D767B-E8D8-43D7-B772-DEAE4C588D09}" dt="2020-12-30T01:18:01.714" v="50" actId="20577"/>
          <ac:spMkLst>
            <pc:docMk/>
            <pc:sldMk cId="0" sldId="257"/>
            <ac:spMk id="186" creationId="{00000000-0000-0000-0000-000000000000}"/>
          </ac:spMkLst>
        </pc:spChg>
        <pc:spChg chg="mod">
          <ac:chgData name="Catalina Szigeti" userId="3f4d98c82cce39ac" providerId="LiveId" clId="{244D767B-E8D8-43D7-B772-DEAE4C588D09}" dt="2020-12-30T01:17:56.303" v="49" actId="14100"/>
          <ac:spMkLst>
            <pc:docMk/>
            <pc:sldMk cId="0" sldId="257"/>
            <ac:spMk id="187" creationId="{00000000-0000-0000-0000-000000000000}"/>
          </ac:spMkLst>
        </pc:spChg>
      </pc:sldChg>
      <pc:sldChg chg="modSp mod">
        <pc:chgData name="Catalina Szigeti" userId="3f4d98c82cce39ac" providerId="LiveId" clId="{244D767B-E8D8-43D7-B772-DEAE4C588D09}" dt="2020-12-30T01:21:22.816" v="131"/>
        <pc:sldMkLst>
          <pc:docMk/>
          <pc:sldMk cId="0" sldId="259"/>
        </pc:sldMkLst>
        <pc:spChg chg="mod">
          <ac:chgData name="Catalina Szigeti" userId="3f4d98c82cce39ac" providerId="LiveId" clId="{244D767B-E8D8-43D7-B772-DEAE4C588D09}" dt="2020-12-30T01:19:56.235" v="121" actId="1076"/>
          <ac:spMkLst>
            <pc:docMk/>
            <pc:sldMk cId="0" sldId="259"/>
            <ac:spMk id="201" creationId="{00000000-0000-0000-0000-000000000000}"/>
          </ac:spMkLst>
        </pc:spChg>
        <pc:spChg chg="mod">
          <ac:chgData name="Catalina Szigeti" userId="3f4d98c82cce39ac" providerId="LiveId" clId="{244D767B-E8D8-43D7-B772-DEAE4C588D09}" dt="2020-12-30T01:21:12.650" v="130" actId="5793"/>
          <ac:spMkLst>
            <pc:docMk/>
            <pc:sldMk cId="0" sldId="259"/>
            <ac:spMk id="211" creationId="{00000000-0000-0000-0000-000000000000}"/>
          </ac:spMkLst>
        </pc:spChg>
        <pc:spChg chg="mod">
          <ac:chgData name="Catalina Szigeti" userId="3f4d98c82cce39ac" providerId="LiveId" clId="{244D767B-E8D8-43D7-B772-DEAE4C588D09}" dt="2020-12-30T01:21:00.940" v="128"/>
          <ac:spMkLst>
            <pc:docMk/>
            <pc:sldMk cId="0" sldId="259"/>
            <ac:spMk id="212" creationId="{00000000-0000-0000-0000-000000000000}"/>
          </ac:spMkLst>
        </pc:spChg>
        <pc:spChg chg="mod">
          <ac:chgData name="Catalina Szigeti" userId="3f4d98c82cce39ac" providerId="LiveId" clId="{244D767B-E8D8-43D7-B772-DEAE4C588D09}" dt="2020-12-30T01:21:22.816" v="131"/>
          <ac:spMkLst>
            <pc:docMk/>
            <pc:sldMk cId="0" sldId="259"/>
            <ac:spMk id="215" creationId="{00000000-0000-0000-0000-000000000000}"/>
          </ac:spMkLst>
        </pc:spChg>
      </pc:sldChg>
      <pc:sldChg chg="modSp mod">
        <pc:chgData name="Catalina Szigeti" userId="3f4d98c82cce39ac" providerId="LiveId" clId="{244D767B-E8D8-43D7-B772-DEAE4C588D09}" dt="2020-12-30T01:23:05.143" v="151" actId="14100"/>
        <pc:sldMkLst>
          <pc:docMk/>
          <pc:sldMk cId="0" sldId="260"/>
        </pc:sldMkLst>
        <pc:spChg chg="mod">
          <ac:chgData name="Catalina Szigeti" userId="3f4d98c82cce39ac" providerId="LiveId" clId="{244D767B-E8D8-43D7-B772-DEAE4C588D09}" dt="2020-12-30T01:23:05.143" v="151" actId="14100"/>
          <ac:spMkLst>
            <pc:docMk/>
            <pc:sldMk cId="0" sldId="260"/>
            <ac:spMk id="221" creationId="{00000000-0000-0000-0000-000000000000}"/>
          </ac:spMkLst>
        </pc:spChg>
        <pc:spChg chg="mod">
          <ac:chgData name="Catalina Szigeti" userId="3f4d98c82cce39ac" providerId="LiveId" clId="{244D767B-E8D8-43D7-B772-DEAE4C588D09}" dt="2020-12-30T01:22:21.279" v="143" actId="1076"/>
          <ac:spMkLst>
            <pc:docMk/>
            <pc:sldMk cId="0" sldId="260"/>
            <ac:spMk id="222" creationId="{00000000-0000-0000-0000-000000000000}"/>
          </ac:spMkLst>
        </pc:spChg>
        <pc:spChg chg="mod">
          <ac:chgData name="Catalina Szigeti" userId="3f4d98c82cce39ac" providerId="LiveId" clId="{244D767B-E8D8-43D7-B772-DEAE4C588D09}" dt="2020-12-30T01:22:59.666" v="150" actId="14100"/>
          <ac:spMkLst>
            <pc:docMk/>
            <pc:sldMk cId="0" sldId="260"/>
            <ac:spMk id="224" creationId="{00000000-0000-0000-0000-000000000000}"/>
          </ac:spMkLst>
        </pc:spChg>
        <pc:spChg chg="mod">
          <ac:chgData name="Catalina Szigeti" userId="3f4d98c82cce39ac" providerId="LiveId" clId="{244D767B-E8D8-43D7-B772-DEAE4C588D09}" dt="2020-12-30T01:22:08.091" v="139" actId="113"/>
          <ac:spMkLst>
            <pc:docMk/>
            <pc:sldMk cId="0" sldId="260"/>
            <ac:spMk id="233" creationId="{00000000-0000-0000-0000-000000000000}"/>
          </ac:spMkLst>
        </pc:spChg>
      </pc:sldChg>
      <pc:sldChg chg="addSp delSp modSp mod modClrScheme chgLayout">
        <pc:chgData name="Catalina Szigeti" userId="3f4d98c82cce39ac" providerId="LiveId" clId="{244D767B-E8D8-43D7-B772-DEAE4C588D09}" dt="2020-12-30T01:25:25.429" v="178" actId="2085"/>
        <pc:sldMkLst>
          <pc:docMk/>
          <pc:sldMk cId="0" sldId="261"/>
        </pc:sldMkLst>
        <pc:spChg chg="add mod ord">
          <ac:chgData name="Catalina Szigeti" userId="3f4d98c82cce39ac" providerId="LiveId" clId="{244D767B-E8D8-43D7-B772-DEAE4C588D09}" dt="2020-12-30T01:25:25.429" v="178" actId="2085"/>
          <ac:spMkLst>
            <pc:docMk/>
            <pc:sldMk cId="0" sldId="261"/>
            <ac:spMk id="2" creationId="{7C87ECD3-B245-4B2C-920C-EC25BBB0FFA5}"/>
          </ac:spMkLst>
        </pc:spChg>
        <pc:spChg chg="mod ord">
          <ac:chgData name="Catalina Szigeti" userId="3f4d98c82cce39ac" providerId="LiveId" clId="{244D767B-E8D8-43D7-B772-DEAE4C588D09}" dt="2020-12-30T01:25:21.130" v="177" actId="167"/>
          <ac:spMkLst>
            <pc:docMk/>
            <pc:sldMk cId="0" sldId="261"/>
            <ac:spMk id="235" creationId="{00000000-0000-0000-0000-000000000000}"/>
          </ac:spMkLst>
        </pc:spChg>
        <pc:spChg chg="del">
          <ac:chgData name="Catalina Szigeti" userId="3f4d98c82cce39ac" providerId="LiveId" clId="{244D767B-E8D8-43D7-B772-DEAE4C588D09}" dt="2020-12-30T01:23:19.272" v="152" actId="478"/>
          <ac:spMkLst>
            <pc:docMk/>
            <pc:sldMk cId="0" sldId="261"/>
            <ac:spMk id="236" creationId="{00000000-0000-0000-0000-000000000000}"/>
          </ac:spMkLst>
        </pc:spChg>
        <pc:spChg chg="del">
          <ac:chgData name="Catalina Szigeti" userId="3f4d98c82cce39ac" providerId="LiveId" clId="{244D767B-E8D8-43D7-B772-DEAE4C588D09}" dt="2020-12-30T01:23:19.272" v="152" actId="478"/>
          <ac:spMkLst>
            <pc:docMk/>
            <pc:sldMk cId="0" sldId="261"/>
            <ac:spMk id="238" creationId="{00000000-0000-0000-0000-000000000000}"/>
          </ac:spMkLst>
        </pc:spChg>
        <pc:spChg chg="mod ord">
          <ac:chgData name="Catalina Szigeti" userId="3f4d98c82cce39ac" providerId="LiveId" clId="{244D767B-E8D8-43D7-B772-DEAE4C588D09}" dt="2020-12-30T01:25:18.262" v="176" actId="167"/>
          <ac:spMkLst>
            <pc:docMk/>
            <pc:sldMk cId="0" sldId="261"/>
            <ac:spMk id="240" creationId="{00000000-0000-0000-0000-000000000000}"/>
          </ac:spMkLst>
        </pc:spChg>
        <pc:spChg chg="del">
          <ac:chgData name="Catalina Szigeti" userId="3f4d98c82cce39ac" providerId="LiveId" clId="{244D767B-E8D8-43D7-B772-DEAE4C588D09}" dt="2020-12-30T01:23:19.272" v="152" actId="478"/>
          <ac:spMkLst>
            <pc:docMk/>
            <pc:sldMk cId="0" sldId="261"/>
            <ac:spMk id="241" creationId="{00000000-0000-0000-0000-000000000000}"/>
          </ac:spMkLst>
        </pc:spChg>
        <pc:picChg chg="add mod">
          <ac:chgData name="Catalina Szigeti" userId="3f4d98c82cce39ac" providerId="LiveId" clId="{244D767B-E8D8-43D7-B772-DEAE4C588D09}" dt="2020-12-30T01:24:30.462" v="168" actId="1076"/>
          <ac:picMkLst>
            <pc:docMk/>
            <pc:sldMk cId="0" sldId="261"/>
            <ac:picMk id="10" creationId="{6DF1A348-F712-4823-BFF7-807077D0139A}"/>
          </ac:picMkLst>
        </pc:picChg>
        <pc:picChg chg="add mod">
          <ac:chgData name="Catalina Szigeti" userId="3f4d98c82cce39ac" providerId="LiveId" clId="{244D767B-E8D8-43D7-B772-DEAE4C588D09}" dt="2020-12-30T01:24:28.489" v="167" actId="1076"/>
          <ac:picMkLst>
            <pc:docMk/>
            <pc:sldMk cId="0" sldId="261"/>
            <ac:picMk id="11" creationId="{8F791CD1-6AA7-4402-843E-1D244C761AF0}"/>
          </ac:picMkLst>
        </pc:picChg>
        <pc:picChg chg="del">
          <ac:chgData name="Catalina Szigeti" userId="3f4d98c82cce39ac" providerId="LiveId" clId="{244D767B-E8D8-43D7-B772-DEAE4C588D09}" dt="2020-12-30T01:23:19.272" v="152" actId="478"/>
          <ac:picMkLst>
            <pc:docMk/>
            <pc:sldMk cId="0" sldId="261"/>
            <ac:picMk id="237" creationId="{00000000-0000-0000-0000-000000000000}"/>
          </ac:picMkLst>
        </pc:picChg>
        <pc:picChg chg="del">
          <ac:chgData name="Catalina Szigeti" userId="3f4d98c82cce39ac" providerId="LiveId" clId="{244D767B-E8D8-43D7-B772-DEAE4C588D09}" dt="2020-12-30T01:23:19.272" v="152" actId="478"/>
          <ac:picMkLst>
            <pc:docMk/>
            <pc:sldMk cId="0" sldId="261"/>
            <ac:picMk id="242" creationId="{00000000-0000-0000-0000-000000000000}"/>
          </ac:picMkLst>
        </pc:picChg>
      </pc:sldChg>
      <pc:sldChg chg="del">
        <pc:chgData name="Catalina Szigeti" userId="3f4d98c82cce39ac" providerId="LiveId" clId="{244D767B-E8D8-43D7-B772-DEAE4C588D09}" dt="2020-12-30T01:58:48.060" v="1003" actId="47"/>
        <pc:sldMkLst>
          <pc:docMk/>
          <pc:sldMk cId="0" sldId="262"/>
        </pc:sldMkLst>
      </pc:sldChg>
      <pc:sldChg chg="del">
        <pc:chgData name="Catalina Szigeti" userId="3f4d98c82cce39ac" providerId="LiveId" clId="{244D767B-E8D8-43D7-B772-DEAE4C588D09}" dt="2020-12-30T01:58:49.069" v="1004" actId="47"/>
        <pc:sldMkLst>
          <pc:docMk/>
          <pc:sldMk cId="0" sldId="263"/>
        </pc:sldMkLst>
      </pc:sldChg>
      <pc:sldChg chg="del ord">
        <pc:chgData name="Catalina Szigeti" userId="3f4d98c82cce39ac" providerId="LiveId" clId="{244D767B-E8D8-43D7-B772-DEAE4C588D09}" dt="2020-12-30T01:58:44.254" v="1001" actId="47"/>
        <pc:sldMkLst>
          <pc:docMk/>
          <pc:sldMk cId="0" sldId="264"/>
        </pc:sldMkLst>
      </pc:sldChg>
      <pc:sldChg chg="del">
        <pc:chgData name="Catalina Szigeti" userId="3f4d98c82cce39ac" providerId="LiveId" clId="{244D767B-E8D8-43D7-B772-DEAE4C588D09}" dt="2020-12-30T01:58:50.570" v="1005" actId="47"/>
        <pc:sldMkLst>
          <pc:docMk/>
          <pc:sldMk cId="0" sldId="265"/>
        </pc:sldMkLst>
      </pc:sldChg>
      <pc:sldChg chg="del">
        <pc:chgData name="Catalina Szigeti" userId="3f4d98c82cce39ac" providerId="LiveId" clId="{244D767B-E8D8-43D7-B772-DEAE4C588D09}" dt="2020-12-30T01:58:51.915" v="1006" actId="47"/>
        <pc:sldMkLst>
          <pc:docMk/>
          <pc:sldMk cId="0" sldId="266"/>
        </pc:sldMkLst>
      </pc:sldChg>
      <pc:sldChg chg="del">
        <pc:chgData name="Catalina Szigeti" userId="3f4d98c82cce39ac" providerId="LiveId" clId="{244D767B-E8D8-43D7-B772-DEAE4C588D09}" dt="2020-12-30T01:58:52.963" v="1007" actId="47"/>
        <pc:sldMkLst>
          <pc:docMk/>
          <pc:sldMk cId="0" sldId="267"/>
        </pc:sldMkLst>
      </pc:sldChg>
      <pc:sldChg chg="modSp mod ord">
        <pc:chgData name="Catalina Szigeti" userId="3f4d98c82cce39ac" providerId="LiveId" clId="{244D767B-E8D8-43D7-B772-DEAE4C588D09}" dt="2020-12-30T01:47:35.771" v="614" actId="14100"/>
        <pc:sldMkLst>
          <pc:docMk/>
          <pc:sldMk cId="0" sldId="268"/>
        </pc:sldMkLst>
        <pc:spChg chg="mod">
          <ac:chgData name="Catalina Szigeti" userId="3f4d98c82cce39ac" providerId="LiveId" clId="{244D767B-E8D8-43D7-B772-DEAE4C588D09}" dt="2020-12-30T01:47:35.771" v="614" actId="14100"/>
          <ac:spMkLst>
            <pc:docMk/>
            <pc:sldMk cId="0" sldId="268"/>
            <ac:spMk id="333" creationId="{00000000-0000-0000-0000-000000000000}"/>
          </ac:spMkLst>
        </pc:spChg>
      </pc:sldChg>
      <pc:sldChg chg="del">
        <pc:chgData name="Catalina Szigeti" userId="3f4d98c82cce39ac" providerId="LiveId" clId="{244D767B-E8D8-43D7-B772-DEAE4C588D09}" dt="2020-12-30T01:58:53.767" v="1008" actId="47"/>
        <pc:sldMkLst>
          <pc:docMk/>
          <pc:sldMk cId="0" sldId="269"/>
        </pc:sldMkLst>
      </pc:sldChg>
      <pc:sldChg chg="del">
        <pc:chgData name="Catalina Szigeti" userId="3f4d98c82cce39ac" providerId="LiveId" clId="{244D767B-E8D8-43D7-B772-DEAE4C588D09}" dt="2020-12-30T01:58:54.848" v="1009" actId="47"/>
        <pc:sldMkLst>
          <pc:docMk/>
          <pc:sldMk cId="0" sldId="270"/>
        </pc:sldMkLst>
      </pc:sldChg>
      <pc:sldChg chg="modSp mod">
        <pc:chgData name="Catalina Szigeti" userId="3f4d98c82cce39ac" providerId="LiveId" clId="{244D767B-E8D8-43D7-B772-DEAE4C588D09}" dt="2020-12-30T02:00:08.128" v="1021" actId="113"/>
        <pc:sldMkLst>
          <pc:docMk/>
          <pc:sldMk cId="0" sldId="271"/>
        </pc:sldMkLst>
        <pc:spChg chg="mod">
          <ac:chgData name="Catalina Szigeti" userId="3f4d98c82cce39ac" providerId="LiveId" clId="{244D767B-E8D8-43D7-B772-DEAE4C588D09}" dt="2020-12-30T01:58:58.438" v="1010" actId="1076"/>
          <ac:spMkLst>
            <pc:docMk/>
            <pc:sldMk cId="0" sldId="271"/>
            <ac:spMk id="362" creationId="{00000000-0000-0000-0000-000000000000}"/>
          </ac:spMkLst>
        </pc:spChg>
        <pc:spChg chg="mod">
          <ac:chgData name="Catalina Szigeti" userId="3f4d98c82cce39ac" providerId="LiveId" clId="{244D767B-E8D8-43D7-B772-DEAE4C588D09}" dt="2020-12-30T01:59:06" v="1014" actId="1076"/>
          <ac:spMkLst>
            <pc:docMk/>
            <pc:sldMk cId="0" sldId="271"/>
            <ac:spMk id="364" creationId="{00000000-0000-0000-0000-000000000000}"/>
          </ac:spMkLst>
        </pc:spChg>
        <pc:spChg chg="mod">
          <ac:chgData name="Catalina Szigeti" userId="3f4d98c82cce39ac" providerId="LiveId" clId="{244D767B-E8D8-43D7-B772-DEAE4C588D09}" dt="2020-12-30T02:00:08.128" v="1021" actId="113"/>
          <ac:spMkLst>
            <pc:docMk/>
            <pc:sldMk cId="0" sldId="271"/>
            <ac:spMk id="366" creationId="{00000000-0000-0000-0000-000000000000}"/>
          </ac:spMkLst>
        </pc:spChg>
        <pc:grpChg chg="mod">
          <ac:chgData name="Catalina Szigeti" userId="3f4d98c82cce39ac" providerId="LiveId" clId="{244D767B-E8D8-43D7-B772-DEAE4C588D09}" dt="2020-12-30T01:59:57.828" v="1019" actId="1076"/>
          <ac:grpSpMkLst>
            <pc:docMk/>
            <pc:sldMk cId="0" sldId="271"/>
            <ac:grpSpMk id="358" creationId="{00000000-0000-0000-0000-000000000000}"/>
          </ac:grpSpMkLst>
        </pc:grpChg>
      </pc:sldChg>
      <pc:sldChg chg="del">
        <pc:chgData name="Catalina Szigeti" userId="3f4d98c82cce39ac" providerId="LiveId" clId="{244D767B-E8D8-43D7-B772-DEAE4C588D09}" dt="2020-12-30T01:59:47.746" v="1016" actId="47"/>
        <pc:sldMkLst>
          <pc:docMk/>
          <pc:sldMk cId="0" sldId="272"/>
        </pc:sldMkLst>
      </pc:sldChg>
      <pc:sldChg chg="addSp delSp modSp mod">
        <pc:chgData name="Catalina Szigeti" userId="3f4d98c82cce39ac" providerId="LiveId" clId="{244D767B-E8D8-43D7-B772-DEAE4C588D09}" dt="2020-12-30T02:00:25.985" v="1026" actId="20577"/>
        <pc:sldMkLst>
          <pc:docMk/>
          <pc:sldMk cId="0" sldId="274"/>
        </pc:sldMkLst>
        <pc:spChg chg="add mod">
          <ac:chgData name="Catalina Szigeti" userId="3f4d98c82cce39ac" providerId="LiveId" clId="{244D767B-E8D8-43D7-B772-DEAE4C588D09}" dt="2020-12-30T02:00:22.153" v="1024" actId="1076"/>
          <ac:spMkLst>
            <pc:docMk/>
            <pc:sldMk cId="0" sldId="274"/>
            <ac:spMk id="14" creationId="{759871F6-34E3-48CF-9B5E-F74027AD0200}"/>
          </ac:spMkLst>
        </pc:spChg>
        <pc:spChg chg="mod">
          <ac:chgData name="Catalina Szigeti" userId="3f4d98c82cce39ac" providerId="LiveId" clId="{244D767B-E8D8-43D7-B772-DEAE4C588D09}" dt="2020-12-30T02:00:25.985" v="1026" actId="20577"/>
          <ac:spMkLst>
            <pc:docMk/>
            <pc:sldMk cId="0" sldId="274"/>
            <ac:spMk id="420" creationId="{00000000-0000-0000-0000-000000000000}"/>
          </ac:spMkLst>
        </pc:spChg>
        <pc:spChg chg="del">
          <ac:chgData name="Catalina Szigeti" userId="3f4d98c82cce39ac" providerId="LiveId" clId="{244D767B-E8D8-43D7-B772-DEAE4C588D09}" dt="2020-12-30T02:00:16.375" v="1022" actId="478"/>
          <ac:spMkLst>
            <pc:docMk/>
            <pc:sldMk cId="0" sldId="274"/>
            <ac:spMk id="422" creationId="{00000000-0000-0000-0000-000000000000}"/>
          </ac:spMkLst>
        </pc:spChg>
      </pc:sldChg>
      <pc:sldChg chg="addSp delSp modSp mod">
        <pc:chgData name="Catalina Szigeti" userId="3f4d98c82cce39ac" providerId="LiveId" clId="{244D767B-E8D8-43D7-B772-DEAE4C588D09}" dt="2020-12-30T02:00:36.849" v="1029" actId="1076"/>
        <pc:sldMkLst>
          <pc:docMk/>
          <pc:sldMk cId="0" sldId="275"/>
        </pc:sldMkLst>
        <pc:spChg chg="add mod">
          <ac:chgData name="Catalina Szigeti" userId="3f4d98c82cce39ac" providerId="LiveId" clId="{244D767B-E8D8-43D7-B772-DEAE4C588D09}" dt="2020-12-30T02:00:36.849" v="1029" actId="1076"/>
          <ac:spMkLst>
            <pc:docMk/>
            <pc:sldMk cId="0" sldId="275"/>
            <ac:spMk id="14" creationId="{7100EAB4-9E5F-4B26-8598-AF86B877AADF}"/>
          </ac:spMkLst>
        </pc:spChg>
        <pc:spChg chg="del">
          <ac:chgData name="Catalina Szigeti" userId="3f4d98c82cce39ac" providerId="LiveId" clId="{244D767B-E8D8-43D7-B772-DEAE4C588D09}" dt="2020-12-30T02:00:32.877" v="1027" actId="478"/>
          <ac:spMkLst>
            <pc:docMk/>
            <pc:sldMk cId="0" sldId="275"/>
            <ac:spMk id="435" creationId="{00000000-0000-0000-0000-000000000000}"/>
          </ac:spMkLst>
        </pc:spChg>
      </pc:sldChg>
      <pc:sldChg chg="modSp mod">
        <pc:chgData name="Catalina Szigeti" userId="3f4d98c82cce39ac" providerId="LiveId" clId="{244D767B-E8D8-43D7-B772-DEAE4C588D09}" dt="2020-12-30T01:19:08.530" v="82"/>
        <pc:sldMkLst>
          <pc:docMk/>
          <pc:sldMk cId="0" sldId="276"/>
        </pc:sldMkLst>
        <pc:spChg chg="mod">
          <ac:chgData name="Catalina Szigeti" userId="3f4d98c82cce39ac" providerId="LiveId" clId="{244D767B-E8D8-43D7-B772-DEAE4C588D09}" dt="2020-12-30T01:18:50.477" v="51"/>
          <ac:spMkLst>
            <pc:docMk/>
            <pc:sldMk cId="0" sldId="276"/>
            <ac:spMk id="24" creationId="{FE5EAF1E-3D12-41E1-82C7-77DB597BD865}"/>
          </ac:spMkLst>
        </pc:spChg>
        <pc:spChg chg="mod">
          <ac:chgData name="Catalina Szigeti" userId="3f4d98c82cce39ac" providerId="LiveId" clId="{244D767B-E8D8-43D7-B772-DEAE4C588D09}" dt="2020-12-30T01:18:57.598" v="81" actId="20577"/>
          <ac:spMkLst>
            <pc:docMk/>
            <pc:sldMk cId="0" sldId="276"/>
            <ac:spMk id="185" creationId="{00000000-0000-0000-0000-000000000000}"/>
          </ac:spMkLst>
        </pc:spChg>
        <pc:spChg chg="mod">
          <ac:chgData name="Catalina Szigeti" userId="3f4d98c82cce39ac" providerId="LiveId" clId="{244D767B-E8D8-43D7-B772-DEAE4C588D09}" dt="2020-12-30T01:19:08.530" v="82"/>
          <ac:spMkLst>
            <pc:docMk/>
            <pc:sldMk cId="0" sldId="276"/>
            <ac:spMk id="190" creationId="{00000000-0000-0000-0000-000000000000}"/>
          </ac:spMkLst>
        </pc:spChg>
      </pc:sldChg>
      <pc:sldChg chg="addSp delSp modSp add mod modClrScheme chgLayout">
        <pc:chgData name="Catalina Szigeti" userId="3f4d98c82cce39ac" providerId="LiveId" clId="{244D767B-E8D8-43D7-B772-DEAE4C588D09}" dt="2020-12-30T01:32:06.861" v="323" actId="1076"/>
        <pc:sldMkLst>
          <pc:docMk/>
          <pc:sldMk cId="798765034" sldId="277"/>
        </pc:sldMkLst>
        <pc:spChg chg="del">
          <ac:chgData name="Catalina Szigeti" userId="3f4d98c82cce39ac" providerId="LiveId" clId="{244D767B-E8D8-43D7-B772-DEAE4C588D09}" dt="2020-12-30T01:27:32.816" v="213" actId="478"/>
          <ac:spMkLst>
            <pc:docMk/>
            <pc:sldMk cId="798765034" sldId="277"/>
            <ac:spMk id="2" creationId="{7C87ECD3-B245-4B2C-920C-EC25BBB0FFA5}"/>
          </ac:spMkLst>
        </pc:spChg>
        <pc:spChg chg="add del">
          <ac:chgData name="Catalina Szigeti" userId="3f4d98c82cce39ac" providerId="LiveId" clId="{244D767B-E8D8-43D7-B772-DEAE4C588D09}" dt="2020-12-30T01:25:54.334" v="182" actId="22"/>
          <ac:spMkLst>
            <pc:docMk/>
            <pc:sldMk cId="798765034" sldId="277"/>
            <ac:spMk id="9" creationId="{381AF3E8-402E-41DE-9CF7-C36390A39748}"/>
          </ac:spMkLst>
        </pc:spChg>
        <pc:spChg chg="add del">
          <ac:chgData name="Catalina Szigeti" userId="3f4d98c82cce39ac" providerId="LiveId" clId="{244D767B-E8D8-43D7-B772-DEAE4C588D09}" dt="2020-12-30T01:26:09.122" v="190" actId="22"/>
          <ac:spMkLst>
            <pc:docMk/>
            <pc:sldMk cId="798765034" sldId="277"/>
            <ac:spMk id="12" creationId="{1B792010-8346-42CC-B141-1A15BF1E5548}"/>
          </ac:spMkLst>
        </pc:spChg>
        <pc:spChg chg="add mod">
          <ac:chgData name="Catalina Szigeti" userId="3f4d98c82cce39ac" providerId="LiveId" clId="{244D767B-E8D8-43D7-B772-DEAE4C588D09}" dt="2020-12-30T01:32:06.861" v="323" actId="1076"/>
          <ac:spMkLst>
            <pc:docMk/>
            <pc:sldMk cId="798765034" sldId="277"/>
            <ac:spMk id="15" creationId="{57818AEF-04DF-418F-9DB1-044AEDEC292D}"/>
          </ac:spMkLst>
        </pc:spChg>
        <pc:spChg chg="add mod ord">
          <ac:chgData name="Catalina Szigeti" userId="3f4d98c82cce39ac" providerId="LiveId" clId="{244D767B-E8D8-43D7-B772-DEAE4C588D09}" dt="2020-12-30T01:30:07.098" v="252" actId="1076"/>
          <ac:spMkLst>
            <pc:docMk/>
            <pc:sldMk cId="798765034" sldId="277"/>
            <ac:spMk id="16" creationId="{DF007C0B-DE1A-4BE2-9F7F-32021B0F29BE}"/>
          </ac:spMkLst>
        </pc:spChg>
        <pc:spChg chg="add mod ord">
          <ac:chgData name="Catalina Szigeti" userId="3f4d98c82cce39ac" providerId="LiveId" clId="{244D767B-E8D8-43D7-B772-DEAE4C588D09}" dt="2020-12-30T01:29:53.779" v="249" actId="167"/>
          <ac:spMkLst>
            <pc:docMk/>
            <pc:sldMk cId="798765034" sldId="277"/>
            <ac:spMk id="17" creationId="{608EB558-E82C-413C-8B37-6E65AA3B1C22}"/>
          </ac:spMkLst>
        </pc:spChg>
        <pc:spChg chg="del">
          <ac:chgData name="Catalina Szigeti" userId="3f4d98c82cce39ac" providerId="LiveId" clId="{244D767B-E8D8-43D7-B772-DEAE4C588D09}" dt="2020-12-30T01:27:25.978" v="210" actId="478"/>
          <ac:spMkLst>
            <pc:docMk/>
            <pc:sldMk cId="798765034" sldId="277"/>
            <ac:spMk id="235" creationId="{00000000-0000-0000-0000-000000000000}"/>
          </ac:spMkLst>
        </pc:spChg>
        <pc:spChg chg="mod">
          <ac:chgData name="Catalina Szigeti" userId="3f4d98c82cce39ac" providerId="LiveId" clId="{244D767B-E8D8-43D7-B772-DEAE4C588D09}" dt="2020-12-30T01:26:54.023" v="203" actId="113"/>
          <ac:spMkLst>
            <pc:docMk/>
            <pc:sldMk cId="798765034" sldId="277"/>
            <ac:spMk id="239" creationId="{00000000-0000-0000-0000-000000000000}"/>
          </ac:spMkLst>
        </pc:spChg>
        <pc:spChg chg="mod">
          <ac:chgData name="Catalina Szigeti" userId="3f4d98c82cce39ac" providerId="LiveId" clId="{244D767B-E8D8-43D7-B772-DEAE4C588D09}" dt="2020-12-30T01:32:04.384" v="322" actId="1076"/>
          <ac:spMkLst>
            <pc:docMk/>
            <pc:sldMk cId="798765034" sldId="277"/>
            <ac:spMk id="240" creationId="{00000000-0000-0000-0000-000000000000}"/>
          </ac:spMkLst>
        </pc:spChg>
        <pc:picChg chg="del">
          <ac:chgData name="Catalina Szigeti" userId="3f4d98c82cce39ac" providerId="LiveId" clId="{244D767B-E8D8-43D7-B772-DEAE4C588D09}" dt="2020-12-30T01:26:56.404" v="204" actId="478"/>
          <ac:picMkLst>
            <pc:docMk/>
            <pc:sldMk cId="798765034" sldId="277"/>
            <ac:picMk id="10" creationId="{6DF1A348-F712-4823-BFF7-807077D0139A}"/>
          </ac:picMkLst>
        </pc:picChg>
        <pc:picChg chg="del">
          <ac:chgData name="Catalina Szigeti" userId="3f4d98c82cce39ac" providerId="LiveId" clId="{244D767B-E8D8-43D7-B772-DEAE4C588D09}" dt="2020-12-30T01:26:57.044" v="205" actId="478"/>
          <ac:picMkLst>
            <pc:docMk/>
            <pc:sldMk cId="798765034" sldId="277"/>
            <ac:picMk id="11" creationId="{8F791CD1-6AA7-4402-843E-1D244C761AF0}"/>
          </ac:picMkLst>
        </pc:picChg>
        <pc:picChg chg="add del mod">
          <ac:chgData name="Catalina Szigeti" userId="3f4d98c82cce39ac" providerId="LiveId" clId="{244D767B-E8D8-43D7-B772-DEAE4C588D09}" dt="2020-12-30T01:28:15.919" v="223" actId="478"/>
          <ac:picMkLst>
            <pc:docMk/>
            <pc:sldMk cId="798765034" sldId="277"/>
            <ac:picMk id="13" creationId="{90C276ED-B214-4F9D-B46F-4F317253B23F}"/>
          </ac:picMkLst>
        </pc:picChg>
        <pc:picChg chg="add mod">
          <ac:chgData name="Catalina Szigeti" userId="3f4d98c82cce39ac" providerId="LiveId" clId="{244D767B-E8D8-43D7-B772-DEAE4C588D09}" dt="2020-12-30T01:30:04.119" v="251" actId="1076"/>
          <ac:picMkLst>
            <pc:docMk/>
            <pc:sldMk cId="798765034" sldId="277"/>
            <ac:picMk id="14" creationId="{5FDBD195-3941-4427-B6FB-E4036B1F9ECD}"/>
          </ac:picMkLst>
        </pc:picChg>
      </pc:sldChg>
      <pc:sldChg chg="addSp delSp modSp add mod modClrScheme chgLayout">
        <pc:chgData name="Catalina Szigeti" userId="3f4d98c82cce39ac" providerId="LiveId" clId="{244D767B-E8D8-43D7-B772-DEAE4C588D09}" dt="2020-12-30T01:33:01.661" v="333" actId="20577"/>
        <pc:sldMkLst>
          <pc:docMk/>
          <pc:sldMk cId="3340708546" sldId="278"/>
        </pc:sldMkLst>
        <pc:spChg chg="add mod">
          <ac:chgData name="Catalina Szigeti" userId="3f4d98c82cce39ac" providerId="LiveId" clId="{244D767B-E8D8-43D7-B772-DEAE4C588D09}" dt="2020-12-30T01:31:50.917" v="321" actId="14100"/>
          <ac:spMkLst>
            <pc:docMk/>
            <pc:sldMk cId="3340708546" sldId="278"/>
            <ac:spMk id="10" creationId="{E89221F7-BFE5-486F-AE42-E71036D5CE97}"/>
          </ac:spMkLst>
        </pc:spChg>
        <pc:spChg chg="add mod">
          <ac:chgData name="Catalina Szigeti" userId="3f4d98c82cce39ac" providerId="LiveId" clId="{244D767B-E8D8-43D7-B772-DEAE4C588D09}" dt="2020-12-30T01:33:01.661" v="333" actId="20577"/>
          <ac:spMkLst>
            <pc:docMk/>
            <pc:sldMk cId="3340708546" sldId="278"/>
            <ac:spMk id="11" creationId="{77B9B262-61A7-449E-AF49-E823F5FFA0EC}"/>
          </ac:spMkLst>
        </pc:spChg>
        <pc:spChg chg="add mod ord">
          <ac:chgData name="Catalina Szigeti" userId="3f4d98c82cce39ac" providerId="LiveId" clId="{244D767B-E8D8-43D7-B772-DEAE4C588D09}" dt="2020-12-30T01:32:28.850" v="330" actId="14100"/>
          <ac:spMkLst>
            <pc:docMk/>
            <pc:sldMk cId="3340708546" sldId="278"/>
            <ac:spMk id="12" creationId="{D46C034B-633F-4CFA-8508-3A65FB0CDDA7}"/>
          </ac:spMkLst>
        </pc:spChg>
        <pc:spChg chg="del">
          <ac:chgData name="Catalina Szigeti" userId="3f4d98c82cce39ac" providerId="LiveId" clId="{244D767B-E8D8-43D7-B772-DEAE4C588D09}" dt="2020-12-30T01:30:37.117" v="272" actId="478"/>
          <ac:spMkLst>
            <pc:docMk/>
            <pc:sldMk cId="3340708546" sldId="278"/>
            <ac:spMk id="15" creationId="{57818AEF-04DF-418F-9DB1-044AEDEC292D}"/>
          </ac:spMkLst>
        </pc:spChg>
        <pc:spChg chg="del">
          <ac:chgData name="Catalina Szigeti" userId="3f4d98c82cce39ac" providerId="LiveId" clId="{244D767B-E8D8-43D7-B772-DEAE4C588D09}" dt="2020-12-30T01:30:35.418" v="271" actId="478"/>
          <ac:spMkLst>
            <pc:docMk/>
            <pc:sldMk cId="3340708546" sldId="278"/>
            <ac:spMk id="16" creationId="{DF007C0B-DE1A-4BE2-9F7F-32021B0F29BE}"/>
          </ac:spMkLst>
        </pc:spChg>
        <pc:spChg chg="del">
          <ac:chgData name="Catalina Szigeti" userId="3f4d98c82cce39ac" providerId="LiveId" clId="{244D767B-E8D8-43D7-B772-DEAE4C588D09}" dt="2020-12-30T01:30:37.117" v="272" actId="478"/>
          <ac:spMkLst>
            <pc:docMk/>
            <pc:sldMk cId="3340708546" sldId="278"/>
            <ac:spMk id="17" creationId="{608EB558-E82C-413C-8B37-6E65AA3B1C22}"/>
          </ac:spMkLst>
        </pc:spChg>
        <pc:spChg chg="mod">
          <ac:chgData name="Catalina Szigeti" userId="3f4d98c82cce39ac" providerId="LiveId" clId="{244D767B-E8D8-43D7-B772-DEAE4C588D09}" dt="2020-12-30T01:30:30.326" v="269" actId="6549"/>
          <ac:spMkLst>
            <pc:docMk/>
            <pc:sldMk cId="3340708546" sldId="278"/>
            <ac:spMk id="239" creationId="{00000000-0000-0000-0000-000000000000}"/>
          </ac:spMkLst>
        </pc:spChg>
        <pc:spChg chg="del">
          <ac:chgData name="Catalina Szigeti" userId="3f4d98c82cce39ac" providerId="LiveId" clId="{244D767B-E8D8-43D7-B772-DEAE4C588D09}" dt="2020-12-30T01:30:37.117" v="272" actId="478"/>
          <ac:spMkLst>
            <pc:docMk/>
            <pc:sldMk cId="3340708546" sldId="278"/>
            <ac:spMk id="240" creationId="{00000000-0000-0000-0000-000000000000}"/>
          </ac:spMkLst>
        </pc:spChg>
        <pc:picChg chg="add mod">
          <ac:chgData name="Catalina Szigeti" userId="3f4d98c82cce39ac" providerId="LiveId" clId="{244D767B-E8D8-43D7-B772-DEAE4C588D09}" dt="2020-12-30T01:30:52.544" v="276" actId="1076"/>
          <ac:picMkLst>
            <pc:docMk/>
            <pc:sldMk cId="3340708546" sldId="278"/>
            <ac:picMk id="8" creationId="{6492F2CD-9B29-4644-9137-B2D66147030D}"/>
          </ac:picMkLst>
        </pc:picChg>
        <pc:picChg chg="del">
          <ac:chgData name="Catalina Szigeti" userId="3f4d98c82cce39ac" providerId="LiveId" clId="{244D767B-E8D8-43D7-B772-DEAE4C588D09}" dt="2020-12-30T01:30:34.916" v="270" actId="478"/>
          <ac:picMkLst>
            <pc:docMk/>
            <pc:sldMk cId="3340708546" sldId="278"/>
            <ac:picMk id="14" creationId="{5FDBD195-3941-4427-B6FB-E4036B1F9ECD}"/>
          </ac:picMkLst>
        </pc:picChg>
      </pc:sldChg>
      <pc:sldChg chg="addSp delSp modSp add mod modClrScheme chgLayout">
        <pc:chgData name="Catalina Szigeti" userId="3f4d98c82cce39ac" providerId="LiveId" clId="{244D767B-E8D8-43D7-B772-DEAE4C588D09}" dt="2020-12-30T01:35:00.773" v="363" actId="1076"/>
        <pc:sldMkLst>
          <pc:docMk/>
          <pc:sldMk cId="3945021893" sldId="279"/>
        </pc:sldMkLst>
        <pc:spChg chg="mod">
          <ac:chgData name="Catalina Szigeti" userId="3f4d98c82cce39ac" providerId="LiveId" clId="{244D767B-E8D8-43D7-B772-DEAE4C588D09}" dt="2020-12-30T01:35:00.773" v="363" actId="1076"/>
          <ac:spMkLst>
            <pc:docMk/>
            <pc:sldMk cId="3945021893" sldId="279"/>
            <ac:spMk id="10" creationId="{E89221F7-BFE5-486F-AE42-E71036D5CE97}"/>
          </ac:spMkLst>
        </pc:spChg>
        <pc:spChg chg="mod">
          <ac:chgData name="Catalina Szigeti" userId="3f4d98c82cce39ac" providerId="LiveId" clId="{244D767B-E8D8-43D7-B772-DEAE4C588D09}" dt="2020-12-30T01:34:57.794" v="362" actId="1076"/>
          <ac:spMkLst>
            <pc:docMk/>
            <pc:sldMk cId="3945021893" sldId="279"/>
            <ac:spMk id="11" creationId="{77B9B262-61A7-449E-AF49-E823F5FFA0EC}"/>
          </ac:spMkLst>
        </pc:spChg>
        <pc:spChg chg="mod">
          <ac:chgData name="Catalina Szigeti" userId="3f4d98c82cce39ac" providerId="LiveId" clId="{244D767B-E8D8-43D7-B772-DEAE4C588D09}" dt="2020-12-30T01:34:47.118" v="360" actId="14100"/>
          <ac:spMkLst>
            <pc:docMk/>
            <pc:sldMk cId="3945021893" sldId="279"/>
            <ac:spMk id="12" creationId="{D46C034B-633F-4CFA-8508-3A65FB0CDDA7}"/>
          </ac:spMkLst>
        </pc:spChg>
        <pc:picChg chg="add mod">
          <ac:chgData name="Catalina Szigeti" userId="3f4d98c82cce39ac" providerId="LiveId" clId="{244D767B-E8D8-43D7-B772-DEAE4C588D09}" dt="2020-12-30T01:34:39.360" v="358" actId="1076"/>
          <ac:picMkLst>
            <pc:docMk/>
            <pc:sldMk cId="3945021893" sldId="279"/>
            <ac:picMk id="7" creationId="{FAA4757C-3A7A-4AEA-97F2-E183409F015B}"/>
          </ac:picMkLst>
        </pc:picChg>
        <pc:picChg chg="del">
          <ac:chgData name="Catalina Szigeti" userId="3f4d98c82cce39ac" providerId="LiveId" clId="{244D767B-E8D8-43D7-B772-DEAE4C588D09}" dt="2020-12-30T01:33:15.459" v="335" actId="478"/>
          <ac:picMkLst>
            <pc:docMk/>
            <pc:sldMk cId="3945021893" sldId="279"/>
            <ac:picMk id="8" creationId="{6492F2CD-9B29-4644-9137-B2D66147030D}"/>
          </ac:picMkLst>
        </pc:picChg>
      </pc:sldChg>
      <pc:sldChg chg="addSp delSp modSp add mod modClrScheme chgLayout">
        <pc:chgData name="Catalina Szigeti" userId="3f4d98c82cce39ac" providerId="LiveId" clId="{244D767B-E8D8-43D7-B772-DEAE4C588D09}" dt="2020-12-30T01:40:27.521" v="463" actId="1076"/>
        <pc:sldMkLst>
          <pc:docMk/>
          <pc:sldMk cId="3004563414" sldId="280"/>
        </pc:sldMkLst>
        <pc:spChg chg="add mod">
          <ac:chgData name="Catalina Szigeti" userId="3f4d98c82cce39ac" providerId="LiveId" clId="{244D767B-E8D8-43D7-B772-DEAE4C588D09}" dt="2020-12-30T01:40:24.606" v="462" actId="1076"/>
          <ac:spMkLst>
            <pc:docMk/>
            <pc:sldMk cId="3004563414" sldId="280"/>
            <ac:spMk id="8" creationId="{5F658CBD-7B9A-4FA0-8142-A842CF67AD5A}"/>
          </ac:spMkLst>
        </pc:spChg>
        <pc:spChg chg="add mod">
          <ac:chgData name="Catalina Szigeti" userId="3f4d98c82cce39ac" providerId="LiveId" clId="{244D767B-E8D8-43D7-B772-DEAE4C588D09}" dt="2020-12-30T01:40:21.641" v="461" actId="1076"/>
          <ac:spMkLst>
            <pc:docMk/>
            <pc:sldMk cId="3004563414" sldId="280"/>
            <ac:spMk id="9" creationId="{2219B16C-19BC-4A6A-9E96-8B413331DD8E}"/>
          </ac:spMkLst>
        </pc:spChg>
        <pc:spChg chg="del">
          <ac:chgData name="Catalina Szigeti" userId="3f4d98c82cce39ac" providerId="LiveId" clId="{244D767B-E8D8-43D7-B772-DEAE4C588D09}" dt="2020-12-30T01:35:26.947" v="376" actId="478"/>
          <ac:spMkLst>
            <pc:docMk/>
            <pc:sldMk cId="3004563414" sldId="280"/>
            <ac:spMk id="10" creationId="{E89221F7-BFE5-486F-AE42-E71036D5CE97}"/>
          </ac:spMkLst>
        </pc:spChg>
        <pc:spChg chg="del">
          <ac:chgData name="Catalina Szigeti" userId="3f4d98c82cce39ac" providerId="LiveId" clId="{244D767B-E8D8-43D7-B772-DEAE4C588D09}" dt="2020-12-30T01:35:26.947" v="376" actId="478"/>
          <ac:spMkLst>
            <pc:docMk/>
            <pc:sldMk cId="3004563414" sldId="280"/>
            <ac:spMk id="11" creationId="{77B9B262-61A7-449E-AF49-E823F5FFA0EC}"/>
          </ac:spMkLst>
        </pc:spChg>
        <pc:spChg chg="del">
          <ac:chgData name="Catalina Szigeti" userId="3f4d98c82cce39ac" providerId="LiveId" clId="{244D767B-E8D8-43D7-B772-DEAE4C588D09}" dt="2020-12-30T01:35:26.947" v="376" actId="478"/>
          <ac:spMkLst>
            <pc:docMk/>
            <pc:sldMk cId="3004563414" sldId="280"/>
            <ac:spMk id="12" creationId="{D46C034B-633F-4CFA-8508-3A65FB0CDDA7}"/>
          </ac:spMkLst>
        </pc:spChg>
        <pc:spChg chg="add mod">
          <ac:chgData name="Catalina Szigeti" userId="3f4d98c82cce39ac" providerId="LiveId" clId="{244D767B-E8D8-43D7-B772-DEAE4C588D09}" dt="2020-12-30T01:40:14.783" v="460" actId="1076"/>
          <ac:spMkLst>
            <pc:docMk/>
            <pc:sldMk cId="3004563414" sldId="280"/>
            <ac:spMk id="14" creationId="{75437ECD-9EE1-4EF0-A204-180060C34811}"/>
          </ac:spMkLst>
        </pc:spChg>
        <pc:spChg chg="add del mod ord">
          <ac:chgData name="Catalina Szigeti" userId="3f4d98c82cce39ac" providerId="LiveId" clId="{244D767B-E8D8-43D7-B772-DEAE4C588D09}" dt="2020-12-30T01:37:37.985" v="408"/>
          <ac:spMkLst>
            <pc:docMk/>
            <pc:sldMk cId="3004563414" sldId="280"/>
            <ac:spMk id="15" creationId="{AA05D01A-A4EC-4FFF-BF50-35382162C1C0}"/>
          </ac:spMkLst>
        </pc:spChg>
        <pc:spChg chg="add mod ord">
          <ac:chgData name="Catalina Szigeti" userId="3f4d98c82cce39ac" providerId="LiveId" clId="{244D767B-E8D8-43D7-B772-DEAE4C588D09}" dt="2020-12-30T01:40:14.783" v="460" actId="1076"/>
          <ac:spMkLst>
            <pc:docMk/>
            <pc:sldMk cId="3004563414" sldId="280"/>
            <ac:spMk id="16" creationId="{D5A1E46C-4A41-4364-89CF-6F7E1B380C47}"/>
          </ac:spMkLst>
        </pc:spChg>
        <pc:spChg chg="add mod ord">
          <ac:chgData name="Catalina Szigeti" userId="3f4d98c82cce39ac" providerId="LiveId" clId="{244D767B-E8D8-43D7-B772-DEAE4C588D09}" dt="2020-12-30T01:40:14.783" v="460" actId="1076"/>
          <ac:spMkLst>
            <pc:docMk/>
            <pc:sldMk cId="3004563414" sldId="280"/>
            <ac:spMk id="17" creationId="{68D0FC5A-80C1-466F-A912-C40F9673E1CE}"/>
          </ac:spMkLst>
        </pc:spChg>
        <pc:spChg chg="mod">
          <ac:chgData name="Catalina Szigeti" userId="3f4d98c82cce39ac" providerId="LiveId" clId="{244D767B-E8D8-43D7-B772-DEAE4C588D09}" dt="2020-12-30T01:35:24.010" v="375" actId="20577"/>
          <ac:spMkLst>
            <pc:docMk/>
            <pc:sldMk cId="3004563414" sldId="280"/>
            <ac:spMk id="239" creationId="{00000000-0000-0000-0000-000000000000}"/>
          </ac:spMkLst>
        </pc:spChg>
        <pc:picChg chg="del">
          <ac:chgData name="Catalina Szigeti" userId="3f4d98c82cce39ac" providerId="LiveId" clId="{244D767B-E8D8-43D7-B772-DEAE4C588D09}" dt="2020-12-30T01:35:26.947" v="376" actId="478"/>
          <ac:picMkLst>
            <pc:docMk/>
            <pc:sldMk cId="3004563414" sldId="280"/>
            <ac:picMk id="7" creationId="{FAA4757C-3A7A-4AEA-97F2-E183409F015B}"/>
          </ac:picMkLst>
        </pc:picChg>
        <pc:picChg chg="add mod">
          <ac:chgData name="Catalina Szigeti" userId="3f4d98c82cce39ac" providerId="LiveId" clId="{244D767B-E8D8-43D7-B772-DEAE4C588D09}" dt="2020-12-30T01:40:14.783" v="460" actId="1076"/>
          <ac:picMkLst>
            <pc:docMk/>
            <pc:sldMk cId="3004563414" sldId="280"/>
            <ac:picMk id="13" creationId="{CECBEBE2-C841-4E59-848F-F50642EF418D}"/>
          </ac:picMkLst>
        </pc:picChg>
        <pc:picChg chg="add mod modCrop">
          <ac:chgData name="Catalina Szigeti" userId="3f4d98c82cce39ac" providerId="LiveId" clId="{244D767B-E8D8-43D7-B772-DEAE4C588D09}" dt="2020-12-30T01:40:27.521" v="463" actId="1076"/>
          <ac:picMkLst>
            <pc:docMk/>
            <pc:sldMk cId="3004563414" sldId="280"/>
            <ac:picMk id="18" creationId="{AEC9F167-D03B-4F02-91D9-C7DB60DD66FA}"/>
          </ac:picMkLst>
        </pc:picChg>
      </pc:sldChg>
      <pc:sldChg chg="addSp delSp modSp add del mod">
        <pc:chgData name="Catalina Szigeti" userId="3f4d98c82cce39ac" providerId="LiveId" clId="{244D767B-E8D8-43D7-B772-DEAE4C588D09}" dt="2020-12-30T01:43:02.020" v="485" actId="2696"/>
        <pc:sldMkLst>
          <pc:docMk/>
          <pc:sldMk cId="3116332032" sldId="281"/>
        </pc:sldMkLst>
        <pc:spChg chg="mod">
          <ac:chgData name="Catalina Szigeti" userId="3f4d98c82cce39ac" providerId="LiveId" clId="{244D767B-E8D8-43D7-B772-DEAE4C588D09}" dt="2020-12-30T01:41:05.054" v="468" actId="1076"/>
          <ac:spMkLst>
            <pc:docMk/>
            <pc:sldMk cId="3116332032" sldId="281"/>
            <ac:spMk id="8" creationId="{5F658CBD-7B9A-4FA0-8142-A842CF67AD5A}"/>
          </ac:spMkLst>
        </pc:spChg>
        <pc:spChg chg="mod">
          <ac:chgData name="Catalina Szigeti" userId="3f4d98c82cce39ac" providerId="LiveId" clId="{244D767B-E8D8-43D7-B772-DEAE4C588D09}" dt="2020-12-30T01:41:05.054" v="468" actId="1076"/>
          <ac:spMkLst>
            <pc:docMk/>
            <pc:sldMk cId="3116332032" sldId="281"/>
            <ac:spMk id="9" creationId="{2219B16C-19BC-4A6A-9E96-8B413331DD8E}"/>
          </ac:spMkLst>
        </pc:spChg>
        <pc:spChg chg="add mod ord">
          <ac:chgData name="Catalina Szigeti" userId="3f4d98c82cce39ac" providerId="LiveId" clId="{244D767B-E8D8-43D7-B772-DEAE4C588D09}" dt="2020-12-30T01:42:55.330" v="483" actId="14100"/>
          <ac:spMkLst>
            <pc:docMk/>
            <pc:sldMk cId="3116332032" sldId="281"/>
            <ac:spMk id="12" creationId="{E8278E0E-7A34-46C3-83A2-7F22F74C9041}"/>
          </ac:spMkLst>
        </pc:spChg>
        <pc:spChg chg="del">
          <ac:chgData name="Catalina Szigeti" userId="3f4d98c82cce39ac" providerId="LiveId" clId="{244D767B-E8D8-43D7-B772-DEAE4C588D09}" dt="2020-12-30T01:40:59.625" v="466" actId="478"/>
          <ac:spMkLst>
            <pc:docMk/>
            <pc:sldMk cId="3116332032" sldId="281"/>
            <ac:spMk id="14" creationId="{75437ECD-9EE1-4EF0-A204-180060C34811}"/>
          </ac:spMkLst>
        </pc:spChg>
        <pc:spChg chg="add mod ord">
          <ac:chgData name="Catalina Szigeti" userId="3f4d98c82cce39ac" providerId="LiveId" clId="{244D767B-E8D8-43D7-B772-DEAE4C588D09}" dt="2020-12-30T01:42:48.388" v="481" actId="14100"/>
          <ac:spMkLst>
            <pc:docMk/>
            <pc:sldMk cId="3116332032" sldId="281"/>
            <ac:spMk id="15" creationId="{2BC3119D-2C45-42C2-ADB1-D0C90BCF5F85}"/>
          </ac:spMkLst>
        </pc:spChg>
        <pc:spChg chg="del">
          <ac:chgData name="Catalina Szigeti" userId="3f4d98c82cce39ac" providerId="LiveId" clId="{244D767B-E8D8-43D7-B772-DEAE4C588D09}" dt="2020-12-30T01:40:59.625" v="466" actId="478"/>
          <ac:spMkLst>
            <pc:docMk/>
            <pc:sldMk cId="3116332032" sldId="281"/>
            <ac:spMk id="16" creationId="{D5A1E46C-4A41-4364-89CF-6F7E1B380C47}"/>
          </ac:spMkLst>
        </pc:spChg>
        <pc:spChg chg="del">
          <ac:chgData name="Catalina Szigeti" userId="3f4d98c82cce39ac" providerId="LiveId" clId="{244D767B-E8D8-43D7-B772-DEAE4C588D09}" dt="2020-12-30T01:40:59.625" v="466" actId="478"/>
          <ac:spMkLst>
            <pc:docMk/>
            <pc:sldMk cId="3116332032" sldId="281"/>
            <ac:spMk id="17" creationId="{68D0FC5A-80C1-466F-A912-C40F9673E1CE}"/>
          </ac:spMkLst>
        </pc:spChg>
        <pc:picChg chg="add mod">
          <ac:chgData name="Catalina Szigeti" userId="3f4d98c82cce39ac" providerId="LiveId" clId="{244D767B-E8D8-43D7-B772-DEAE4C588D09}" dt="2020-12-30T01:42:43.496" v="480" actId="1076"/>
          <ac:picMkLst>
            <pc:docMk/>
            <pc:sldMk cId="3116332032" sldId="281"/>
            <ac:picMk id="10" creationId="{B58C27A4-D0FC-4A9D-8B6D-956B56EAD3F3}"/>
          </ac:picMkLst>
        </pc:picChg>
        <pc:picChg chg="add mod">
          <ac:chgData name="Catalina Szigeti" userId="3f4d98c82cce39ac" providerId="LiveId" clId="{244D767B-E8D8-43D7-B772-DEAE4C588D09}" dt="2020-12-30T01:42:18.085" v="473" actId="1076"/>
          <ac:picMkLst>
            <pc:docMk/>
            <pc:sldMk cId="3116332032" sldId="281"/>
            <ac:picMk id="11" creationId="{40544288-85AA-4632-8919-607C5CB3A477}"/>
          </ac:picMkLst>
        </pc:picChg>
        <pc:picChg chg="del">
          <ac:chgData name="Catalina Szigeti" userId="3f4d98c82cce39ac" providerId="LiveId" clId="{244D767B-E8D8-43D7-B772-DEAE4C588D09}" dt="2020-12-30T01:40:59.625" v="466" actId="478"/>
          <ac:picMkLst>
            <pc:docMk/>
            <pc:sldMk cId="3116332032" sldId="281"/>
            <ac:picMk id="13" creationId="{CECBEBE2-C841-4E59-848F-F50642EF418D}"/>
          </ac:picMkLst>
        </pc:picChg>
        <pc:picChg chg="del">
          <ac:chgData name="Catalina Szigeti" userId="3f4d98c82cce39ac" providerId="LiveId" clId="{244D767B-E8D8-43D7-B772-DEAE4C588D09}" dt="2020-12-30T01:41:00.394" v="467" actId="478"/>
          <ac:picMkLst>
            <pc:docMk/>
            <pc:sldMk cId="3116332032" sldId="281"/>
            <ac:picMk id="18" creationId="{AEC9F167-D03B-4F02-91D9-C7DB60DD66FA}"/>
          </ac:picMkLst>
        </pc:picChg>
      </pc:sldChg>
      <pc:sldChg chg="addSp delSp modSp add mod">
        <pc:chgData name="Catalina Szigeti" userId="3f4d98c82cce39ac" providerId="LiveId" clId="{244D767B-E8D8-43D7-B772-DEAE4C588D09}" dt="2020-12-30T01:44:37.069" v="546" actId="1076"/>
        <pc:sldMkLst>
          <pc:docMk/>
          <pc:sldMk cId="3175900589" sldId="282"/>
        </pc:sldMkLst>
        <pc:spChg chg="del">
          <ac:chgData name="Catalina Szigeti" userId="3f4d98c82cce39ac" providerId="LiveId" clId="{244D767B-E8D8-43D7-B772-DEAE4C588D09}" dt="2020-12-30T01:43:24.727" v="505" actId="478"/>
          <ac:spMkLst>
            <pc:docMk/>
            <pc:sldMk cId="3175900589" sldId="282"/>
            <ac:spMk id="8" creationId="{5F658CBD-7B9A-4FA0-8142-A842CF67AD5A}"/>
          </ac:spMkLst>
        </pc:spChg>
        <pc:spChg chg="del">
          <ac:chgData name="Catalina Szigeti" userId="3f4d98c82cce39ac" providerId="LiveId" clId="{244D767B-E8D8-43D7-B772-DEAE4C588D09}" dt="2020-12-30T01:43:24.727" v="505" actId="478"/>
          <ac:spMkLst>
            <pc:docMk/>
            <pc:sldMk cId="3175900589" sldId="282"/>
            <ac:spMk id="9" creationId="{2219B16C-19BC-4A6A-9E96-8B413331DD8E}"/>
          </ac:spMkLst>
        </pc:spChg>
        <pc:spChg chg="del">
          <ac:chgData name="Catalina Szigeti" userId="3f4d98c82cce39ac" providerId="LiveId" clId="{244D767B-E8D8-43D7-B772-DEAE4C588D09}" dt="2020-12-30T01:43:25.708" v="506" actId="478"/>
          <ac:spMkLst>
            <pc:docMk/>
            <pc:sldMk cId="3175900589" sldId="282"/>
            <ac:spMk id="12" creationId="{E8278E0E-7A34-46C3-83A2-7F22F74C9041}"/>
          </ac:spMkLst>
        </pc:spChg>
        <pc:spChg chg="add mod">
          <ac:chgData name="Catalina Szigeti" userId="3f4d98c82cce39ac" providerId="LiveId" clId="{244D767B-E8D8-43D7-B772-DEAE4C588D09}" dt="2020-12-30T01:44:20.273" v="539" actId="1076"/>
          <ac:spMkLst>
            <pc:docMk/>
            <pc:sldMk cId="3175900589" sldId="282"/>
            <ac:spMk id="13" creationId="{5BEB6131-63BE-4B0B-A034-66EBFF8B76E6}"/>
          </ac:spMkLst>
        </pc:spChg>
        <pc:spChg chg="del">
          <ac:chgData name="Catalina Szigeti" userId="3f4d98c82cce39ac" providerId="LiveId" clId="{244D767B-E8D8-43D7-B772-DEAE4C588D09}" dt="2020-12-30T01:43:24.727" v="505" actId="478"/>
          <ac:spMkLst>
            <pc:docMk/>
            <pc:sldMk cId="3175900589" sldId="282"/>
            <ac:spMk id="15" creationId="{2BC3119D-2C45-42C2-ADB1-D0C90BCF5F85}"/>
          </ac:spMkLst>
        </pc:spChg>
        <pc:spChg chg="mod">
          <ac:chgData name="Catalina Szigeti" userId="3f4d98c82cce39ac" providerId="LiveId" clId="{244D767B-E8D8-43D7-B772-DEAE4C588D09}" dt="2020-12-30T01:43:21.491" v="504" actId="20577"/>
          <ac:spMkLst>
            <pc:docMk/>
            <pc:sldMk cId="3175900589" sldId="282"/>
            <ac:spMk id="239" creationId="{00000000-0000-0000-0000-000000000000}"/>
          </ac:spMkLst>
        </pc:spChg>
        <pc:picChg chg="del">
          <ac:chgData name="Catalina Szigeti" userId="3f4d98c82cce39ac" providerId="LiveId" clId="{244D767B-E8D8-43D7-B772-DEAE4C588D09}" dt="2020-12-30T01:43:24.727" v="505" actId="478"/>
          <ac:picMkLst>
            <pc:docMk/>
            <pc:sldMk cId="3175900589" sldId="282"/>
            <ac:picMk id="10" creationId="{B58C27A4-D0FC-4A9D-8B6D-956B56EAD3F3}"/>
          </ac:picMkLst>
        </pc:picChg>
        <pc:picChg chg="del">
          <ac:chgData name="Catalina Szigeti" userId="3f4d98c82cce39ac" providerId="LiveId" clId="{244D767B-E8D8-43D7-B772-DEAE4C588D09}" dt="2020-12-30T01:43:26.120" v="507" actId="478"/>
          <ac:picMkLst>
            <pc:docMk/>
            <pc:sldMk cId="3175900589" sldId="282"/>
            <ac:picMk id="11" creationId="{40544288-85AA-4632-8919-607C5CB3A477}"/>
          </ac:picMkLst>
        </pc:picChg>
        <pc:picChg chg="add mod">
          <ac:chgData name="Catalina Szigeti" userId="3f4d98c82cce39ac" providerId="LiveId" clId="{244D767B-E8D8-43D7-B772-DEAE4C588D09}" dt="2020-12-30T01:44:35.149" v="545" actId="1076"/>
          <ac:picMkLst>
            <pc:docMk/>
            <pc:sldMk cId="3175900589" sldId="282"/>
            <ac:picMk id="14" creationId="{F6E205DF-20F8-4FEE-AADF-EC011EEA04A5}"/>
          </ac:picMkLst>
        </pc:picChg>
        <pc:picChg chg="add mod">
          <ac:chgData name="Catalina Szigeti" userId="3f4d98c82cce39ac" providerId="LiveId" clId="{244D767B-E8D8-43D7-B772-DEAE4C588D09}" dt="2020-12-30T01:44:37.069" v="546" actId="1076"/>
          <ac:picMkLst>
            <pc:docMk/>
            <pc:sldMk cId="3175900589" sldId="282"/>
            <ac:picMk id="16" creationId="{BE4D388D-5E75-47BA-8346-49161C780C3C}"/>
          </ac:picMkLst>
        </pc:picChg>
      </pc:sldChg>
      <pc:sldChg chg="addSp delSp modSp add mod modClrScheme chgLayout">
        <pc:chgData name="Catalina Szigeti" userId="3f4d98c82cce39ac" providerId="LiveId" clId="{244D767B-E8D8-43D7-B772-DEAE4C588D09}" dt="2020-12-30T01:47:01.631" v="607" actId="14100"/>
        <pc:sldMkLst>
          <pc:docMk/>
          <pc:sldMk cId="128734144" sldId="283"/>
        </pc:sldMkLst>
        <pc:spChg chg="add mod">
          <ac:chgData name="Catalina Szigeti" userId="3f4d98c82cce39ac" providerId="LiveId" clId="{244D767B-E8D8-43D7-B772-DEAE4C588D09}" dt="2020-12-30T01:47:01.631" v="607" actId="14100"/>
          <ac:spMkLst>
            <pc:docMk/>
            <pc:sldMk cId="128734144" sldId="283"/>
            <ac:spMk id="9" creationId="{FF3BF272-CC61-4EEB-9BC8-9173E93BB2DF}"/>
          </ac:spMkLst>
        </pc:spChg>
        <pc:spChg chg="add del mod">
          <ac:chgData name="Catalina Szigeti" userId="3f4d98c82cce39ac" providerId="LiveId" clId="{244D767B-E8D8-43D7-B772-DEAE4C588D09}" dt="2020-12-30T01:46:49.750" v="606" actId="207"/>
          <ac:spMkLst>
            <pc:docMk/>
            <pc:sldMk cId="128734144" sldId="283"/>
            <ac:spMk id="11" creationId="{D9B6DC65-9EF3-4ACB-BF69-5BE8E0E55C29}"/>
          </ac:spMkLst>
        </pc:spChg>
        <pc:spChg chg="del">
          <ac:chgData name="Catalina Szigeti" userId="3f4d98c82cce39ac" providerId="LiveId" clId="{244D767B-E8D8-43D7-B772-DEAE4C588D09}" dt="2020-12-30T01:44:58.551" v="567" actId="478"/>
          <ac:spMkLst>
            <pc:docMk/>
            <pc:sldMk cId="128734144" sldId="283"/>
            <ac:spMk id="13" creationId="{5BEB6131-63BE-4B0B-A034-66EBFF8B76E6}"/>
          </ac:spMkLst>
        </pc:spChg>
        <pc:spChg chg="mod">
          <ac:chgData name="Catalina Szigeti" userId="3f4d98c82cce39ac" providerId="LiveId" clId="{244D767B-E8D8-43D7-B772-DEAE4C588D09}" dt="2020-12-30T01:44:54.883" v="566" actId="20577"/>
          <ac:spMkLst>
            <pc:docMk/>
            <pc:sldMk cId="128734144" sldId="283"/>
            <ac:spMk id="239" creationId="{00000000-0000-0000-0000-000000000000}"/>
          </ac:spMkLst>
        </pc:spChg>
        <pc:picChg chg="add mod">
          <ac:chgData name="Catalina Szigeti" userId="3f4d98c82cce39ac" providerId="LiveId" clId="{244D767B-E8D8-43D7-B772-DEAE4C588D09}" dt="2020-12-30T01:46:06.580" v="590" actId="1076"/>
          <ac:picMkLst>
            <pc:docMk/>
            <pc:sldMk cId="128734144" sldId="283"/>
            <ac:picMk id="6" creationId="{6EC1C0BA-B321-44D9-B6E0-65A2D1588601}"/>
          </ac:picMkLst>
        </pc:picChg>
        <pc:picChg chg="add mod">
          <ac:chgData name="Catalina Szigeti" userId="3f4d98c82cce39ac" providerId="LiveId" clId="{244D767B-E8D8-43D7-B772-DEAE4C588D09}" dt="2020-12-30T01:46:41.508" v="602" actId="1076"/>
          <ac:picMkLst>
            <pc:docMk/>
            <pc:sldMk cId="128734144" sldId="283"/>
            <ac:picMk id="7" creationId="{67F36E94-4C4F-42CD-AA9C-ECC5D0211C84}"/>
          </ac:picMkLst>
        </pc:picChg>
        <pc:picChg chg="del">
          <ac:chgData name="Catalina Szigeti" userId="3f4d98c82cce39ac" providerId="LiveId" clId="{244D767B-E8D8-43D7-B772-DEAE4C588D09}" dt="2020-12-30T01:44:58.551" v="567" actId="478"/>
          <ac:picMkLst>
            <pc:docMk/>
            <pc:sldMk cId="128734144" sldId="283"/>
            <ac:picMk id="14" creationId="{F6E205DF-20F8-4FEE-AADF-EC011EEA04A5}"/>
          </ac:picMkLst>
        </pc:picChg>
        <pc:picChg chg="del">
          <ac:chgData name="Catalina Szigeti" userId="3f4d98c82cce39ac" providerId="LiveId" clId="{244D767B-E8D8-43D7-B772-DEAE4C588D09}" dt="2020-12-30T01:44:58.551" v="567" actId="478"/>
          <ac:picMkLst>
            <pc:docMk/>
            <pc:sldMk cId="128734144" sldId="283"/>
            <ac:picMk id="16" creationId="{BE4D388D-5E75-47BA-8346-49161C780C3C}"/>
          </ac:picMkLst>
        </pc:picChg>
      </pc:sldChg>
      <pc:sldChg chg="addSp delSp modSp add mod ord">
        <pc:chgData name="Catalina Szigeti" userId="3f4d98c82cce39ac" providerId="LiveId" clId="{244D767B-E8D8-43D7-B772-DEAE4C588D09}" dt="2020-12-30T01:51:59.977" v="806" actId="1076"/>
        <pc:sldMkLst>
          <pc:docMk/>
          <pc:sldMk cId="2669363802" sldId="284"/>
        </pc:sldMkLst>
        <pc:spChg chg="add del mod">
          <ac:chgData name="Catalina Szigeti" userId="3f4d98c82cce39ac" providerId="LiveId" clId="{244D767B-E8D8-43D7-B772-DEAE4C588D09}" dt="2020-12-30T01:48:57.466" v="698"/>
          <ac:spMkLst>
            <pc:docMk/>
            <pc:sldMk cId="2669363802" sldId="284"/>
            <ac:spMk id="8" creationId="{4D9FD1B4-69F4-4D9D-9DA9-A3C917929498}"/>
          </ac:spMkLst>
        </pc:spChg>
        <pc:spChg chg="del">
          <ac:chgData name="Catalina Szigeti" userId="3f4d98c82cce39ac" providerId="LiveId" clId="{244D767B-E8D8-43D7-B772-DEAE4C588D09}" dt="2020-12-30T01:48:44.848" v="695" actId="478"/>
          <ac:spMkLst>
            <pc:docMk/>
            <pc:sldMk cId="2669363802" sldId="284"/>
            <ac:spMk id="9" creationId="{FF3BF272-CC61-4EEB-9BC8-9173E93BB2DF}"/>
          </ac:spMkLst>
        </pc:spChg>
        <pc:spChg chg="add del mod">
          <ac:chgData name="Catalina Szigeti" userId="3f4d98c82cce39ac" providerId="LiveId" clId="{244D767B-E8D8-43D7-B772-DEAE4C588D09}" dt="2020-12-30T01:49:02.067" v="700"/>
          <ac:spMkLst>
            <pc:docMk/>
            <pc:sldMk cId="2669363802" sldId="284"/>
            <ac:spMk id="10" creationId="{9D7C8969-6EF5-4CAD-81B2-3F85893DC04F}"/>
          </ac:spMkLst>
        </pc:spChg>
        <pc:spChg chg="del">
          <ac:chgData name="Catalina Szigeti" userId="3f4d98c82cce39ac" providerId="LiveId" clId="{244D767B-E8D8-43D7-B772-DEAE4C588D09}" dt="2020-12-30T01:48:47.273" v="696" actId="478"/>
          <ac:spMkLst>
            <pc:docMk/>
            <pc:sldMk cId="2669363802" sldId="284"/>
            <ac:spMk id="11" creationId="{D9B6DC65-9EF3-4ACB-BF69-5BE8E0E55C29}"/>
          </ac:spMkLst>
        </pc:spChg>
        <pc:spChg chg="add mod">
          <ac:chgData name="Catalina Szigeti" userId="3f4d98c82cce39ac" providerId="LiveId" clId="{244D767B-E8D8-43D7-B772-DEAE4C588D09}" dt="2020-12-30T01:51:56.332" v="804" actId="1076"/>
          <ac:spMkLst>
            <pc:docMk/>
            <pc:sldMk cId="2669363802" sldId="284"/>
            <ac:spMk id="12" creationId="{A605314A-CDA8-4641-94E2-7309727859AE}"/>
          </ac:spMkLst>
        </pc:spChg>
        <pc:spChg chg="add mod">
          <ac:chgData name="Catalina Szigeti" userId="3f4d98c82cce39ac" providerId="LiveId" clId="{244D767B-E8D8-43D7-B772-DEAE4C588D09}" dt="2020-12-30T01:51:51.539" v="803" actId="14100"/>
          <ac:spMkLst>
            <pc:docMk/>
            <pc:sldMk cId="2669363802" sldId="284"/>
            <ac:spMk id="13" creationId="{26D9E8B9-D857-4473-A120-A0C50AF51931}"/>
          </ac:spMkLst>
        </pc:spChg>
        <pc:spChg chg="add mod ord">
          <ac:chgData name="Catalina Szigeti" userId="3f4d98c82cce39ac" providerId="LiveId" clId="{244D767B-E8D8-43D7-B772-DEAE4C588D09}" dt="2020-12-30T01:51:56.332" v="804" actId="1076"/>
          <ac:spMkLst>
            <pc:docMk/>
            <pc:sldMk cId="2669363802" sldId="284"/>
            <ac:spMk id="15" creationId="{920072A7-7659-4FAC-8DF7-B92A527864AF}"/>
          </ac:spMkLst>
        </pc:spChg>
        <pc:spChg chg="mod">
          <ac:chgData name="Catalina Szigeti" userId="3f4d98c82cce39ac" providerId="LiveId" clId="{244D767B-E8D8-43D7-B772-DEAE4C588D09}" dt="2020-12-30T01:48:41.500" v="694" actId="20577"/>
          <ac:spMkLst>
            <pc:docMk/>
            <pc:sldMk cId="2669363802" sldId="284"/>
            <ac:spMk id="239" creationId="{00000000-0000-0000-0000-000000000000}"/>
          </ac:spMkLst>
        </pc:spChg>
        <pc:picChg chg="del">
          <ac:chgData name="Catalina Szigeti" userId="3f4d98c82cce39ac" providerId="LiveId" clId="{244D767B-E8D8-43D7-B772-DEAE4C588D09}" dt="2020-12-30T01:48:44.848" v="695" actId="478"/>
          <ac:picMkLst>
            <pc:docMk/>
            <pc:sldMk cId="2669363802" sldId="284"/>
            <ac:picMk id="6" creationId="{6EC1C0BA-B321-44D9-B6E0-65A2D1588601}"/>
          </ac:picMkLst>
        </pc:picChg>
        <pc:picChg chg="del">
          <ac:chgData name="Catalina Szigeti" userId="3f4d98c82cce39ac" providerId="LiveId" clId="{244D767B-E8D8-43D7-B772-DEAE4C588D09}" dt="2020-12-30T01:48:44.848" v="695" actId="478"/>
          <ac:picMkLst>
            <pc:docMk/>
            <pc:sldMk cId="2669363802" sldId="284"/>
            <ac:picMk id="7" creationId="{67F36E94-4C4F-42CD-AA9C-ECC5D0211C84}"/>
          </ac:picMkLst>
        </pc:picChg>
        <pc:picChg chg="add mod">
          <ac:chgData name="Catalina Szigeti" userId="3f4d98c82cce39ac" providerId="LiveId" clId="{244D767B-E8D8-43D7-B772-DEAE4C588D09}" dt="2020-12-30T01:51:59.977" v="806" actId="1076"/>
          <ac:picMkLst>
            <pc:docMk/>
            <pc:sldMk cId="2669363802" sldId="284"/>
            <ac:picMk id="14" creationId="{38C12116-B8AD-4581-877C-74EABC664B1F}"/>
          </ac:picMkLst>
        </pc:picChg>
        <pc:picChg chg="add mod">
          <ac:chgData name="Catalina Szigeti" userId="3f4d98c82cce39ac" providerId="LiveId" clId="{244D767B-E8D8-43D7-B772-DEAE4C588D09}" dt="2020-12-30T01:51:58.744" v="805" actId="1076"/>
          <ac:picMkLst>
            <pc:docMk/>
            <pc:sldMk cId="2669363802" sldId="284"/>
            <ac:picMk id="16" creationId="{3310300A-AB73-4834-8CFA-9AD70563F5F4}"/>
          </ac:picMkLst>
        </pc:picChg>
      </pc:sldChg>
      <pc:sldChg chg="add del ord">
        <pc:chgData name="Catalina Szigeti" userId="3f4d98c82cce39ac" providerId="LiveId" clId="{244D767B-E8D8-43D7-B772-DEAE4C588D09}" dt="2020-12-30T01:58:46.989" v="1002" actId="47"/>
        <pc:sldMkLst>
          <pc:docMk/>
          <pc:sldMk cId="3531922070" sldId="285"/>
        </pc:sldMkLst>
      </pc:sldChg>
      <pc:sldChg chg="addSp delSp modSp add mod">
        <pc:chgData name="Catalina Szigeti" userId="3f4d98c82cce39ac" providerId="LiveId" clId="{244D767B-E8D8-43D7-B772-DEAE4C588D09}" dt="2020-12-30T01:53:53.567" v="832" actId="1076"/>
        <pc:sldMkLst>
          <pc:docMk/>
          <pc:sldMk cId="1488102204" sldId="286"/>
        </pc:sldMkLst>
        <pc:spChg chg="mod">
          <ac:chgData name="Catalina Szigeti" userId="3f4d98c82cce39ac" providerId="LiveId" clId="{244D767B-E8D8-43D7-B772-DEAE4C588D09}" dt="2020-12-30T01:53:33.638" v="825" actId="1076"/>
          <ac:spMkLst>
            <pc:docMk/>
            <pc:sldMk cId="1488102204" sldId="286"/>
            <ac:spMk id="12" creationId="{A605314A-CDA8-4641-94E2-7309727859AE}"/>
          </ac:spMkLst>
        </pc:spChg>
        <pc:spChg chg="mod">
          <ac:chgData name="Catalina Szigeti" userId="3f4d98c82cce39ac" providerId="LiveId" clId="{244D767B-E8D8-43D7-B772-DEAE4C588D09}" dt="2020-12-30T01:53:37.835" v="826" actId="14100"/>
          <ac:spMkLst>
            <pc:docMk/>
            <pc:sldMk cId="1488102204" sldId="286"/>
            <ac:spMk id="13" creationId="{26D9E8B9-D857-4473-A120-A0C50AF51931}"/>
          </ac:spMkLst>
        </pc:spChg>
        <pc:spChg chg="mod">
          <ac:chgData name="Catalina Szigeti" userId="3f4d98c82cce39ac" providerId="LiveId" clId="{244D767B-E8D8-43D7-B772-DEAE4C588D09}" dt="2020-12-30T01:53:33.638" v="825" actId="1076"/>
          <ac:spMkLst>
            <pc:docMk/>
            <pc:sldMk cId="1488102204" sldId="286"/>
            <ac:spMk id="15" creationId="{920072A7-7659-4FAC-8DF7-B92A527864AF}"/>
          </ac:spMkLst>
        </pc:spChg>
        <pc:picChg chg="add mod">
          <ac:chgData name="Catalina Szigeti" userId="3f4d98c82cce39ac" providerId="LiveId" clId="{244D767B-E8D8-43D7-B772-DEAE4C588D09}" dt="2020-12-30T01:53:33.638" v="825" actId="1076"/>
          <ac:picMkLst>
            <pc:docMk/>
            <pc:sldMk cId="1488102204" sldId="286"/>
            <ac:picMk id="8" creationId="{A3FDCDFB-5C9A-4545-942F-CCCACA777A19}"/>
          </ac:picMkLst>
        </pc:picChg>
        <pc:picChg chg="add mod">
          <ac:chgData name="Catalina Szigeti" userId="3f4d98c82cce39ac" providerId="LiveId" clId="{244D767B-E8D8-43D7-B772-DEAE4C588D09}" dt="2020-12-30T01:53:53.567" v="832" actId="1076"/>
          <ac:picMkLst>
            <pc:docMk/>
            <pc:sldMk cId="1488102204" sldId="286"/>
            <ac:picMk id="9" creationId="{1C065049-0B04-4667-AB9C-2B622EF9386C}"/>
          </ac:picMkLst>
        </pc:picChg>
        <pc:picChg chg="del">
          <ac:chgData name="Catalina Szigeti" userId="3f4d98c82cce39ac" providerId="LiveId" clId="{244D767B-E8D8-43D7-B772-DEAE4C588D09}" dt="2020-12-30T01:52:20.468" v="808" actId="478"/>
          <ac:picMkLst>
            <pc:docMk/>
            <pc:sldMk cId="1488102204" sldId="286"/>
            <ac:picMk id="14" creationId="{38C12116-B8AD-4581-877C-74EABC664B1F}"/>
          </ac:picMkLst>
        </pc:picChg>
        <pc:picChg chg="del">
          <ac:chgData name="Catalina Szigeti" userId="3f4d98c82cce39ac" providerId="LiveId" clId="{244D767B-E8D8-43D7-B772-DEAE4C588D09}" dt="2020-12-30T01:52:21.658" v="809" actId="478"/>
          <ac:picMkLst>
            <pc:docMk/>
            <pc:sldMk cId="1488102204" sldId="286"/>
            <ac:picMk id="16" creationId="{3310300A-AB73-4834-8CFA-9AD70563F5F4}"/>
          </ac:picMkLst>
        </pc:picChg>
      </pc:sldChg>
      <pc:sldChg chg="addSp delSp modSp add mod modClrScheme chgLayout">
        <pc:chgData name="Catalina Szigeti" userId="3f4d98c82cce39ac" providerId="LiveId" clId="{244D767B-E8D8-43D7-B772-DEAE4C588D09}" dt="2020-12-30T01:58:32.714" v="1000" actId="1076"/>
        <pc:sldMkLst>
          <pc:docMk/>
          <pc:sldMk cId="3677053060" sldId="287"/>
        </pc:sldMkLst>
        <pc:spChg chg="add mod">
          <ac:chgData name="Catalina Szigeti" userId="3f4d98c82cce39ac" providerId="LiveId" clId="{244D767B-E8D8-43D7-B772-DEAE4C588D09}" dt="2020-12-30T01:56:56.812" v="969" actId="1076"/>
          <ac:spMkLst>
            <pc:docMk/>
            <pc:sldMk cId="3677053060" sldId="287"/>
            <ac:spMk id="10" creationId="{2330304F-4FC9-4B07-9797-E6A024BFAF5B}"/>
          </ac:spMkLst>
        </pc:spChg>
        <pc:spChg chg="mod">
          <ac:chgData name="Catalina Szigeti" userId="3f4d98c82cce39ac" providerId="LiveId" clId="{244D767B-E8D8-43D7-B772-DEAE4C588D09}" dt="2020-12-30T01:58:31.207" v="999" actId="1076"/>
          <ac:spMkLst>
            <pc:docMk/>
            <pc:sldMk cId="3677053060" sldId="287"/>
            <ac:spMk id="12" creationId="{A605314A-CDA8-4641-94E2-7309727859AE}"/>
          </ac:spMkLst>
        </pc:spChg>
        <pc:spChg chg="del">
          <ac:chgData name="Catalina Szigeti" userId="3f4d98c82cce39ac" providerId="LiveId" clId="{244D767B-E8D8-43D7-B772-DEAE4C588D09}" dt="2020-12-30T01:56:03.773" v="950" actId="478"/>
          <ac:spMkLst>
            <pc:docMk/>
            <pc:sldMk cId="3677053060" sldId="287"/>
            <ac:spMk id="13" creationId="{26D9E8B9-D857-4473-A120-A0C50AF51931}"/>
          </ac:spMkLst>
        </pc:spChg>
        <pc:spChg chg="mod">
          <ac:chgData name="Catalina Szigeti" userId="3f4d98c82cce39ac" providerId="LiveId" clId="{244D767B-E8D8-43D7-B772-DEAE4C588D09}" dt="2020-12-30T01:57:29.726" v="980" actId="14100"/>
          <ac:spMkLst>
            <pc:docMk/>
            <pc:sldMk cId="3677053060" sldId="287"/>
            <ac:spMk id="15" creationId="{920072A7-7659-4FAC-8DF7-B92A527864AF}"/>
          </ac:spMkLst>
        </pc:spChg>
        <pc:spChg chg="mod">
          <ac:chgData name="Catalina Szigeti" userId="3f4d98c82cce39ac" providerId="LiveId" clId="{244D767B-E8D8-43D7-B772-DEAE4C588D09}" dt="2020-12-30T01:55:50.060" v="949" actId="6549"/>
          <ac:spMkLst>
            <pc:docMk/>
            <pc:sldMk cId="3677053060" sldId="287"/>
            <ac:spMk id="239" creationId="{00000000-0000-0000-0000-000000000000}"/>
          </ac:spMkLst>
        </pc:spChg>
        <pc:picChg chg="del">
          <ac:chgData name="Catalina Szigeti" userId="3f4d98c82cce39ac" providerId="LiveId" clId="{244D767B-E8D8-43D7-B772-DEAE4C588D09}" dt="2020-12-30T01:56:10.401" v="952" actId="478"/>
          <ac:picMkLst>
            <pc:docMk/>
            <pc:sldMk cId="3677053060" sldId="287"/>
            <ac:picMk id="8" creationId="{A3FDCDFB-5C9A-4545-942F-CCCACA777A19}"/>
          </ac:picMkLst>
        </pc:picChg>
        <pc:picChg chg="del">
          <ac:chgData name="Catalina Szigeti" userId="3f4d98c82cce39ac" providerId="LiveId" clId="{244D767B-E8D8-43D7-B772-DEAE4C588D09}" dt="2020-12-30T01:54:45.460" v="834" actId="478"/>
          <ac:picMkLst>
            <pc:docMk/>
            <pc:sldMk cId="3677053060" sldId="287"/>
            <ac:picMk id="9" creationId="{1C065049-0B04-4667-AB9C-2B622EF9386C}"/>
          </ac:picMkLst>
        </pc:picChg>
        <pc:picChg chg="add mod">
          <ac:chgData name="Catalina Szigeti" userId="3f4d98c82cce39ac" providerId="LiveId" clId="{244D767B-E8D8-43D7-B772-DEAE4C588D09}" dt="2020-12-30T01:57:51.438" v="986" actId="11530"/>
          <ac:picMkLst>
            <pc:docMk/>
            <pc:sldMk cId="3677053060" sldId="287"/>
            <ac:picMk id="11" creationId="{CA8C6166-F65F-4018-B221-F819211F5FF2}"/>
          </ac:picMkLst>
        </pc:picChg>
        <pc:picChg chg="add mod">
          <ac:chgData name="Catalina Szigeti" userId="3f4d98c82cce39ac" providerId="LiveId" clId="{244D767B-E8D8-43D7-B772-DEAE4C588D09}" dt="2020-12-30T01:58:32.714" v="1000" actId="1076"/>
          <ac:picMkLst>
            <pc:docMk/>
            <pc:sldMk cId="3677053060" sldId="287"/>
            <ac:picMk id="14" creationId="{46F73D3E-A0C9-45C7-B0CA-1192D08C9CE9}"/>
          </ac:picMkLst>
        </pc:picChg>
      </pc:sldChg>
      <pc:sldMasterChg chg="modSldLayout">
        <pc:chgData name="Catalina Szigeti" userId="3f4d98c82cce39ac" providerId="LiveId" clId="{244D767B-E8D8-43D7-B772-DEAE4C588D09}" dt="2020-12-30T01:20:39.959" v="127" actId="20577"/>
        <pc:sldMasterMkLst>
          <pc:docMk/>
          <pc:sldMasterMk cId="0" sldId="2147483648"/>
        </pc:sldMasterMkLst>
        <pc:sldLayoutChg chg="modSp mod">
          <pc:chgData name="Catalina Szigeti" userId="3f4d98c82cce39ac" providerId="LiveId" clId="{244D767B-E8D8-43D7-B772-DEAE4C588D09}" dt="2020-12-30T01:20:17.008" v="122" actId="20577"/>
          <pc:sldLayoutMkLst>
            <pc:docMk/>
            <pc:sldMasterMk cId="0" sldId="2147483648"/>
            <pc:sldLayoutMk cId="0" sldId="2147483651"/>
          </pc:sldLayoutMkLst>
          <pc:spChg chg="mod">
            <ac:chgData name="Catalina Szigeti" userId="3f4d98c82cce39ac" providerId="LiveId" clId="{244D767B-E8D8-43D7-B772-DEAE4C588D09}" dt="2020-12-30T01:20:17.008" v="122" actId="20577"/>
            <ac:spMkLst>
              <pc:docMk/>
              <pc:sldMasterMk cId="0" sldId="2147483648"/>
              <pc:sldLayoutMk cId="0" sldId="2147483651"/>
              <ac:spMk id="49" creationId="{00000000-0000-0000-0000-000000000000}"/>
            </ac:spMkLst>
          </pc:spChg>
        </pc:sldLayoutChg>
        <pc:sldLayoutChg chg="modSp mod">
          <pc:chgData name="Catalina Szigeti" userId="3f4d98c82cce39ac" providerId="LiveId" clId="{244D767B-E8D8-43D7-B772-DEAE4C588D09}" dt="2020-12-30T01:20:21.520" v="123" actId="20577"/>
          <pc:sldLayoutMkLst>
            <pc:docMk/>
            <pc:sldMasterMk cId="0" sldId="2147483648"/>
            <pc:sldLayoutMk cId="0" sldId="2147483652"/>
          </pc:sldLayoutMkLst>
          <pc:spChg chg="mod">
            <ac:chgData name="Catalina Szigeti" userId="3f4d98c82cce39ac" providerId="LiveId" clId="{244D767B-E8D8-43D7-B772-DEAE4C588D09}" dt="2020-12-30T01:20:21.520" v="123" actId="20577"/>
            <ac:spMkLst>
              <pc:docMk/>
              <pc:sldMasterMk cId="0" sldId="2147483648"/>
              <pc:sldLayoutMk cId="0" sldId="2147483652"/>
              <ac:spMk id="67" creationId="{00000000-0000-0000-0000-000000000000}"/>
            </ac:spMkLst>
          </pc:spChg>
        </pc:sldLayoutChg>
        <pc:sldLayoutChg chg="modSp mod">
          <pc:chgData name="Catalina Szigeti" userId="3f4d98c82cce39ac" providerId="LiveId" clId="{244D767B-E8D8-43D7-B772-DEAE4C588D09}" dt="2020-12-30T01:20:25.258" v="124" actId="20577"/>
          <pc:sldLayoutMkLst>
            <pc:docMk/>
            <pc:sldMasterMk cId="0" sldId="2147483648"/>
            <pc:sldLayoutMk cId="0" sldId="2147483653"/>
          </pc:sldLayoutMkLst>
          <pc:spChg chg="mod">
            <ac:chgData name="Catalina Szigeti" userId="3f4d98c82cce39ac" providerId="LiveId" clId="{244D767B-E8D8-43D7-B772-DEAE4C588D09}" dt="2020-12-30T01:20:25.258" v="124" actId="20577"/>
            <ac:spMkLst>
              <pc:docMk/>
              <pc:sldMasterMk cId="0" sldId="2147483648"/>
              <pc:sldLayoutMk cId="0" sldId="2147483653"/>
              <ac:spMk id="85" creationId="{00000000-0000-0000-0000-000000000000}"/>
            </ac:spMkLst>
          </pc:spChg>
        </pc:sldLayoutChg>
        <pc:sldLayoutChg chg="modSp mod">
          <pc:chgData name="Catalina Szigeti" userId="3f4d98c82cce39ac" providerId="LiveId" clId="{244D767B-E8D8-43D7-B772-DEAE4C588D09}" dt="2020-12-30T01:20:28.824" v="125" actId="20577"/>
          <pc:sldLayoutMkLst>
            <pc:docMk/>
            <pc:sldMasterMk cId="0" sldId="2147483648"/>
            <pc:sldLayoutMk cId="0" sldId="2147483654"/>
          </pc:sldLayoutMkLst>
          <pc:spChg chg="mod">
            <ac:chgData name="Catalina Szigeti" userId="3f4d98c82cce39ac" providerId="LiveId" clId="{244D767B-E8D8-43D7-B772-DEAE4C588D09}" dt="2020-12-30T01:20:28.824" v="125" actId="20577"/>
            <ac:spMkLst>
              <pc:docMk/>
              <pc:sldMasterMk cId="0" sldId="2147483648"/>
              <pc:sldLayoutMk cId="0" sldId="2147483654"/>
              <ac:spMk id="103" creationId="{00000000-0000-0000-0000-000000000000}"/>
            </ac:spMkLst>
          </pc:spChg>
        </pc:sldLayoutChg>
        <pc:sldLayoutChg chg="modSp mod">
          <pc:chgData name="Catalina Szigeti" userId="3f4d98c82cce39ac" providerId="LiveId" clId="{244D767B-E8D8-43D7-B772-DEAE4C588D09}" dt="2020-12-30T01:20:33.453" v="126" actId="20577"/>
          <pc:sldLayoutMkLst>
            <pc:docMk/>
            <pc:sldMasterMk cId="0" sldId="2147483648"/>
            <pc:sldLayoutMk cId="0" sldId="2147483656"/>
          </pc:sldLayoutMkLst>
          <pc:spChg chg="mod">
            <ac:chgData name="Catalina Szigeti" userId="3f4d98c82cce39ac" providerId="LiveId" clId="{244D767B-E8D8-43D7-B772-DEAE4C588D09}" dt="2020-12-30T01:20:33.453" v="126" actId="20577"/>
            <ac:spMkLst>
              <pc:docMk/>
              <pc:sldMasterMk cId="0" sldId="2147483648"/>
              <pc:sldLayoutMk cId="0" sldId="2147483656"/>
              <ac:spMk id="136" creationId="{00000000-0000-0000-0000-000000000000}"/>
            </ac:spMkLst>
          </pc:spChg>
        </pc:sldLayoutChg>
        <pc:sldLayoutChg chg="modSp mod">
          <pc:chgData name="Catalina Szigeti" userId="3f4d98c82cce39ac" providerId="LiveId" clId="{244D767B-E8D8-43D7-B772-DEAE4C588D09}" dt="2020-12-30T01:20:39.959" v="127" actId="20577"/>
          <pc:sldLayoutMkLst>
            <pc:docMk/>
            <pc:sldMasterMk cId="0" sldId="2147483648"/>
            <pc:sldLayoutMk cId="0" sldId="2147483658"/>
          </pc:sldLayoutMkLst>
          <pc:spChg chg="mod">
            <ac:chgData name="Catalina Szigeti" userId="3f4d98c82cce39ac" providerId="LiveId" clId="{244D767B-E8D8-43D7-B772-DEAE4C588D09}" dt="2020-12-30T01:20:39.959" v="127" actId="20577"/>
            <ac:spMkLst>
              <pc:docMk/>
              <pc:sldMasterMk cId="0" sldId="2147483648"/>
              <pc:sldLayoutMk cId="0" sldId="2147483658"/>
              <ac:spMk id="171" creationId="{00000000-0000-0000-0000-000000000000}"/>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9" name="Shape 179"/>
          <p:cNvSpPr>
            <a:spLocks noGrp="1" noRot="1" noChangeAspect="1"/>
          </p:cNvSpPr>
          <p:nvPr>
            <p:ph type="sldImg"/>
          </p:nvPr>
        </p:nvSpPr>
        <p:spPr>
          <a:xfrm>
            <a:off x="1143000" y="685800"/>
            <a:ext cx="4572000" cy="3429000"/>
          </a:xfrm>
          <a:prstGeom prst="rect">
            <a:avLst/>
          </a:prstGeom>
        </p:spPr>
        <p:txBody>
          <a:bodyPr/>
          <a:lstStyle/>
          <a:p>
            <a:endParaRPr/>
          </a:p>
        </p:txBody>
      </p:sp>
      <p:sp>
        <p:nvSpPr>
          <p:cNvPr id="180" name="Shape 180"/>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1744109697"/>
      </p:ext>
    </p:extLst>
  </p:cSld>
  <p:clrMap bg1="lt1" tx1="dk1" bg2="lt2" tx2="dk2" accent1="accent1" accent2="accent2" accent3="accent3" accent4="accent4" accent5="accent5" accent6="accent6" hlink="hlink" folHlink="folHlink"/>
  <p:notesStyle>
    <a:lvl1pPr latinLnBrk="0">
      <a:defRPr sz="1400">
        <a:latin typeface="+mj-lt"/>
        <a:ea typeface="+mj-ea"/>
        <a:cs typeface="+mj-cs"/>
        <a:sym typeface="Arial"/>
      </a:defRPr>
    </a:lvl1pPr>
    <a:lvl2pPr indent="228600" latinLnBrk="0">
      <a:defRPr sz="1400">
        <a:latin typeface="+mj-lt"/>
        <a:ea typeface="+mj-ea"/>
        <a:cs typeface="+mj-cs"/>
        <a:sym typeface="Arial"/>
      </a:defRPr>
    </a:lvl2pPr>
    <a:lvl3pPr indent="457200" latinLnBrk="0">
      <a:defRPr sz="1400">
        <a:latin typeface="+mj-lt"/>
        <a:ea typeface="+mj-ea"/>
        <a:cs typeface="+mj-cs"/>
        <a:sym typeface="Arial"/>
      </a:defRPr>
    </a:lvl3pPr>
    <a:lvl4pPr indent="685800" latinLnBrk="0">
      <a:defRPr sz="1400">
        <a:latin typeface="+mj-lt"/>
        <a:ea typeface="+mj-ea"/>
        <a:cs typeface="+mj-cs"/>
        <a:sym typeface="Arial"/>
      </a:defRPr>
    </a:lvl4pPr>
    <a:lvl5pPr indent="914400" latinLnBrk="0">
      <a:defRPr sz="1400">
        <a:latin typeface="+mj-lt"/>
        <a:ea typeface="+mj-ea"/>
        <a:cs typeface="+mj-cs"/>
        <a:sym typeface="Arial"/>
      </a:defRPr>
    </a:lvl5pPr>
    <a:lvl6pPr indent="1143000" latinLnBrk="0">
      <a:defRPr sz="1400">
        <a:latin typeface="+mj-lt"/>
        <a:ea typeface="+mj-ea"/>
        <a:cs typeface="+mj-cs"/>
        <a:sym typeface="Arial"/>
      </a:defRPr>
    </a:lvl6pPr>
    <a:lvl7pPr indent="1371600" latinLnBrk="0">
      <a:defRPr sz="1400">
        <a:latin typeface="+mj-lt"/>
        <a:ea typeface="+mj-ea"/>
        <a:cs typeface="+mj-cs"/>
        <a:sym typeface="Arial"/>
      </a:defRPr>
    </a:lvl7pPr>
    <a:lvl8pPr indent="1600200" latinLnBrk="0">
      <a:defRPr sz="1400">
        <a:latin typeface="+mj-lt"/>
        <a:ea typeface="+mj-ea"/>
        <a:cs typeface="+mj-cs"/>
        <a:sym typeface="Arial"/>
      </a:defRPr>
    </a:lvl8pPr>
    <a:lvl9pPr indent="1828800" latinLnBrk="0">
      <a:defRPr sz="1400">
        <a:latin typeface="+mj-lt"/>
        <a:ea typeface="+mj-ea"/>
        <a:cs typeface="+mj-cs"/>
        <a:sym typeface="Arial"/>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1_One column text">
    <p:spTree>
      <p:nvGrpSpPr>
        <p:cNvPr id="1" name=""/>
        <p:cNvGrpSpPr/>
        <p:nvPr/>
      </p:nvGrpSpPr>
      <p:grpSpPr>
        <a:xfrm>
          <a:off x="0" y="0"/>
          <a:ext cx="0" cy="0"/>
          <a:chOff x="0" y="0"/>
          <a:chExt cx="0" cy="0"/>
        </a:xfrm>
      </p:grpSpPr>
      <p:grpSp>
        <p:nvGrpSpPr>
          <p:cNvPr id="19" name="Google Shape;7;p23"/>
          <p:cNvGrpSpPr/>
          <p:nvPr/>
        </p:nvGrpSpPr>
        <p:grpSpPr>
          <a:xfrm>
            <a:off x="242852" y="1756547"/>
            <a:ext cx="9346508" cy="5675929"/>
            <a:chOff x="-1" y="0"/>
            <a:chExt cx="9346507" cy="5675927"/>
          </a:xfrm>
        </p:grpSpPr>
        <p:sp>
          <p:nvSpPr>
            <p:cNvPr id="17" name="Figura"/>
            <p:cNvSpPr/>
            <p:nvPr/>
          </p:nvSpPr>
          <p:spPr>
            <a:xfrm>
              <a:off x="-2" y="-1"/>
              <a:ext cx="9346508" cy="567592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8" name="Texto"/>
            <p:cNvSpPr txBox="1"/>
            <p:nvPr/>
          </p:nvSpPr>
          <p:spPr>
            <a:xfrm>
              <a:off x="-2" y="2647844"/>
              <a:ext cx="9091325"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20" name="Google Shape;8;p23" descr="Google Shape;8;p23"/>
          <p:cNvPicPr>
            <a:picLocks noChangeAspect="1"/>
          </p:cNvPicPr>
          <p:nvPr/>
        </p:nvPicPr>
        <p:blipFill>
          <a:blip r:embed="rId2"/>
          <a:stretch>
            <a:fillRect/>
          </a:stretch>
        </p:blipFill>
        <p:spPr>
          <a:xfrm>
            <a:off x="436350" y="419800"/>
            <a:ext cx="3659450" cy="680475"/>
          </a:xfrm>
          <a:prstGeom prst="rect">
            <a:avLst/>
          </a:prstGeom>
          <a:ln w="12700">
            <a:miter lim="400000"/>
          </a:ln>
        </p:spPr>
      </p:pic>
      <p:sp>
        <p:nvSpPr>
          <p:cNvPr id="21" name="Google Shape;9;p23"/>
          <p:cNvSpPr/>
          <p:nvPr/>
        </p:nvSpPr>
        <p:spPr>
          <a:xfrm>
            <a:off x="436350" y="6464001"/>
            <a:ext cx="7891862" cy="680477"/>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22" name="Google Shape;10;p23" descr="Google Shape;10;p23"/>
          <p:cNvPicPr>
            <a:picLocks noChangeAspect="1"/>
          </p:cNvPicPr>
          <p:nvPr/>
        </p:nvPicPr>
        <p:blipFill>
          <a:blip r:embed="rId3"/>
          <a:stretch>
            <a:fillRect/>
          </a:stretch>
        </p:blipFill>
        <p:spPr>
          <a:xfrm>
            <a:off x="433440" y="6464000"/>
            <a:ext cx="690485" cy="680478"/>
          </a:xfrm>
          <a:prstGeom prst="rect">
            <a:avLst/>
          </a:prstGeom>
          <a:ln w="12700">
            <a:miter lim="400000"/>
          </a:ln>
        </p:spPr>
      </p:pic>
      <p:pic>
        <p:nvPicPr>
          <p:cNvPr id="23" name="Google Shape;11;p23" descr="Google Shape;11;p23"/>
          <p:cNvPicPr>
            <a:picLocks noChangeAspect="1"/>
          </p:cNvPicPr>
          <p:nvPr/>
        </p:nvPicPr>
        <p:blipFill>
          <a:blip r:embed="rId4"/>
          <a:stretch>
            <a:fillRect/>
          </a:stretch>
        </p:blipFill>
        <p:spPr>
          <a:xfrm>
            <a:off x="8272364" y="1222172"/>
            <a:ext cx="1080003" cy="241875"/>
          </a:xfrm>
          <a:prstGeom prst="rect">
            <a:avLst/>
          </a:prstGeom>
          <a:ln w="12700">
            <a:miter lim="400000"/>
          </a:ln>
        </p:spPr>
      </p:pic>
      <p:pic>
        <p:nvPicPr>
          <p:cNvPr id="24" name="Google Shape;12;p23" descr="Google Shape;12;p23"/>
          <p:cNvPicPr>
            <a:picLocks noChangeAspect="1"/>
          </p:cNvPicPr>
          <p:nvPr/>
        </p:nvPicPr>
        <p:blipFill>
          <a:blip r:embed="rId5"/>
          <a:stretch>
            <a:fillRect/>
          </a:stretch>
        </p:blipFill>
        <p:spPr>
          <a:xfrm>
            <a:off x="8272364" y="418596"/>
            <a:ext cx="1080003" cy="664778"/>
          </a:xfrm>
          <a:prstGeom prst="rect">
            <a:avLst/>
          </a:prstGeom>
          <a:ln w="12700">
            <a:miter lim="400000"/>
          </a:ln>
        </p:spPr>
      </p:pic>
      <p:pic>
        <p:nvPicPr>
          <p:cNvPr id="25" name="Google Shape;13;p23" descr="Google Shape;13;p23"/>
          <p:cNvPicPr>
            <a:picLocks noChangeAspect="1"/>
          </p:cNvPicPr>
          <p:nvPr/>
        </p:nvPicPr>
        <p:blipFill>
          <a:blip r:embed="rId6"/>
          <a:stretch>
            <a:fillRect/>
          </a:stretch>
        </p:blipFill>
        <p:spPr>
          <a:xfrm>
            <a:off x="8521706" y="6387272"/>
            <a:ext cx="830662" cy="756003"/>
          </a:xfrm>
          <a:prstGeom prst="rect">
            <a:avLst/>
          </a:prstGeom>
          <a:ln w="12700">
            <a:miter lim="400000"/>
          </a:ln>
        </p:spPr>
      </p:pic>
      <p:sp>
        <p:nvSpPr>
          <p:cNvPr id="26" name="Google Shape;15;p23"/>
          <p:cNvSpPr txBox="1"/>
          <p:nvPr/>
        </p:nvSpPr>
        <p:spPr>
          <a:xfrm>
            <a:off x="1139099" y="834800"/>
            <a:ext cx="4156802" cy="3397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defRPr sz="1200" b="1">
                <a:solidFill>
                  <a:srgbClr val="741B47"/>
                </a:solidFill>
                <a:latin typeface="Calibri"/>
                <a:ea typeface="Calibri"/>
                <a:cs typeface="Calibri"/>
                <a:sym typeface="Calibri"/>
              </a:defRPr>
            </a:pPr>
            <a:r>
              <a:t>SECTOR METALMECÁNICA </a:t>
            </a:r>
            <a:r>
              <a:rPr b="0"/>
              <a:t>| NIVEL 3° MEDIO</a:t>
            </a:r>
          </a:p>
        </p:txBody>
      </p:sp>
      <p:sp>
        <p:nvSpPr>
          <p:cNvPr id="27"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34"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41" name="Google Shape;20;p27"/>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44" name="Google Shape;21;p27"/>
          <p:cNvGrpSpPr/>
          <p:nvPr/>
        </p:nvGrpSpPr>
        <p:grpSpPr>
          <a:xfrm>
            <a:off x="8091898" y="451663"/>
            <a:ext cx="662106" cy="380240"/>
            <a:chOff x="-1" y="0"/>
            <a:chExt cx="662105" cy="380239"/>
          </a:xfrm>
        </p:grpSpPr>
        <p:sp>
          <p:nvSpPr>
            <p:cNvPr id="42"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43"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47" name="Google Shape;22;p27"/>
          <p:cNvGrpSpPr/>
          <p:nvPr/>
        </p:nvGrpSpPr>
        <p:grpSpPr>
          <a:xfrm>
            <a:off x="8753997" y="451663"/>
            <a:ext cx="785404" cy="380240"/>
            <a:chOff x="0" y="0"/>
            <a:chExt cx="785403" cy="380239"/>
          </a:xfrm>
        </p:grpSpPr>
        <p:sp>
          <p:nvSpPr>
            <p:cNvPr id="45"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46"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48" name="Google Shape;26;p27"/>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49"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1</a:t>
            </a:r>
            <a:r>
              <a:rPr dirty="0"/>
              <a:t>2|</a:t>
            </a:r>
            <a:r>
              <a:rPr lang="es-CL" sz="1600" dirty="0">
                <a:solidFill>
                  <a:srgbClr val="741B47"/>
                </a:solidFill>
              </a:rPr>
              <a:t>2</a:t>
            </a:r>
            <a:endParaRPr sz="1600" dirty="0">
              <a:solidFill>
                <a:srgbClr val="741B47"/>
              </a:solidFill>
            </a:endParaRPr>
          </a:p>
        </p:txBody>
      </p:sp>
      <p:sp>
        <p:nvSpPr>
          <p:cNvPr id="50"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b="0" dirty="0" err="1"/>
              <a:t>Mantenimiento</a:t>
            </a:r>
            <a:r>
              <a:rPr b="0" dirty="0"/>
              <a:t> de </a:t>
            </a:r>
            <a:r>
              <a:rPr b="0" dirty="0" err="1"/>
              <a:t>sistemas</a:t>
            </a:r>
            <a:r>
              <a:rPr b="0" dirty="0"/>
              <a:t> de </a:t>
            </a:r>
            <a:r>
              <a:rPr b="0" dirty="0" err="1"/>
              <a:t>seguridad</a:t>
            </a:r>
            <a:r>
              <a:rPr b="0" dirty="0"/>
              <a:t> y </a:t>
            </a:r>
            <a:r>
              <a:rPr lang="es-CL" b="0" dirty="0"/>
              <a:t>confortabilidad</a:t>
            </a:r>
            <a:endParaRPr b="0" dirty="0"/>
          </a:p>
        </p:txBody>
      </p:sp>
      <p:sp>
        <p:nvSpPr>
          <p:cNvPr id="51"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_AND_BODY">
    <p:spTree>
      <p:nvGrpSpPr>
        <p:cNvPr id="1" name=""/>
        <p:cNvGrpSpPr/>
        <p:nvPr/>
      </p:nvGrpSpPr>
      <p:grpSpPr>
        <a:xfrm>
          <a:off x="0" y="0"/>
          <a:ext cx="0" cy="0"/>
          <a:chOff x="0" y="0"/>
          <a:chExt cx="0" cy="0"/>
        </a:xfrm>
      </p:grpSpPr>
      <p:sp>
        <p:nvSpPr>
          <p:cNvPr id="58" name="Google Shape;28;p25"/>
          <p:cNvSpPr/>
          <p:nvPr/>
        </p:nvSpPr>
        <p:spPr>
          <a:xfrm rot="10800000" flipH="1">
            <a:off x="180974" y="832249"/>
            <a:ext cx="9358202" cy="12369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0173" y="0"/>
                </a:lnTo>
                <a:cubicBezTo>
                  <a:pt x="20961" y="0"/>
                  <a:pt x="21600" y="4835"/>
                  <a:pt x="21600" y="10800"/>
                </a:cubicBezTo>
                <a:lnTo>
                  <a:pt x="21600" y="21600"/>
                </a:lnTo>
                <a:lnTo>
                  <a:pt x="0" y="21600"/>
                </a:lnTo>
                <a:close/>
              </a:path>
            </a:pathLst>
          </a:cu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59" name="Google Shape;29;p25"/>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62" name="Google Shape;30;p25"/>
          <p:cNvGrpSpPr/>
          <p:nvPr/>
        </p:nvGrpSpPr>
        <p:grpSpPr>
          <a:xfrm>
            <a:off x="8091898" y="451663"/>
            <a:ext cx="662106" cy="380240"/>
            <a:chOff x="-1" y="0"/>
            <a:chExt cx="662105" cy="380239"/>
          </a:xfrm>
        </p:grpSpPr>
        <p:sp>
          <p:nvSpPr>
            <p:cNvPr id="60"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61"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65" name="Google Shape;31;p25"/>
          <p:cNvGrpSpPr/>
          <p:nvPr/>
        </p:nvGrpSpPr>
        <p:grpSpPr>
          <a:xfrm>
            <a:off x="8753997" y="451663"/>
            <a:ext cx="785404" cy="380240"/>
            <a:chOff x="0" y="0"/>
            <a:chExt cx="785403" cy="380239"/>
          </a:xfrm>
        </p:grpSpPr>
        <p:sp>
          <p:nvSpPr>
            <p:cNvPr id="63"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64"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66" name="Google Shape;26;p27"/>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67"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12</a:t>
            </a:r>
            <a:r>
              <a:rPr dirty="0"/>
              <a:t>|</a:t>
            </a:r>
            <a:r>
              <a:rPr sz="1600" dirty="0">
                <a:solidFill>
                  <a:srgbClr val="741B47"/>
                </a:solidFill>
              </a:rPr>
              <a:t>2</a:t>
            </a:r>
          </a:p>
        </p:txBody>
      </p:sp>
      <p:sp>
        <p:nvSpPr>
          <p:cNvPr id="68"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69"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TITLE_ONLY">
    <p:spTree>
      <p:nvGrpSpPr>
        <p:cNvPr id="1" name=""/>
        <p:cNvGrpSpPr/>
        <p:nvPr/>
      </p:nvGrpSpPr>
      <p:grpSpPr>
        <a:xfrm>
          <a:off x="0" y="0"/>
          <a:ext cx="0" cy="0"/>
          <a:chOff x="0" y="0"/>
          <a:chExt cx="0" cy="0"/>
        </a:xfrm>
      </p:grpSpPr>
      <p:sp>
        <p:nvSpPr>
          <p:cNvPr id="76" name="Google Shape;37;p26"/>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j-lt"/>
                <a:ea typeface="+mj-ea"/>
                <a:cs typeface="+mj-cs"/>
                <a:sym typeface="Arial"/>
              </a:defRPr>
            </a:pPr>
            <a:endParaRPr/>
          </a:p>
        </p:txBody>
      </p:sp>
      <p:sp>
        <p:nvSpPr>
          <p:cNvPr id="77" name="Google Shape;38;p26"/>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80" name="Google Shape;39;p26"/>
          <p:cNvGrpSpPr/>
          <p:nvPr/>
        </p:nvGrpSpPr>
        <p:grpSpPr>
          <a:xfrm>
            <a:off x="8091898" y="451663"/>
            <a:ext cx="662106" cy="380240"/>
            <a:chOff x="-1" y="0"/>
            <a:chExt cx="662105" cy="380239"/>
          </a:xfrm>
        </p:grpSpPr>
        <p:sp>
          <p:nvSpPr>
            <p:cNvPr id="78"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79"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83" name="Google Shape;40;p26"/>
          <p:cNvGrpSpPr/>
          <p:nvPr/>
        </p:nvGrpSpPr>
        <p:grpSpPr>
          <a:xfrm>
            <a:off x="8753997" y="451663"/>
            <a:ext cx="785404" cy="380240"/>
            <a:chOff x="0" y="0"/>
            <a:chExt cx="785403" cy="380239"/>
          </a:xfrm>
        </p:grpSpPr>
        <p:sp>
          <p:nvSpPr>
            <p:cNvPr id="81"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82"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84" name="Google Shape;44;p26"/>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85"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12</a:t>
            </a:r>
            <a:r>
              <a:rPr dirty="0"/>
              <a:t>|</a:t>
            </a:r>
            <a:r>
              <a:rPr sz="1600" dirty="0">
                <a:solidFill>
                  <a:srgbClr val="741B47"/>
                </a:solidFill>
              </a:rPr>
              <a:t>2</a:t>
            </a:r>
          </a:p>
        </p:txBody>
      </p:sp>
      <p:sp>
        <p:nvSpPr>
          <p:cNvPr id="86"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87"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_AND_TWO_COLUMNS">
    <p:spTree>
      <p:nvGrpSpPr>
        <p:cNvPr id="1" name=""/>
        <p:cNvGrpSpPr/>
        <p:nvPr/>
      </p:nvGrpSpPr>
      <p:grpSpPr>
        <a:xfrm>
          <a:off x="0" y="0"/>
          <a:ext cx="0" cy="0"/>
          <a:chOff x="0" y="0"/>
          <a:chExt cx="0" cy="0"/>
        </a:xfrm>
      </p:grpSpPr>
      <p:sp>
        <p:nvSpPr>
          <p:cNvPr id="94" name="Google Shape;46;p28"/>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490"/>
            </a:srgbClr>
          </a:solidFill>
          <a:ln w="12700">
            <a:miter lim="400000"/>
          </a:ln>
        </p:spPr>
        <p:txBody>
          <a:bodyPr lIns="0" tIns="0" rIns="0" bIns="0" anchor="ctr"/>
          <a:lstStyle/>
          <a:p>
            <a:pPr>
              <a:defRPr>
                <a:latin typeface="+mj-lt"/>
                <a:ea typeface="+mj-ea"/>
                <a:cs typeface="+mj-cs"/>
                <a:sym typeface="Arial"/>
              </a:defRPr>
            </a:pPr>
            <a:endParaRPr/>
          </a:p>
        </p:txBody>
      </p:sp>
      <p:sp>
        <p:nvSpPr>
          <p:cNvPr id="95" name="Google Shape;47;p28"/>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98" name="Google Shape;48;p28"/>
          <p:cNvGrpSpPr/>
          <p:nvPr/>
        </p:nvGrpSpPr>
        <p:grpSpPr>
          <a:xfrm>
            <a:off x="8091898" y="451663"/>
            <a:ext cx="662106" cy="380240"/>
            <a:chOff x="-1" y="0"/>
            <a:chExt cx="662105" cy="380239"/>
          </a:xfrm>
        </p:grpSpPr>
        <p:sp>
          <p:nvSpPr>
            <p:cNvPr id="96"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97"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101" name="Google Shape;49;p28"/>
          <p:cNvGrpSpPr/>
          <p:nvPr/>
        </p:nvGrpSpPr>
        <p:grpSpPr>
          <a:xfrm>
            <a:off x="8753997" y="451663"/>
            <a:ext cx="785404" cy="380240"/>
            <a:chOff x="0" y="0"/>
            <a:chExt cx="785403" cy="380239"/>
          </a:xfrm>
        </p:grpSpPr>
        <p:sp>
          <p:nvSpPr>
            <p:cNvPr id="99"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00"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102" name="Google Shape;53;p28"/>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03"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12</a:t>
            </a:r>
            <a:r>
              <a:rPr dirty="0"/>
              <a:t>|</a:t>
            </a:r>
            <a:r>
              <a:rPr sz="1600" dirty="0">
                <a:solidFill>
                  <a:srgbClr val="741B47"/>
                </a:solidFill>
              </a:rPr>
              <a:t>2</a:t>
            </a:r>
          </a:p>
        </p:txBody>
      </p:sp>
      <p:sp>
        <p:nvSpPr>
          <p:cNvPr id="104"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105"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1_One column text 2">
    <p:spTree>
      <p:nvGrpSpPr>
        <p:cNvPr id="1" name=""/>
        <p:cNvGrpSpPr/>
        <p:nvPr/>
      </p:nvGrpSpPr>
      <p:grpSpPr>
        <a:xfrm>
          <a:off x="0" y="0"/>
          <a:ext cx="0" cy="0"/>
          <a:chOff x="0" y="0"/>
          <a:chExt cx="0" cy="0"/>
        </a:xfrm>
      </p:grpSpPr>
      <p:sp>
        <p:nvSpPr>
          <p:cNvPr id="112" name="Google Shape;80;p29"/>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j-lt"/>
                <a:ea typeface="+mj-ea"/>
                <a:cs typeface="+mj-cs"/>
                <a:sym typeface="Arial"/>
              </a:defRPr>
            </a:pPr>
            <a:endParaRPr/>
          </a:p>
        </p:txBody>
      </p:sp>
      <p:grpSp>
        <p:nvGrpSpPr>
          <p:cNvPr id="115" name="Google Shape;81;p29"/>
          <p:cNvGrpSpPr/>
          <p:nvPr/>
        </p:nvGrpSpPr>
        <p:grpSpPr>
          <a:xfrm>
            <a:off x="8091898" y="451665"/>
            <a:ext cx="662106" cy="380238"/>
            <a:chOff x="-1" y="0"/>
            <a:chExt cx="662105" cy="380237"/>
          </a:xfrm>
        </p:grpSpPr>
        <p:sp>
          <p:nvSpPr>
            <p:cNvPr id="113" name="Google Shape;82;p29"/>
            <p:cNvSpPr/>
            <p:nvPr/>
          </p:nvSpPr>
          <p:spPr>
            <a:xfrm>
              <a:off x="-2" y="327735"/>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14" name="Google Shape;83;p29"/>
            <p:cNvSpPr txBox="1"/>
            <p:nvPr/>
          </p:nvSpPr>
          <p:spPr>
            <a:xfrm>
              <a:off x="-2" y="0"/>
              <a:ext cx="662107" cy="38018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b">
              <a:spAutoFit/>
            </a:bodyPr>
            <a:lstStyle>
              <a:lvl1pPr>
                <a:defRPr>
                  <a:latin typeface="+mj-lt"/>
                  <a:ea typeface="+mj-ea"/>
                  <a:cs typeface="+mj-cs"/>
                  <a:sym typeface="Arial"/>
                </a:defRPr>
              </a:lvl1pPr>
            </a:lstStyle>
            <a:p>
              <a:r>
                <a:t> </a:t>
              </a:r>
            </a:p>
          </p:txBody>
        </p:sp>
      </p:grpSp>
      <p:grpSp>
        <p:nvGrpSpPr>
          <p:cNvPr id="118" name="Google Shape;84;p29"/>
          <p:cNvGrpSpPr/>
          <p:nvPr/>
        </p:nvGrpSpPr>
        <p:grpSpPr>
          <a:xfrm>
            <a:off x="8753997" y="451665"/>
            <a:ext cx="785407" cy="380238"/>
            <a:chOff x="-1" y="0"/>
            <a:chExt cx="785406" cy="380237"/>
          </a:xfrm>
        </p:grpSpPr>
        <p:sp>
          <p:nvSpPr>
            <p:cNvPr id="116" name="Google Shape;85;p29"/>
            <p:cNvSpPr/>
            <p:nvPr/>
          </p:nvSpPr>
          <p:spPr>
            <a:xfrm>
              <a:off x="-2" y="327735"/>
              <a:ext cx="785408"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17" name="Google Shape;86;p29"/>
            <p:cNvSpPr txBox="1"/>
            <p:nvPr/>
          </p:nvSpPr>
          <p:spPr>
            <a:xfrm>
              <a:off x="-2" y="0"/>
              <a:ext cx="785408" cy="38018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b">
              <a:spAutoFit/>
            </a:bodyPr>
            <a:lstStyle>
              <a:lvl1pPr>
                <a:defRPr>
                  <a:latin typeface="+mj-lt"/>
                  <a:ea typeface="+mj-ea"/>
                  <a:cs typeface="+mj-cs"/>
                  <a:sym typeface="Arial"/>
                </a:defRPr>
              </a:lvl1pPr>
            </a:lstStyle>
            <a:p>
              <a:r>
                <a:t> </a:t>
              </a:r>
            </a:p>
          </p:txBody>
        </p:sp>
      </p:grpSp>
      <p:sp>
        <p:nvSpPr>
          <p:cNvPr id="119" name="Google Shape;88;p29"/>
          <p:cNvSpPr txBox="1"/>
          <p:nvPr/>
        </p:nvSpPr>
        <p:spPr>
          <a:xfrm>
            <a:off x="8170650" y="288449"/>
            <a:ext cx="1166703" cy="37215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spAutoFit/>
          </a:bodyPr>
          <a:lstStyle>
            <a:lvl1pPr algn="r">
              <a:defRPr b="1">
                <a:latin typeface="Calibri"/>
                <a:ea typeface="Calibri"/>
                <a:cs typeface="Calibri"/>
                <a:sym typeface="Calibri"/>
              </a:defRPr>
            </a:lvl1pPr>
          </a:lstStyle>
          <a:p>
            <a:r>
              <a:t>¡Atención!</a:t>
            </a:r>
          </a:p>
        </p:txBody>
      </p:sp>
      <p:sp>
        <p:nvSpPr>
          <p:cNvPr id="120" name="Google Shape;31;p6"/>
          <p:cNvSpPr/>
          <p:nvPr/>
        </p:nvSpPr>
        <p:spPr>
          <a:xfrm>
            <a:off x="181649" y="180900"/>
            <a:ext cx="79092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blipFill>
            <a:blip r:embed="rId2"/>
          </a:blipFill>
          <a:ln w="12700">
            <a:miter lim="400000"/>
          </a:ln>
        </p:spPr>
        <p:txBody>
          <a:bodyPr lIns="0" tIns="0" rIns="0" bIns="0" anchor="b"/>
          <a:lstStyle/>
          <a:p>
            <a:pPr>
              <a:defRPr>
                <a:latin typeface="+mj-lt"/>
                <a:ea typeface="+mj-ea"/>
                <a:cs typeface="+mj-cs"/>
                <a:sym typeface="Arial"/>
              </a:defRPr>
            </a:pPr>
            <a:endParaRPr/>
          </a:p>
        </p:txBody>
      </p:sp>
      <p:sp>
        <p:nvSpPr>
          <p:cNvPr id="121"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128" name="Google Shape;20;p27"/>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131" name="Google Shape;21;p27"/>
          <p:cNvGrpSpPr/>
          <p:nvPr/>
        </p:nvGrpSpPr>
        <p:grpSpPr>
          <a:xfrm>
            <a:off x="8091898" y="451663"/>
            <a:ext cx="662106" cy="380240"/>
            <a:chOff x="-1" y="0"/>
            <a:chExt cx="662105" cy="380239"/>
          </a:xfrm>
        </p:grpSpPr>
        <p:sp>
          <p:nvSpPr>
            <p:cNvPr id="129"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30"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134" name="Google Shape;22;p27"/>
          <p:cNvGrpSpPr/>
          <p:nvPr/>
        </p:nvGrpSpPr>
        <p:grpSpPr>
          <a:xfrm>
            <a:off x="8753997" y="451663"/>
            <a:ext cx="785404" cy="380240"/>
            <a:chOff x="0" y="0"/>
            <a:chExt cx="785403" cy="380239"/>
          </a:xfrm>
        </p:grpSpPr>
        <p:sp>
          <p:nvSpPr>
            <p:cNvPr id="132"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33"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135" name="Google Shape;26;p27"/>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36"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12</a:t>
            </a:r>
            <a:r>
              <a:rPr dirty="0"/>
              <a:t>|</a:t>
            </a:r>
            <a:r>
              <a:rPr sz="1600" dirty="0">
                <a:solidFill>
                  <a:srgbClr val="741B47"/>
                </a:solidFill>
              </a:rPr>
              <a:t>2</a:t>
            </a:r>
          </a:p>
        </p:txBody>
      </p:sp>
      <p:sp>
        <p:nvSpPr>
          <p:cNvPr id="137"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138"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1_One column text">
    <p:spTree>
      <p:nvGrpSpPr>
        <p:cNvPr id="1" name=""/>
        <p:cNvGrpSpPr/>
        <p:nvPr/>
      </p:nvGrpSpPr>
      <p:grpSpPr>
        <a:xfrm>
          <a:off x="0" y="0"/>
          <a:ext cx="0" cy="0"/>
          <a:chOff x="0" y="0"/>
          <a:chExt cx="0" cy="0"/>
        </a:xfrm>
      </p:grpSpPr>
      <p:grpSp>
        <p:nvGrpSpPr>
          <p:cNvPr id="147" name="Google Shape;7;p23"/>
          <p:cNvGrpSpPr/>
          <p:nvPr/>
        </p:nvGrpSpPr>
        <p:grpSpPr>
          <a:xfrm>
            <a:off x="242854" y="1756548"/>
            <a:ext cx="9346505" cy="5675927"/>
            <a:chOff x="0" y="0"/>
            <a:chExt cx="9346503" cy="5675926"/>
          </a:xfrm>
        </p:grpSpPr>
        <p:sp>
          <p:nvSpPr>
            <p:cNvPr id="145" name="Figura"/>
            <p:cNvSpPr/>
            <p:nvPr/>
          </p:nvSpPr>
          <p:spPr>
            <a:xfrm>
              <a:off x="-1" y="-1"/>
              <a:ext cx="9346505" cy="567592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46" name="Texto"/>
            <p:cNvSpPr txBox="1"/>
            <p:nvPr/>
          </p:nvSpPr>
          <p:spPr>
            <a:xfrm>
              <a:off x="-1" y="2647845"/>
              <a:ext cx="9091322" cy="38023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a:latin typeface="+mj-lt"/>
                  <a:ea typeface="+mj-ea"/>
                  <a:cs typeface="+mj-cs"/>
                  <a:sym typeface="Arial"/>
                </a:defRPr>
              </a:lvl1pPr>
            </a:lstStyle>
            <a:p>
              <a:r>
                <a:t> </a:t>
              </a:r>
            </a:p>
          </p:txBody>
        </p:sp>
      </p:grpSp>
      <p:pic>
        <p:nvPicPr>
          <p:cNvPr id="148" name="Google Shape;8;p23" descr="Google Shape;8;p23"/>
          <p:cNvPicPr>
            <a:picLocks noChangeAspect="1"/>
          </p:cNvPicPr>
          <p:nvPr/>
        </p:nvPicPr>
        <p:blipFill>
          <a:blip r:embed="rId2"/>
          <a:stretch>
            <a:fillRect/>
          </a:stretch>
        </p:blipFill>
        <p:spPr>
          <a:xfrm>
            <a:off x="436350" y="419800"/>
            <a:ext cx="3659450" cy="680475"/>
          </a:xfrm>
          <a:prstGeom prst="rect">
            <a:avLst/>
          </a:prstGeom>
          <a:ln w="12700">
            <a:miter lim="400000"/>
          </a:ln>
        </p:spPr>
      </p:pic>
      <p:sp>
        <p:nvSpPr>
          <p:cNvPr id="149" name="Google Shape;9;p23"/>
          <p:cNvSpPr/>
          <p:nvPr/>
        </p:nvSpPr>
        <p:spPr>
          <a:xfrm>
            <a:off x="436350" y="6464001"/>
            <a:ext cx="7891862" cy="680476"/>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150" name="Google Shape;10;p23" descr="Google Shape;10;p23"/>
          <p:cNvPicPr>
            <a:picLocks noChangeAspect="1"/>
          </p:cNvPicPr>
          <p:nvPr/>
        </p:nvPicPr>
        <p:blipFill>
          <a:blip r:embed="rId3"/>
          <a:stretch>
            <a:fillRect/>
          </a:stretch>
        </p:blipFill>
        <p:spPr>
          <a:xfrm>
            <a:off x="433440" y="6464000"/>
            <a:ext cx="690484" cy="680477"/>
          </a:xfrm>
          <a:prstGeom prst="rect">
            <a:avLst/>
          </a:prstGeom>
          <a:ln w="12700">
            <a:miter lim="400000"/>
          </a:ln>
        </p:spPr>
      </p:pic>
      <p:pic>
        <p:nvPicPr>
          <p:cNvPr id="151" name="Google Shape;11;p23" descr="Google Shape;11;p23"/>
          <p:cNvPicPr>
            <a:picLocks noChangeAspect="1"/>
          </p:cNvPicPr>
          <p:nvPr/>
        </p:nvPicPr>
        <p:blipFill>
          <a:blip r:embed="rId4"/>
          <a:stretch>
            <a:fillRect/>
          </a:stretch>
        </p:blipFill>
        <p:spPr>
          <a:xfrm>
            <a:off x="8272364" y="1222172"/>
            <a:ext cx="1080002" cy="241875"/>
          </a:xfrm>
          <a:prstGeom prst="rect">
            <a:avLst/>
          </a:prstGeom>
          <a:ln w="12700">
            <a:miter lim="400000"/>
          </a:ln>
        </p:spPr>
      </p:pic>
      <p:pic>
        <p:nvPicPr>
          <p:cNvPr id="152" name="Google Shape;12;p23" descr="Google Shape;12;p23"/>
          <p:cNvPicPr>
            <a:picLocks noChangeAspect="1"/>
          </p:cNvPicPr>
          <p:nvPr/>
        </p:nvPicPr>
        <p:blipFill>
          <a:blip r:embed="rId5"/>
          <a:stretch>
            <a:fillRect/>
          </a:stretch>
        </p:blipFill>
        <p:spPr>
          <a:xfrm>
            <a:off x="8272364" y="418596"/>
            <a:ext cx="1080002" cy="664778"/>
          </a:xfrm>
          <a:prstGeom prst="rect">
            <a:avLst/>
          </a:prstGeom>
          <a:ln w="12700">
            <a:miter lim="400000"/>
          </a:ln>
        </p:spPr>
      </p:pic>
      <p:pic>
        <p:nvPicPr>
          <p:cNvPr id="153" name="Google Shape;13;p23" descr="Google Shape;13;p23"/>
          <p:cNvPicPr>
            <a:picLocks noChangeAspect="1"/>
          </p:cNvPicPr>
          <p:nvPr/>
        </p:nvPicPr>
        <p:blipFill>
          <a:blip r:embed="rId6"/>
          <a:stretch>
            <a:fillRect/>
          </a:stretch>
        </p:blipFill>
        <p:spPr>
          <a:xfrm>
            <a:off x="8521706" y="6387272"/>
            <a:ext cx="830661" cy="756002"/>
          </a:xfrm>
          <a:prstGeom prst="rect">
            <a:avLst/>
          </a:prstGeom>
          <a:ln w="12700">
            <a:miter lim="400000"/>
          </a:ln>
        </p:spPr>
      </p:pic>
      <p:sp>
        <p:nvSpPr>
          <p:cNvPr id="154" name="Google Shape;15;p23"/>
          <p:cNvSpPr txBox="1"/>
          <p:nvPr/>
        </p:nvSpPr>
        <p:spPr>
          <a:xfrm>
            <a:off x="1139099" y="834800"/>
            <a:ext cx="4156802" cy="3397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defRPr sz="1200" b="1">
                <a:solidFill>
                  <a:srgbClr val="741B47"/>
                </a:solidFill>
                <a:latin typeface="Calibri"/>
                <a:ea typeface="Calibri"/>
                <a:cs typeface="Calibri"/>
                <a:sym typeface="Calibri"/>
              </a:defRPr>
            </a:pPr>
            <a:r>
              <a:t>SECTOR METALMECÁNICA </a:t>
            </a:r>
            <a:r>
              <a:rPr b="0"/>
              <a:t>| NIVEL 3° MEDIO</a:t>
            </a:r>
          </a:p>
        </p:txBody>
      </p:sp>
      <p:sp>
        <p:nvSpPr>
          <p:cNvPr id="155" name="Número de diapositiva"/>
          <p:cNvSpPr txBox="1">
            <a:spLocks noGrp="1"/>
          </p:cNvSpPr>
          <p:nvPr>
            <p:ph type="sldNum" sz="quarter" idx="2"/>
          </p:nvPr>
        </p:nvSpPr>
        <p:spPr>
          <a:xfrm>
            <a:off x="6689121" y="6871630"/>
            <a:ext cx="273654" cy="264254"/>
          </a:xfrm>
          <a:prstGeom prst="rect">
            <a:avLst/>
          </a:prstGeom>
        </p:spPr>
        <p:txBody>
          <a:bodyPr lIns="45718" tIns="45718" rIns="45718" bIns="45718"/>
          <a:lstStyle/>
          <a:p>
            <a:fld id="{86CB4B4D-7CA3-9044-876B-883B54F8677D}" type="slidenum">
              <a:t>‹Nº›</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TITLE_AND_TWO_COLUMNS">
    <p:spTree>
      <p:nvGrpSpPr>
        <p:cNvPr id="1" name=""/>
        <p:cNvGrpSpPr/>
        <p:nvPr/>
      </p:nvGrpSpPr>
      <p:grpSpPr>
        <a:xfrm>
          <a:off x="0" y="0"/>
          <a:ext cx="0" cy="0"/>
          <a:chOff x="0" y="0"/>
          <a:chExt cx="0" cy="0"/>
        </a:xfrm>
      </p:grpSpPr>
      <p:sp>
        <p:nvSpPr>
          <p:cNvPr id="162" name="Google Shape;46;p28"/>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490"/>
            </a:srgbClr>
          </a:solidFill>
          <a:ln w="12700">
            <a:miter lim="400000"/>
          </a:ln>
        </p:spPr>
        <p:txBody>
          <a:bodyPr lIns="0" tIns="0" rIns="0" bIns="0" anchor="ctr"/>
          <a:lstStyle/>
          <a:p>
            <a:pPr>
              <a:defRPr>
                <a:latin typeface="+mj-lt"/>
                <a:ea typeface="+mj-ea"/>
                <a:cs typeface="+mj-cs"/>
                <a:sym typeface="Arial"/>
              </a:defRPr>
            </a:pPr>
            <a:endParaRPr/>
          </a:p>
        </p:txBody>
      </p:sp>
      <p:sp>
        <p:nvSpPr>
          <p:cNvPr id="163" name="Google Shape;47;p28"/>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166" name="Google Shape;48;p28"/>
          <p:cNvGrpSpPr/>
          <p:nvPr/>
        </p:nvGrpSpPr>
        <p:grpSpPr>
          <a:xfrm>
            <a:off x="8091898" y="451663"/>
            <a:ext cx="662106" cy="380240"/>
            <a:chOff x="-1" y="0"/>
            <a:chExt cx="662105" cy="380239"/>
          </a:xfrm>
        </p:grpSpPr>
        <p:sp>
          <p:nvSpPr>
            <p:cNvPr id="164"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65"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169" name="Google Shape;49;p28"/>
          <p:cNvGrpSpPr/>
          <p:nvPr/>
        </p:nvGrpSpPr>
        <p:grpSpPr>
          <a:xfrm>
            <a:off x="8753997" y="451663"/>
            <a:ext cx="785404" cy="380240"/>
            <a:chOff x="0" y="0"/>
            <a:chExt cx="785403" cy="380239"/>
          </a:xfrm>
        </p:grpSpPr>
        <p:sp>
          <p:nvSpPr>
            <p:cNvPr id="167"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68"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170" name="Google Shape;53;p28"/>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71"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12</a:t>
            </a:r>
            <a:r>
              <a:rPr dirty="0"/>
              <a:t>|</a:t>
            </a:r>
            <a:r>
              <a:rPr sz="1600" dirty="0">
                <a:solidFill>
                  <a:srgbClr val="741B47"/>
                </a:solidFill>
              </a:rPr>
              <a:t>2</a:t>
            </a:r>
          </a:p>
        </p:txBody>
      </p:sp>
      <p:sp>
        <p:nvSpPr>
          <p:cNvPr id="172"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173"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4" name="Google Shape;15;p24"/>
          <p:cNvGrpSpPr/>
          <p:nvPr/>
        </p:nvGrpSpPr>
        <p:grpSpPr>
          <a:xfrm>
            <a:off x="242852" y="1756547"/>
            <a:ext cx="9346508" cy="5675929"/>
            <a:chOff x="-1" y="0"/>
            <a:chExt cx="9346507" cy="5675927"/>
          </a:xfrm>
        </p:grpSpPr>
        <p:sp>
          <p:nvSpPr>
            <p:cNvPr id="2" name="Figura"/>
            <p:cNvSpPr/>
            <p:nvPr/>
          </p:nvSpPr>
          <p:spPr>
            <a:xfrm>
              <a:off x="-2" y="-1"/>
              <a:ext cx="9346508" cy="567592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EEEEE"/>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3" name="Texto"/>
            <p:cNvSpPr txBox="1"/>
            <p:nvPr/>
          </p:nvSpPr>
          <p:spPr>
            <a:xfrm>
              <a:off x="-2" y="2647844"/>
              <a:ext cx="9091325"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5" name="Google Shape;16;p24" descr="Google Shape;16;p24"/>
          <p:cNvPicPr>
            <a:picLocks noChangeAspect="1"/>
          </p:cNvPicPr>
          <p:nvPr/>
        </p:nvPicPr>
        <p:blipFill>
          <a:blip r:embed="rId12"/>
          <a:stretch>
            <a:fillRect/>
          </a:stretch>
        </p:blipFill>
        <p:spPr>
          <a:xfrm>
            <a:off x="8272364" y="1222172"/>
            <a:ext cx="1080003" cy="241875"/>
          </a:xfrm>
          <a:prstGeom prst="rect">
            <a:avLst/>
          </a:prstGeom>
          <a:ln w="12700">
            <a:miter lim="400000"/>
          </a:ln>
        </p:spPr>
      </p:pic>
      <p:pic>
        <p:nvPicPr>
          <p:cNvPr id="6" name="Google Shape;17;p24" descr="Google Shape;17;p24"/>
          <p:cNvPicPr>
            <a:picLocks noChangeAspect="1"/>
          </p:cNvPicPr>
          <p:nvPr/>
        </p:nvPicPr>
        <p:blipFill>
          <a:blip r:embed="rId13"/>
          <a:stretch>
            <a:fillRect/>
          </a:stretch>
        </p:blipFill>
        <p:spPr>
          <a:xfrm>
            <a:off x="8272364" y="418596"/>
            <a:ext cx="1080003" cy="664778"/>
          </a:xfrm>
          <a:prstGeom prst="rect">
            <a:avLst/>
          </a:prstGeom>
          <a:ln w="12700">
            <a:miter lim="400000"/>
          </a:ln>
        </p:spPr>
      </p:pic>
      <p:pic>
        <p:nvPicPr>
          <p:cNvPr id="7" name="Google Shape;18;p24" descr="Google Shape;18;p24"/>
          <p:cNvPicPr>
            <a:picLocks noChangeAspect="1"/>
          </p:cNvPicPr>
          <p:nvPr/>
        </p:nvPicPr>
        <p:blipFill>
          <a:blip r:embed="rId14"/>
          <a:stretch>
            <a:fillRect/>
          </a:stretch>
        </p:blipFill>
        <p:spPr>
          <a:xfrm>
            <a:off x="436350" y="419800"/>
            <a:ext cx="3659450" cy="680475"/>
          </a:xfrm>
          <a:prstGeom prst="rect">
            <a:avLst/>
          </a:prstGeom>
          <a:ln w="12700">
            <a:miter lim="400000"/>
          </a:ln>
        </p:spPr>
      </p:pic>
      <p:sp>
        <p:nvSpPr>
          <p:cNvPr id="8" name="Texto del título"/>
          <p:cNvSpPr txBox="1">
            <a:spLocks noGrp="1"/>
          </p:cNvSpPr>
          <p:nvPr>
            <p:ph type="title"/>
          </p:nvPr>
        </p:nvSpPr>
        <p:spPr>
          <a:xfrm>
            <a:off x="1455638" y="848357"/>
            <a:ext cx="7772401" cy="18383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lstStyle/>
          <a:p>
            <a:r>
              <a:t>Texto del título</a:t>
            </a:r>
          </a:p>
        </p:txBody>
      </p:sp>
      <p:sp>
        <p:nvSpPr>
          <p:cNvPr id="9" name="Nivel de texto 1…"/>
          <p:cNvSpPr txBox="1">
            <a:spLocks noGrp="1"/>
          </p:cNvSpPr>
          <p:nvPr>
            <p:ph type="body" idx="1"/>
          </p:nvPr>
        </p:nvSpPr>
        <p:spPr>
          <a:xfrm>
            <a:off x="5422800" y="2686755"/>
            <a:ext cx="3805239" cy="48697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lstStyle/>
          <a:p>
            <a:r>
              <a:t>Nivel de texto 1</a:t>
            </a:r>
          </a:p>
          <a:p>
            <a:pPr lvl="1"/>
            <a:r>
              <a:t>Nivel de texto 2</a:t>
            </a:r>
          </a:p>
          <a:p>
            <a:pPr lvl="2"/>
            <a:r>
              <a:t>Nivel de texto 3</a:t>
            </a:r>
          </a:p>
          <a:p>
            <a:pPr lvl="3"/>
            <a:r>
              <a:t>Nivel de texto 4</a:t>
            </a:r>
          </a:p>
          <a:p>
            <a:pPr lvl="4"/>
            <a:r>
              <a:t>Nivel de texto 5</a:t>
            </a:r>
          </a:p>
        </p:txBody>
      </p:sp>
      <p:sp>
        <p:nvSpPr>
          <p:cNvPr id="10" name="Número de diapositiva"/>
          <p:cNvSpPr txBox="1">
            <a:spLocks noGrp="1"/>
          </p:cNvSpPr>
          <p:nvPr>
            <p:ph type="sldNum" sz="quarter" idx="2"/>
          </p:nvPr>
        </p:nvSpPr>
        <p:spPr>
          <a:xfrm>
            <a:off x="6689123" y="6871631"/>
            <a:ext cx="273652" cy="264252"/>
          </a:xfrm>
          <a:prstGeom prst="rect">
            <a:avLst/>
          </a:prstGeom>
          <a:ln w="12700">
            <a:miter lim="400000"/>
          </a:ln>
        </p:spPr>
        <p:txBody>
          <a:bodyPr wrap="none" lIns="45718" tIns="45718" rIns="45718" bIns="45718" anchor="ctr">
            <a:spAutoFit/>
          </a:bodyPr>
          <a:lstStyle>
            <a:lvl1pPr algn="r">
              <a:defRPr sz="1200">
                <a:latin typeface="+mj-lt"/>
                <a:ea typeface="+mj-ea"/>
                <a:cs typeface="+mj-cs"/>
                <a:sym typeface="Arial"/>
              </a:defRPr>
            </a:lvl1pPr>
          </a:lstStyle>
          <a:p>
            <a:fld id="{86CB4B4D-7CA3-9044-876B-883B54F8677D}" type="slidenum">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spd="med"/>
  <p:txStyles>
    <p:title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titleStyle>
    <p:body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5.xml"/><Relationship Id="rId4" Type="http://schemas.openxmlformats.org/officeDocument/2006/relationships/image" Target="../media/image38.png"/></Relationships>
</file>

<file path=ppt/slides/_rels/slide20.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39.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1.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Google Shape;94;p1"/>
          <p:cNvSpPr txBox="1"/>
          <p:nvPr/>
        </p:nvSpPr>
        <p:spPr>
          <a:xfrm>
            <a:off x="1176618" y="6563125"/>
            <a:ext cx="7012135" cy="482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9" tIns="91399" rIns="91399" bIns="91399" anchor="ctr">
            <a:spAutoFit/>
          </a:bodyPr>
          <a:lstStyle/>
          <a:p>
            <a:pPr lvl="1" algn="just">
              <a:defRPr sz="1100">
                <a:solidFill>
                  <a:srgbClr val="FFFFFF"/>
                </a:solidFill>
                <a:latin typeface="Calibri"/>
                <a:ea typeface="Calibri"/>
                <a:cs typeface="Calibri"/>
                <a:sym typeface="Calibri"/>
              </a:defRPr>
            </a:pPr>
            <a:r>
              <a:t>En estos documentos se utilizarán de manera inclusiva términos como: el estudiante, el docente, el compañero u otras palabras equivalentes y sus respectivos plurales, es decir, con ellas, se hace referencia tanto a hombres como a mujeres.</a:t>
            </a:r>
          </a:p>
        </p:txBody>
      </p:sp>
      <p:sp>
        <p:nvSpPr>
          <p:cNvPr id="5" name="Google Shape;94;p1"/>
          <p:cNvSpPr txBox="1"/>
          <p:nvPr/>
        </p:nvSpPr>
        <p:spPr>
          <a:xfrm>
            <a:off x="1176618" y="6563125"/>
            <a:ext cx="7012135" cy="48216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399" tIns="91399" rIns="91399" bIns="91399" anchor="ctr">
            <a:spAutoFit/>
          </a:bodyPr>
          <a:lstStyle/>
          <a:p>
            <a:pPr lvl="1" algn="just">
              <a:defRPr sz="1100">
                <a:solidFill>
                  <a:srgbClr val="FFFFFF"/>
                </a:solidFill>
                <a:latin typeface="Calibri"/>
                <a:ea typeface="Calibri"/>
                <a:cs typeface="Calibri"/>
                <a:sym typeface="Calibri"/>
              </a:defRPr>
            </a:pPr>
            <a:r>
              <a:t>En estos documentos se utilizarán de manera inclusiva términos como: el estudiante, el docente, el compañero u otras palabras equivalentes y sus respectivos plurales, es decir, con ellas, se hace referencia tanto a hombres como a mujeres.</a:t>
            </a:r>
          </a:p>
        </p:txBody>
      </p:sp>
      <p:sp>
        <p:nvSpPr>
          <p:cNvPr id="6" name="Google Shape;97;p1"/>
          <p:cNvSpPr txBox="1"/>
          <p:nvPr/>
        </p:nvSpPr>
        <p:spPr>
          <a:xfrm>
            <a:off x="352725" y="2233671"/>
            <a:ext cx="7385262" cy="1126379"/>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399" tIns="91399" rIns="91399" bIns="91399" anchor="ctr">
            <a:spAutoFit/>
          </a:bodyPr>
          <a:lstStyle/>
          <a:p>
            <a:pPr>
              <a:lnSpc>
                <a:spcPct val="90000"/>
              </a:lnSpc>
              <a:defRPr sz="3600" b="1" cap="all">
                <a:solidFill>
                  <a:srgbClr val="741B47"/>
                </a:solidFill>
                <a:latin typeface="Calibri"/>
                <a:ea typeface="Calibri"/>
                <a:cs typeface="Calibri"/>
                <a:sym typeface="Calibri"/>
              </a:defRPr>
            </a:pPr>
            <a:r>
              <a:rPr sz="3400" dirty="0" err="1" smtClean="0"/>
              <a:t>Mantenimiento</a:t>
            </a:r>
            <a:r>
              <a:rPr sz="3400" dirty="0" smtClean="0"/>
              <a:t> </a:t>
            </a:r>
            <a:r>
              <a:rPr sz="3400" dirty="0"/>
              <a:t>de </a:t>
            </a:r>
            <a:r>
              <a:rPr lang="es-CL" sz="3400" dirty="0" smtClean="0"/>
              <a:t>LOS </a:t>
            </a:r>
            <a:r>
              <a:rPr sz="3400" dirty="0" err="1" smtClean="0"/>
              <a:t>sistemas</a:t>
            </a:r>
            <a:r>
              <a:rPr sz="3400" dirty="0" smtClean="0"/>
              <a:t> </a:t>
            </a:r>
            <a:r>
              <a:rPr sz="3400" dirty="0"/>
              <a:t>de </a:t>
            </a:r>
            <a:r>
              <a:rPr sz="3400" dirty="0" err="1"/>
              <a:t>seguridad</a:t>
            </a:r>
            <a:r>
              <a:rPr sz="3400" dirty="0"/>
              <a:t> y </a:t>
            </a:r>
            <a:r>
              <a:rPr sz="3400" dirty="0" err="1" smtClean="0"/>
              <a:t>confor</a:t>
            </a:r>
            <a:r>
              <a:rPr lang="es-CL" sz="3400" dirty="0" smtClean="0"/>
              <a:t>TABILIDAD</a:t>
            </a:r>
            <a:endParaRPr sz="3400" dirty="0"/>
          </a:p>
        </p:txBody>
      </p:sp>
      <p:sp>
        <p:nvSpPr>
          <p:cNvPr id="7" name="Google Shape;76;p1"/>
          <p:cNvSpPr txBox="1"/>
          <p:nvPr/>
        </p:nvSpPr>
        <p:spPr>
          <a:xfrm>
            <a:off x="374950" y="2011036"/>
            <a:ext cx="1444326" cy="36940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4" tIns="91424" rIns="91424" bIns="91424" anchor="ctr">
            <a:spAutoFit/>
          </a:bodyPr>
          <a:lstStyle>
            <a:lvl1pPr>
              <a:defRPr sz="1500" b="1">
                <a:latin typeface="Calibri"/>
                <a:ea typeface="Calibri"/>
                <a:cs typeface="Calibri"/>
                <a:sym typeface="Calibri"/>
              </a:defRPr>
            </a:lvl1pPr>
          </a:lstStyle>
          <a:p>
            <a:r>
              <a:t>MÓDULO 4</a:t>
            </a:r>
          </a:p>
        </p:txBody>
      </p:sp>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4484" y="3261005"/>
            <a:ext cx="4654237" cy="3054015"/>
          </a:xfrm>
          <a:prstGeom prst="rect">
            <a:avLst/>
          </a:prstGeom>
        </p:spPr>
      </p:pic>
      <p:sp>
        <p:nvSpPr>
          <p:cNvPr id="9" name="Marcador de número de diapositiva 2"/>
          <p:cNvSpPr>
            <a:spLocks noGrp="1"/>
          </p:cNvSpPr>
          <p:nvPr>
            <p:ph type="sldNum" sz="quarter" idx="2"/>
          </p:nvPr>
        </p:nvSpPr>
        <p:spPr>
          <a:xfrm>
            <a:off x="6689121" y="6871630"/>
            <a:ext cx="273654" cy="264254"/>
          </a:xfrm>
        </p:spPr>
        <p:txBody>
          <a:bodyPr/>
          <a:lstStyle/>
          <a:p>
            <a:fld id="{86CB4B4D-7CA3-9044-876B-883B54F8677D}" type="slidenum">
              <a:rPr lang="es-CL" smtClean="0"/>
              <a:t>1</a:t>
            </a:fld>
            <a:endParaRPr lang="es-CL"/>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 name="Google Shape;83;p2"/>
          <p:cNvSpPr txBox="1"/>
          <p:nvPr/>
        </p:nvSpPr>
        <p:spPr>
          <a:xfrm>
            <a:off x="365423" y="2026108"/>
            <a:ext cx="1444329" cy="4154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sz="1500" b="1">
                <a:latin typeface="Calibri"/>
                <a:ea typeface="Calibri"/>
                <a:cs typeface="Calibri"/>
                <a:sym typeface="Calibri"/>
              </a:defRPr>
            </a:lvl1pPr>
          </a:lstStyle>
          <a:p>
            <a:r>
              <a:rPr dirty="0"/>
              <a:t>ACTIVIDAD 1</a:t>
            </a:r>
            <a:r>
              <a:rPr lang="es-CL" dirty="0"/>
              <a:t>2</a:t>
            </a:r>
            <a:endParaRPr dirty="0"/>
          </a:p>
        </p:txBody>
      </p:sp>
      <p:sp>
        <p:nvSpPr>
          <p:cNvPr id="187" name="Google Shape;78;p37"/>
          <p:cNvSpPr txBox="1"/>
          <p:nvPr/>
        </p:nvSpPr>
        <p:spPr>
          <a:xfrm>
            <a:off x="379554" y="2223065"/>
            <a:ext cx="8372559" cy="118182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spAutoFit/>
          </a:bodyPr>
          <a:lstStyle>
            <a:lvl1pPr>
              <a:lnSpc>
                <a:spcPct val="90000"/>
              </a:lnSpc>
              <a:defRPr sz="3600" b="1">
                <a:solidFill>
                  <a:srgbClr val="741B47"/>
                </a:solidFill>
                <a:latin typeface="Calibri"/>
                <a:ea typeface="Calibri"/>
                <a:cs typeface="Calibri"/>
                <a:sym typeface="Calibri"/>
              </a:defRPr>
            </a:lvl1pPr>
          </a:lstStyle>
          <a:p>
            <a:r>
              <a:rPr dirty="0"/>
              <a:t>SISTEMA DE SEGURIDAD </a:t>
            </a:r>
            <a:r>
              <a:rPr lang="es-CL" dirty="0"/>
              <a:t>TPMS PRESIÓN Y SENSORES DE VELOCIDAD</a:t>
            </a:r>
            <a:endParaRPr dirty="0"/>
          </a:p>
        </p:txBody>
      </p:sp>
      <p:sp>
        <p:nvSpPr>
          <p:cNvPr id="188" name="Google Shape;107;p2"/>
          <p:cNvSpPr txBox="1"/>
          <p:nvPr/>
        </p:nvSpPr>
        <p:spPr>
          <a:xfrm>
            <a:off x="1126566" y="834799"/>
            <a:ext cx="6474385" cy="36924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a:spAutoFit/>
          </a:bodyPr>
          <a:lstStyle/>
          <a:p>
            <a:pPr>
              <a:defRPr sz="1200" b="1">
                <a:solidFill>
                  <a:srgbClr val="741B47"/>
                </a:solidFill>
                <a:latin typeface="Calibri"/>
                <a:ea typeface="Calibri"/>
                <a:cs typeface="Calibri"/>
                <a:sym typeface="Calibri"/>
              </a:defRPr>
            </a:pPr>
            <a:r>
              <a:rPr dirty="0"/>
              <a:t>MÓDULO 8 </a:t>
            </a:r>
            <a:r>
              <a:rPr b="0" dirty="0"/>
              <a:t>| </a:t>
            </a:r>
            <a:r>
              <a:rPr b="0" cap="all" dirty="0" err="1"/>
              <a:t>Mantenimiento</a:t>
            </a:r>
            <a:r>
              <a:rPr b="0" cap="all" dirty="0"/>
              <a:t> de los </a:t>
            </a:r>
            <a:r>
              <a:rPr b="0" cap="all" dirty="0" err="1"/>
              <a:t>sistemas</a:t>
            </a:r>
            <a:r>
              <a:rPr b="0" cap="all" dirty="0"/>
              <a:t> de </a:t>
            </a:r>
            <a:r>
              <a:rPr lang="es-CL" b="0" cap="all" dirty="0"/>
              <a:t>SEGURIDAD Y CONFORTABILIDAD</a:t>
            </a:r>
            <a:endParaRPr b="0" cap="all" dirty="0"/>
          </a:p>
        </p:txBody>
      </p:sp>
      <p:pic>
        <p:nvPicPr>
          <p:cNvPr id="2" name="Imagen 1">
            <a:extLst>
              <a:ext uri="{FF2B5EF4-FFF2-40B4-BE49-F238E27FC236}">
                <a16:creationId xmlns:a16="http://schemas.microsoft.com/office/drawing/2014/main" xmlns="" id="{1F8132E7-AC53-D64E-B77C-5127612829E8}"/>
              </a:ext>
            </a:extLst>
          </p:cNvPr>
          <p:cNvPicPr>
            <a:picLocks noChangeAspect="1"/>
          </p:cNvPicPr>
          <p:nvPr/>
        </p:nvPicPr>
        <p:blipFill>
          <a:blip r:embed="rId2"/>
          <a:stretch>
            <a:fillRect/>
          </a:stretch>
        </p:blipFill>
        <p:spPr>
          <a:xfrm>
            <a:off x="1809752" y="3174218"/>
            <a:ext cx="5791200" cy="4198620"/>
          </a:xfrm>
          <a:prstGeom prst="rect">
            <a:avLst/>
          </a:prstGeom>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Google Shape;25;p27"/>
          <p:cNvSpPr txBox="1">
            <a:spLocks noGrp="1"/>
          </p:cNvSpPr>
          <p:nvPr>
            <p:ph type="sldNum" sz="quarter" idx="4294967295"/>
          </p:nvPr>
        </p:nvSpPr>
        <p:spPr>
          <a:xfrm>
            <a:off x="442488" y="6881800"/>
            <a:ext cx="266352"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3</a:t>
            </a:fld>
            <a:endParaRPr/>
          </a:p>
        </p:txBody>
      </p:sp>
      <p:sp>
        <p:nvSpPr>
          <p:cNvPr id="192" name="Google Shape;35;p28"/>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882"/>
            </a:srgbClr>
          </a:solidFill>
          <a:ln w="12700">
            <a:miter lim="400000"/>
          </a:ln>
        </p:spPr>
        <p:txBody>
          <a:bodyPr lIns="0" tIns="0" rIns="0" bIns="0" anchor="ctr"/>
          <a:lstStyle/>
          <a:p>
            <a:pPr>
              <a:defRPr>
                <a:latin typeface="+mj-lt"/>
                <a:ea typeface="+mj-ea"/>
                <a:cs typeface="+mj-cs"/>
                <a:sym typeface="Arial"/>
              </a:defRPr>
            </a:pPr>
            <a:endParaRPr/>
          </a:p>
        </p:txBody>
      </p:sp>
      <p:grpSp>
        <p:nvGrpSpPr>
          <p:cNvPr id="195" name="Google Shape;101;p3"/>
          <p:cNvGrpSpPr/>
          <p:nvPr/>
        </p:nvGrpSpPr>
        <p:grpSpPr>
          <a:xfrm>
            <a:off x="481780" y="1887793"/>
            <a:ext cx="4090223" cy="3116831"/>
            <a:chOff x="0" y="-1"/>
            <a:chExt cx="4090221" cy="3116830"/>
          </a:xfrm>
        </p:grpSpPr>
        <p:sp>
          <p:nvSpPr>
            <p:cNvPr id="193" name="Rectángulo redondeado"/>
            <p:cNvSpPr/>
            <p:nvPr/>
          </p:nvSpPr>
          <p:spPr>
            <a:xfrm>
              <a:off x="-1" y="-2"/>
              <a:ext cx="4090223" cy="3116832"/>
            </a:xfrm>
            <a:prstGeom prst="roundRect">
              <a:avLst>
                <a:gd name="adj" fmla="val 8420"/>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194" name="Texto"/>
            <p:cNvSpPr txBox="1"/>
            <p:nvPr/>
          </p:nvSpPr>
          <p:spPr>
            <a:xfrm>
              <a:off x="76863" y="1368295"/>
              <a:ext cx="3936495" cy="38023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197" name="Imagen 21" descr="Imagen 21"/>
          <p:cNvPicPr>
            <a:picLocks noChangeAspect="1"/>
          </p:cNvPicPr>
          <p:nvPr/>
        </p:nvPicPr>
        <p:blipFill>
          <a:blip r:embed="rId2"/>
          <a:stretch>
            <a:fillRect/>
          </a:stretch>
        </p:blipFill>
        <p:spPr>
          <a:xfrm>
            <a:off x="375973" y="1796207"/>
            <a:ext cx="719665" cy="686193"/>
          </a:xfrm>
          <a:prstGeom prst="rect">
            <a:avLst/>
          </a:prstGeom>
          <a:ln w="12700">
            <a:miter lim="400000"/>
          </a:ln>
        </p:spPr>
      </p:pic>
      <p:sp>
        <p:nvSpPr>
          <p:cNvPr id="198" name="Google Shape;95;p3"/>
          <p:cNvSpPr txBox="1"/>
          <p:nvPr/>
        </p:nvSpPr>
        <p:spPr>
          <a:xfrm>
            <a:off x="375975" y="1265365"/>
            <a:ext cx="4864619"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OBJETIVO DE APRENDIZAJE</a:t>
            </a:r>
          </a:p>
        </p:txBody>
      </p:sp>
      <p:pic>
        <p:nvPicPr>
          <p:cNvPr id="199" name="Imagen 26" descr="Imagen 26"/>
          <p:cNvPicPr>
            <a:picLocks noChangeAspect="1"/>
          </p:cNvPicPr>
          <p:nvPr/>
        </p:nvPicPr>
        <p:blipFill>
          <a:blip r:embed="rId3"/>
          <a:stretch>
            <a:fillRect/>
          </a:stretch>
        </p:blipFill>
        <p:spPr>
          <a:xfrm>
            <a:off x="3485784" y="2354963"/>
            <a:ext cx="5849285" cy="4478455"/>
          </a:xfrm>
          <a:prstGeom prst="rect">
            <a:avLst/>
          </a:prstGeom>
          <a:ln w="12700">
            <a:miter lim="400000"/>
          </a:ln>
        </p:spPr>
      </p:pic>
      <p:sp>
        <p:nvSpPr>
          <p:cNvPr id="11" name="Google Shape;99;p3"/>
          <p:cNvSpPr txBox="1"/>
          <p:nvPr/>
        </p:nvSpPr>
        <p:spPr>
          <a:xfrm>
            <a:off x="1184126" y="2260005"/>
            <a:ext cx="2689783" cy="24006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anchor="ctr">
            <a:spAutoFit/>
          </a:bodyPr>
          <a:lstStyle>
            <a:lvl1pPr>
              <a:defRPr sz="1600">
                <a:latin typeface="Calibri"/>
                <a:ea typeface="Calibri"/>
                <a:cs typeface="Calibri"/>
                <a:sym typeface="Calibri"/>
              </a:defRPr>
            </a:lvl1pPr>
          </a:lstStyle>
          <a:p>
            <a:r>
              <a:rPr lang="es-CL" b="1" dirty="0"/>
              <a:t>OA 7 </a:t>
            </a:r>
            <a:r>
              <a:rPr lang="es-CL" dirty="0"/>
              <a:t>Montar y desmontar sistemas de seguridad y de confortabilidad, tales como cinturones de seguridad, airbag, alarmas, aire acondicionado, sistema de audio, de acuerdo a las instrucciones del fabricante y a la normativa vigente.</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Google Shape;43;p26"/>
          <p:cNvSpPr txBox="1">
            <a:spLocks noGrp="1"/>
          </p:cNvSpPr>
          <p:nvPr>
            <p:ph type="sldNum" sz="quarter" idx="4294967295"/>
          </p:nvPr>
        </p:nvSpPr>
        <p:spPr>
          <a:xfrm>
            <a:off x="442493" y="6881800"/>
            <a:ext cx="266353" cy="317116"/>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t"/>
          <a:lstStyle>
            <a:lvl1pPr>
              <a:defRPr sz="1100">
                <a:latin typeface="Calibri"/>
                <a:ea typeface="Calibri"/>
                <a:cs typeface="Calibri"/>
                <a:sym typeface="Calibri"/>
              </a:defRPr>
            </a:lvl1pPr>
          </a:lstStyle>
          <a:p>
            <a:fld id="{86CB4B4D-7CA3-9044-876B-883B54F8677D}" type="slidenum">
              <a:t>4</a:t>
            </a:fld>
            <a:endParaRPr/>
          </a:p>
        </p:txBody>
      </p:sp>
      <p:grpSp>
        <p:nvGrpSpPr>
          <p:cNvPr id="188" name="Grupo 55"/>
          <p:cNvGrpSpPr/>
          <p:nvPr/>
        </p:nvGrpSpPr>
        <p:grpSpPr>
          <a:xfrm>
            <a:off x="279323" y="901994"/>
            <a:ext cx="9429356" cy="6207018"/>
            <a:chOff x="0" y="-90489"/>
            <a:chExt cx="9429355" cy="6207016"/>
          </a:xfrm>
        </p:grpSpPr>
        <p:grpSp>
          <p:nvGrpSpPr>
            <p:cNvPr id="186" name="Grupo 56"/>
            <p:cNvGrpSpPr/>
            <p:nvPr/>
          </p:nvGrpSpPr>
          <p:grpSpPr>
            <a:xfrm>
              <a:off x="0" y="-90489"/>
              <a:ext cx="9037630" cy="5124631"/>
              <a:chOff x="0" y="-90489"/>
              <a:chExt cx="9037629" cy="5124630"/>
            </a:xfrm>
          </p:grpSpPr>
          <p:sp>
            <p:nvSpPr>
              <p:cNvPr id="174" name="Rectángulo redondeado"/>
              <p:cNvSpPr/>
              <p:nvPr/>
            </p:nvSpPr>
            <p:spPr>
              <a:xfrm>
                <a:off x="197187" y="3696993"/>
                <a:ext cx="4657803" cy="1337148"/>
              </a:xfrm>
              <a:prstGeom prst="roundRect">
                <a:avLst>
                  <a:gd name="adj" fmla="val 12346"/>
                </a:avLst>
              </a:prstGeom>
              <a:no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175" name="Texto"/>
              <p:cNvSpPr txBox="1"/>
              <p:nvPr/>
            </p:nvSpPr>
            <p:spPr>
              <a:xfrm>
                <a:off x="252827" y="4092418"/>
                <a:ext cx="4546523" cy="38023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a:latin typeface="+mj-lt"/>
                    <a:ea typeface="+mj-ea"/>
                    <a:cs typeface="+mj-cs"/>
                    <a:sym typeface="Arial"/>
                  </a:defRPr>
                </a:lvl1pPr>
              </a:lstStyle>
              <a:p>
                <a:r>
                  <a:t>    </a:t>
                </a:r>
              </a:p>
            </p:txBody>
          </p:sp>
          <p:sp>
            <p:nvSpPr>
              <p:cNvPr id="176" name="Google Shape;110;p3"/>
              <p:cNvSpPr/>
              <p:nvPr/>
            </p:nvSpPr>
            <p:spPr>
              <a:xfrm>
                <a:off x="4747292" y="2637675"/>
                <a:ext cx="696537" cy="696537"/>
              </a:xfrm>
              <a:prstGeom prst="ellipse">
                <a:avLst/>
              </a:pr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grpSp>
            <p:nvGrpSpPr>
              <p:cNvPr id="179" name="Google Shape;112;p3"/>
              <p:cNvGrpSpPr/>
              <p:nvPr/>
            </p:nvGrpSpPr>
            <p:grpSpPr>
              <a:xfrm>
                <a:off x="0" y="4078931"/>
                <a:ext cx="391113" cy="536168"/>
                <a:chOff x="0" y="69242"/>
                <a:chExt cx="391112" cy="536166"/>
              </a:xfrm>
            </p:grpSpPr>
            <p:sp>
              <p:nvSpPr>
                <p:cNvPr id="177" name="Google Shape;113;p3"/>
                <p:cNvSpPr/>
                <p:nvPr/>
              </p:nvSpPr>
              <p:spPr>
                <a:xfrm>
                  <a:off x="0" y="153950"/>
                  <a:ext cx="391112" cy="385803"/>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78" name="Google Shape;114;p3"/>
                <p:cNvSpPr txBox="1"/>
                <p:nvPr/>
              </p:nvSpPr>
              <p:spPr>
                <a:xfrm>
                  <a:off x="9903" y="69242"/>
                  <a:ext cx="312204" cy="536166"/>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sz="2800" b="1">
                      <a:solidFill>
                        <a:srgbClr val="FFFFFF"/>
                      </a:solidFill>
                      <a:latin typeface="Calibri"/>
                      <a:ea typeface="Calibri"/>
                      <a:cs typeface="Calibri"/>
                      <a:sym typeface="Calibri"/>
                    </a:defRPr>
                  </a:lvl1pPr>
                </a:lstStyle>
                <a:p>
                  <a:r>
                    <a:rPr dirty="0"/>
                    <a:t>2</a:t>
                  </a:r>
                </a:p>
              </p:txBody>
            </p:sp>
          </p:grpSp>
          <p:grpSp>
            <p:nvGrpSpPr>
              <p:cNvPr id="182" name="Google Shape;115;p3"/>
              <p:cNvGrpSpPr/>
              <p:nvPr/>
            </p:nvGrpSpPr>
            <p:grpSpPr>
              <a:xfrm>
                <a:off x="14908" y="2410266"/>
                <a:ext cx="376205" cy="536169"/>
                <a:chOff x="6746" y="-101224"/>
                <a:chExt cx="376203" cy="536167"/>
              </a:xfrm>
            </p:grpSpPr>
            <p:sp>
              <p:nvSpPr>
                <p:cNvPr id="180" name="Google Shape;116;p3"/>
                <p:cNvSpPr/>
                <p:nvPr/>
              </p:nvSpPr>
              <p:spPr>
                <a:xfrm>
                  <a:off x="6746" y="-16514"/>
                  <a:ext cx="376203" cy="385802"/>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81" name="Google Shape;117;p3"/>
                <p:cNvSpPr txBox="1"/>
                <p:nvPr/>
              </p:nvSpPr>
              <p:spPr>
                <a:xfrm>
                  <a:off x="16271" y="-101224"/>
                  <a:ext cx="300303" cy="53616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sz="2800" b="1">
                      <a:solidFill>
                        <a:srgbClr val="FFFFFF"/>
                      </a:solidFill>
                      <a:latin typeface="Calibri"/>
                      <a:ea typeface="Calibri"/>
                      <a:cs typeface="Calibri"/>
                      <a:sym typeface="Calibri"/>
                    </a:defRPr>
                  </a:lvl1pPr>
                </a:lstStyle>
                <a:p>
                  <a:r>
                    <a:t>1</a:t>
                  </a:r>
                </a:p>
              </p:txBody>
            </p:sp>
          </p:grpSp>
          <p:sp>
            <p:nvSpPr>
              <p:cNvPr id="183" name="Google Shape;392;p18"/>
              <p:cNvSpPr txBox="1"/>
              <p:nvPr/>
            </p:nvSpPr>
            <p:spPr>
              <a:xfrm>
                <a:off x="98949" y="-90489"/>
                <a:ext cx="4700401" cy="60883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4" tIns="91424" rIns="91424" bIns="91424" numCol="1" anchor="ctr">
                <a:spAutoFit/>
              </a:bodyPr>
              <a:lstStyle>
                <a:lvl1pPr>
                  <a:defRPr b="1">
                    <a:latin typeface="Calibri"/>
                    <a:ea typeface="Calibri"/>
                    <a:cs typeface="Calibri"/>
                    <a:sym typeface="Calibri"/>
                  </a:defRPr>
                </a:lvl1pPr>
              </a:lstStyle>
              <a:p>
                <a:r>
                  <a:rPr dirty="0"/>
                  <a:t>RECORDEMOS</a:t>
                </a:r>
                <a:endParaRPr dirty="0">
                  <a:latin typeface="+mj-lt"/>
                  <a:ea typeface="+mj-ea"/>
                  <a:cs typeface="+mj-cs"/>
                  <a:sym typeface="Arial"/>
                </a:endParaRPr>
              </a:p>
            </p:txBody>
          </p:sp>
          <p:sp>
            <p:nvSpPr>
              <p:cNvPr id="184" name="Google Shape;109;p3"/>
              <p:cNvSpPr txBox="1"/>
              <p:nvPr/>
            </p:nvSpPr>
            <p:spPr>
              <a:xfrm>
                <a:off x="87127" y="256587"/>
                <a:ext cx="8950502" cy="53616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lnSpc>
                    <a:spcPct val="80000"/>
                  </a:lnSpc>
                  <a:defRPr sz="2800" b="1">
                    <a:solidFill>
                      <a:srgbClr val="741B47"/>
                    </a:solidFill>
                    <a:latin typeface="Calibri"/>
                    <a:ea typeface="Calibri"/>
                    <a:cs typeface="Calibri"/>
                    <a:sym typeface="Calibri"/>
                  </a:defRPr>
                </a:lvl1pPr>
              </a:lstStyle>
              <a:p>
                <a:r>
                  <a:rPr dirty="0"/>
                  <a:t>¿QUÉ APRENDIMOS LA ACTIVIDAD ANTERIOR?</a:t>
                </a:r>
              </a:p>
            </p:txBody>
          </p:sp>
          <p:sp>
            <p:nvSpPr>
              <p:cNvPr id="185" name="Google Shape;111;p3"/>
              <p:cNvSpPr txBox="1"/>
              <p:nvPr/>
            </p:nvSpPr>
            <p:spPr>
              <a:xfrm>
                <a:off x="125802" y="1249301"/>
                <a:ext cx="5782099" cy="43393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lnSpc>
                    <a:spcPct val="90000"/>
                  </a:lnSpc>
                  <a:defRPr sz="1800" b="1">
                    <a:solidFill>
                      <a:srgbClr val="741B47"/>
                    </a:solidFill>
                    <a:latin typeface="Calibri"/>
                    <a:ea typeface="Calibri"/>
                    <a:cs typeface="Calibri"/>
                    <a:sym typeface="Calibri"/>
                  </a:defRPr>
                </a:lvl1pPr>
              </a:lstStyle>
              <a:p>
                <a:r>
                  <a:rPr lang="es-CL" dirty="0"/>
                  <a:t>SISTEMAS DE CONTROL DE ESTABILIDAD</a:t>
                </a:r>
                <a:endParaRPr dirty="0"/>
              </a:p>
            </p:txBody>
          </p:sp>
        </p:grpSp>
        <p:pic>
          <p:nvPicPr>
            <p:cNvPr id="187" name="Google Shape;124;p3" descr="Google Shape;124;p3"/>
            <p:cNvPicPr>
              <a:picLocks noChangeAspect="1"/>
            </p:cNvPicPr>
            <p:nvPr/>
          </p:nvPicPr>
          <p:blipFill>
            <a:blip r:embed="rId2"/>
            <a:stretch>
              <a:fillRect/>
            </a:stretch>
          </p:blipFill>
          <p:spPr>
            <a:xfrm>
              <a:off x="4565436" y="1508328"/>
              <a:ext cx="4863919" cy="4608199"/>
            </a:xfrm>
            <a:prstGeom prst="rect">
              <a:avLst/>
            </a:prstGeom>
            <a:ln w="12700" cap="flat">
              <a:noFill/>
              <a:miter lim="400000"/>
            </a:ln>
            <a:effectLst/>
          </p:spPr>
        </p:pic>
      </p:grpSp>
      <p:sp>
        <p:nvSpPr>
          <p:cNvPr id="190" name="Google Shape;122;p3"/>
          <p:cNvSpPr txBox="1"/>
          <p:nvPr/>
        </p:nvSpPr>
        <p:spPr>
          <a:xfrm>
            <a:off x="829773" y="4849340"/>
            <a:ext cx="4038603" cy="10174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lnSpc>
                <a:spcPct val="115000"/>
              </a:lnSpc>
              <a:defRPr sz="1600">
                <a:latin typeface="Calibri"/>
                <a:ea typeface="Calibri"/>
                <a:cs typeface="Calibri"/>
                <a:sym typeface="Calibri"/>
              </a:defRPr>
            </a:lvl1pPr>
          </a:lstStyle>
          <a:p>
            <a:r>
              <a:rPr lang="es-ES" dirty="0"/>
              <a:t>Verificaste el estado del sistema de estabilidad utilizando un osciloscopio y considerando lo propuesto en el manual de servicio.</a:t>
            </a:r>
          </a:p>
        </p:txBody>
      </p:sp>
      <p:sp>
        <p:nvSpPr>
          <p:cNvPr id="23" name="Rectángulo redondeado">
            <a:extLst>
              <a:ext uri="{FF2B5EF4-FFF2-40B4-BE49-F238E27FC236}">
                <a16:creationId xmlns:a16="http://schemas.microsoft.com/office/drawing/2014/main" xmlns="" id="{DAAA2085-3829-4B45-93B6-02541148F94F}"/>
              </a:ext>
            </a:extLst>
          </p:cNvPr>
          <p:cNvSpPr/>
          <p:nvPr/>
        </p:nvSpPr>
        <p:spPr>
          <a:xfrm>
            <a:off x="458510" y="2891824"/>
            <a:ext cx="4657804" cy="1538628"/>
          </a:xfrm>
          <a:prstGeom prst="roundRect">
            <a:avLst>
              <a:gd name="adj" fmla="val 12346"/>
            </a:avLst>
          </a:prstGeom>
          <a:no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24" name="Google Shape;122;p3">
            <a:extLst>
              <a:ext uri="{FF2B5EF4-FFF2-40B4-BE49-F238E27FC236}">
                <a16:creationId xmlns:a16="http://schemas.microsoft.com/office/drawing/2014/main" xmlns="" id="{FE5EAF1E-3D12-41E1-82C7-77DB597BD865}"/>
              </a:ext>
            </a:extLst>
          </p:cNvPr>
          <p:cNvSpPr txBox="1"/>
          <p:nvPr/>
        </p:nvSpPr>
        <p:spPr>
          <a:xfrm>
            <a:off x="829773" y="2993953"/>
            <a:ext cx="4038603" cy="130057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lnSpc>
                <a:spcPct val="115000"/>
              </a:lnSpc>
              <a:defRPr sz="1600">
                <a:latin typeface="Calibri"/>
                <a:ea typeface="Calibri"/>
                <a:cs typeface="Calibri"/>
                <a:sym typeface="Calibri"/>
              </a:defRPr>
            </a:lvl1pPr>
          </a:lstStyle>
          <a:p>
            <a:r>
              <a:rPr lang="es-ES" dirty="0"/>
              <a:t>Identificaste el sistema de estabilidad ESP, considerando sus partes y funciones, siguiendo lo propuesto en el manual de servicio</a:t>
            </a:r>
            <a:endParaRPr dirty="0"/>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 name="Google Shape;138;p4"/>
          <p:cNvSpPr txBox="1"/>
          <p:nvPr/>
        </p:nvSpPr>
        <p:spPr>
          <a:xfrm>
            <a:off x="313634" y="2309060"/>
            <a:ext cx="7079179" cy="4339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lvl1pPr>
              <a:lnSpc>
                <a:spcPct val="90000"/>
              </a:lnSpc>
              <a:defRPr sz="1800" b="1">
                <a:solidFill>
                  <a:srgbClr val="FF0000"/>
                </a:solidFill>
                <a:latin typeface="Calibri"/>
                <a:ea typeface="Calibri"/>
                <a:cs typeface="Calibri"/>
                <a:sym typeface="Calibri"/>
              </a:defRPr>
            </a:lvl1pPr>
          </a:lstStyle>
          <a:p>
            <a:r>
              <a:rPr dirty="0"/>
              <a:t>SISTEMA DE SEGURIDAD</a:t>
            </a:r>
            <a:r>
              <a:rPr lang="es-CL" dirty="0"/>
              <a:t> TPMS PRESIÓN Y </a:t>
            </a:r>
            <a:r>
              <a:rPr dirty="0"/>
              <a:t> </a:t>
            </a:r>
            <a:r>
              <a:rPr lang="es-CL" dirty="0"/>
              <a:t>SENSORES DE VELOCIDAD</a:t>
            </a:r>
            <a:endParaRPr dirty="0"/>
          </a:p>
        </p:txBody>
      </p:sp>
      <p:sp>
        <p:nvSpPr>
          <p:cNvPr id="202" name="Google Shape;43;p26"/>
          <p:cNvSpPr txBox="1">
            <a:spLocks noGrp="1"/>
          </p:cNvSpPr>
          <p:nvPr>
            <p:ph type="sldNum" sz="quarter" idx="4294967295"/>
          </p:nvPr>
        </p:nvSpPr>
        <p:spPr>
          <a:xfrm>
            <a:off x="442492" y="6881800"/>
            <a:ext cx="266352"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5</a:t>
            </a:fld>
            <a:endParaRPr/>
          </a:p>
        </p:txBody>
      </p:sp>
      <p:sp>
        <p:nvSpPr>
          <p:cNvPr id="203" name="Google Shape;160;p5"/>
          <p:cNvSpPr txBox="1"/>
          <p:nvPr/>
        </p:nvSpPr>
        <p:spPr>
          <a:xfrm>
            <a:off x="375972" y="1265365"/>
            <a:ext cx="8950506" cy="53611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lvl1pPr>
              <a:lnSpc>
                <a:spcPct val="80000"/>
              </a:lnSpc>
              <a:defRPr sz="2800" b="1">
                <a:solidFill>
                  <a:srgbClr val="741B47"/>
                </a:solidFill>
                <a:latin typeface="Calibri"/>
                <a:ea typeface="Calibri"/>
                <a:cs typeface="Calibri"/>
                <a:sym typeface="Calibri"/>
              </a:defRPr>
            </a:lvl1pPr>
          </a:lstStyle>
          <a:p>
            <a:r>
              <a:t>ANTES DE COMENZAR</a:t>
            </a:r>
          </a:p>
        </p:txBody>
      </p:sp>
      <p:sp>
        <p:nvSpPr>
          <p:cNvPr id="204" name="Google Shape;165;p5"/>
          <p:cNvSpPr txBox="1"/>
          <p:nvPr/>
        </p:nvSpPr>
        <p:spPr>
          <a:xfrm>
            <a:off x="313634" y="6319256"/>
            <a:ext cx="5388805" cy="4541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p>
            <a:pPr>
              <a:lnSpc>
                <a:spcPct val="80000"/>
              </a:lnSpc>
              <a:defRPr sz="2100" b="1">
                <a:solidFill>
                  <a:srgbClr val="76384D"/>
                </a:solidFill>
                <a:latin typeface="Calibri"/>
                <a:ea typeface="Calibri"/>
                <a:cs typeface="Calibri"/>
                <a:sym typeface="Calibri"/>
              </a:defRPr>
            </a:pPr>
            <a:r>
              <a:t>¡Compartan experiencias </a:t>
            </a:r>
            <a:r>
              <a:rPr b="0"/>
              <a:t>con sus compañeros! </a:t>
            </a:r>
          </a:p>
        </p:txBody>
      </p:sp>
      <p:sp>
        <p:nvSpPr>
          <p:cNvPr id="205" name="Google Shape;168;p5"/>
          <p:cNvSpPr/>
          <p:nvPr/>
        </p:nvSpPr>
        <p:spPr>
          <a:xfrm>
            <a:off x="375767" y="3020381"/>
            <a:ext cx="5650728" cy="827304"/>
          </a:xfrm>
          <a:prstGeom prst="roundRect">
            <a:avLst>
              <a:gd name="adj" fmla="val 19321"/>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06" name="Google Shape;175;p5" descr="Google Shape;175;p5"/>
          <p:cNvPicPr>
            <a:picLocks noChangeAspect="1"/>
          </p:cNvPicPr>
          <p:nvPr/>
        </p:nvPicPr>
        <p:blipFill>
          <a:blip r:embed="rId2"/>
          <a:stretch>
            <a:fillRect/>
          </a:stretch>
        </p:blipFill>
        <p:spPr>
          <a:xfrm>
            <a:off x="5805511" y="2718082"/>
            <a:ext cx="441963" cy="438915"/>
          </a:xfrm>
          <a:prstGeom prst="rect">
            <a:avLst/>
          </a:prstGeom>
          <a:ln w="12700">
            <a:miter lim="400000"/>
          </a:ln>
        </p:spPr>
      </p:pic>
      <p:pic>
        <p:nvPicPr>
          <p:cNvPr id="207" name="Google Shape;178;p5" descr="Google Shape;178;p5"/>
          <p:cNvPicPr>
            <a:picLocks noChangeAspect="1"/>
          </p:cNvPicPr>
          <p:nvPr/>
        </p:nvPicPr>
        <p:blipFill>
          <a:blip r:embed="rId3"/>
          <a:stretch>
            <a:fillRect/>
          </a:stretch>
        </p:blipFill>
        <p:spPr>
          <a:xfrm>
            <a:off x="6549425" y="1315762"/>
            <a:ext cx="2670051" cy="5675377"/>
          </a:xfrm>
          <a:prstGeom prst="rect">
            <a:avLst/>
          </a:prstGeom>
          <a:ln w="12700">
            <a:miter lim="400000"/>
          </a:ln>
        </p:spPr>
      </p:pic>
      <p:sp>
        <p:nvSpPr>
          <p:cNvPr id="208" name="Google Shape;392;p18"/>
          <p:cNvSpPr txBox="1"/>
          <p:nvPr/>
        </p:nvSpPr>
        <p:spPr>
          <a:xfrm>
            <a:off x="419532" y="1003316"/>
            <a:ext cx="4700400" cy="3722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b="1">
                <a:latin typeface="Calibri"/>
                <a:ea typeface="Calibri"/>
                <a:cs typeface="Calibri"/>
                <a:sym typeface="Calibri"/>
              </a:defRPr>
            </a:lvl1pPr>
          </a:lstStyle>
          <a:p>
            <a:r>
              <a:t>ALGUNAS PREGUNTAS</a:t>
            </a:r>
          </a:p>
        </p:txBody>
      </p:sp>
      <p:sp>
        <p:nvSpPr>
          <p:cNvPr id="209" name="Google Shape;168;p5"/>
          <p:cNvSpPr/>
          <p:nvPr/>
        </p:nvSpPr>
        <p:spPr>
          <a:xfrm>
            <a:off x="343084" y="4144321"/>
            <a:ext cx="5650730" cy="696133"/>
          </a:xfrm>
          <a:prstGeom prst="roundRect">
            <a:avLst>
              <a:gd name="adj" fmla="val 23184"/>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10" name="Google Shape;175;p5" descr="Google Shape;175;p5"/>
          <p:cNvPicPr>
            <a:picLocks noChangeAspect="1"/>
          </p:cNvPicPr>
          <p:nvPr/>
        </p:nvPicPr>
        <p:blipFill>
          <a:blip r:embed="rId2"/>
          <a:stretch>
            <a:fillRect/>
          </a:stretch>
        </p:blipFill>
        <p:spPr>
          <a:xfrm>
            <a:off x="5780516" y="3929476"/>
            <a:ext cx="441963" cy="438915"/>
          </a:xfrm>
          <a:prstGeom prst="rect">
            <a:avLst/>
          </a:prstGeom>
          <a:ln w="12700">
            <a:miter lim="400000"/>
          </a:ln>
        </p:spPr>
      </p:pic>
      <p:sp>
        <p:nvSpPr>
          <p:cNvPr id="211" name="Google Shape;132;p4"/>
          <p:cNvSpPr txBox="1"/>
          <p:nvPr/>
        </p:nvSpPr>
        <p:spPr>
          <a:xfrm>
            <a:off x="537262" y="4276962"/>
            <a:ext cx="5322768"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defRPr sz="1600">
                <a:latin typeface="Calibri"/>
                <a:ea typeface="Calibri"/>
                <a:cs typeface="Calibri"/>
                <a:sym typeface="Calibri"/>
              </a:defRPr>
            </a:lvl1pPr>
          </a:lstStyle>
          <a:p>
            <a:pPr lvl="0" algn="l" rtl="0">
              <a:lnSpc>
                <a:spcPct val="100000"/>
              </a:lnSpc>
              <a:spcBef>
                <a:spcPts val="1000"/>
              </a:spcBef>
              <a:spcAft>
                <a:spcPts val="0"/>
              </a:spcAft>
              <a:buClr>
                <a:schemeClr val="lt1"/>
              </a:buClr>
              <a:buSzPts val="2196"/>
            </a:pPr>
            <a:r>
              <a:rPr lang="es-ES" sz="1600" dirty="0"/>
              <a:t>¿Cuál es la función de este sistema?</a:t>
            </a:r>
            <a:endParaRPr lang="es-ES" dirty="0"/>
          </a:p>
        </p:txBody>
      </p:sp>
      <p:sp>
        <p:nvSpPr>
          <p:cNvPr id="212" name="Google Shape;136;p4"/>
          <p:cNvSpPr txBox="1"/>
          <p:nvPr/>
        </p:nvSpPr>
        <p:spPr>
          <a:xfrm>
            <a:off x="537263" y="3218607"/>
            <a:ext cx="4464938"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defRPr sz="1600">
                <a:latin typeface="Calibri"/>
                <a:ea typeface="Calibri"/>
                <a:cs typeface="Calibri"/>
                <a:sym typeface="Calibri"/>
              </a:defRPr>
            </a:lvl1pPr>
          </a:lstStyle>
          <a:p>
            <a:r>
              <a:rPr lang="es-ES" dirty="0"/>
              <a:t>¿Conoces el sistema de control de TMPS?</a:t>
            </a:r>
          </a:p>
        </p:txBody>
      </p:sp>
      <p:sp>
        <p:nvSpPr>
          <p:cNvPr id="213" name="Google Shape;168;p5"/>
          <p:cNvSpPr/>
          <p:nvPr/>
        </p:nvSpPr>
        <p:spPr>
          <a:xfrm>
            <a:off x="375767" y="5214343"/>
            <a:ext cx="5650728" cy="827304"/>
          </a:xfrm>
          <a:prstGeom prst="roundRect">
            <a:avLst>
              <a:gd name="adj" fmla="val 19321"/>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14" name="Google Shape;175;p5" descr="Google Shape;175;p5"/>
          <p:cNvPicPr>
            <a:picLocks noChangeAspect="1"/>
          </p:cNvPicPr>
          <p:nvPr/>
        </p:nvPicPr>
        <p:blipFill>
          <a:blip r:embed="rId2"/>
          <a:stretch>
            <a:fillRect/>
          </a:stretch>
        </p:blipFill>
        <p:spPr>
          <a:xfrm>
            <a:off x="5805511" y="4912044"/>
            <a:ext cx="441963" cy="438915"/>
          </a:xfrm>
          <a:prstGeom prst="rect">
            <a:avLst/>
          </a:prstGeom>
          <a:ln w="12700">
            <a:miter lim="400000"/>
          </a:ln>
        </p:spPr>
      </p:pic>
      <p:sp>
        <p:nvSpPr>
          <p:cNvPr id="215" name="Google Shape;136;p4"/>
          <p:cNvSpPr txBox="1"/>
          <p:nvPr/>
        </p:nvSpPr>
        <p:spPr>
          <a:xfrm>
            <a:off x="617004" y="5289459"/>
            <a:ext cx="5102889" cy="67707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defRPr sz="1600">
                <a:latin typeface="Calibri"/>
                <a:ea typeface="Calibri"/>
                <a:cs typeface="Calibri"/>
                <a:sym typeface="Calibri"/>
              </a:defRPr>
            </a:lvl1pPr>
          </a:lstStyle>
          <a:p>
            <a:r>
              <a:rPr lang="es-ES" dirty="0"/>
              <a:t>¿Cuáles son los sensores de velocidad que posee un automóvil?</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9" name="Google Shape;151;p5"/>
          <p:cNvGrpSpPr/>
          <p:nvPr/>
        </p:nvGrpSpPr>
        <p:grpSpPr>
          <a:xfrm>
            <a:off x="4063481" y="3088865"/>
            <a:ext cx="5095876" cy="3508584"/>
            <a:chOff x="0" y="-1"/>
            <a:chExt cx="5095875" cy="3508582"/>
          </a:xfrm>
        </p:grpSpPr>
        <p:sp>
          <p:nvSpPr>
            <p:cNvPr id="217" name="Rectángulo redondeado"/>
            <p:cNvSpPr/>
            <p:nvPr/>
          </p:nvSpPr>
          <p:spPr>
            <a:xfrm>
              <a:off x="0" y="-2"/>
              <a:ext cx="5095876" cy="3508584"/>
            </a:xfrm>
            <a:prstGeom prst="roundRect">
              <a:avLst>
                <a:gd name="adj" fmla="val 5168"/>
              </a:avLst>
            </a:prstGeom>
            <a:solidFill>
              <a:srgbClr val="FFFFFF"/>
            </a:solidFill>
            <a:ln w="9525" cap="flat">
              <a:solidFill>
                <a:srgbClr val="000000"/>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218" name="Texto"/>
            <p:cNvSpPr txBox="1"/>
            <p:nvPr/>
          </p:nvSpPr>
          <p:spPr>
            <a:xfrm>
              <a:off x="53108" y="1564172"/>
              <a:ext cx="4989660"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220" name="Google Shape;43;p26"/>
          <p:cNvSpPr txBox="1">
            <a:spLocks noGrp="1"/>
          </p:cNvSpPr>
          <p:nvPr>
            <p:ph type="sldNum" sz="quarter" idx="4294967295"/>
          </p:nvPr>
        </p:nvSpPr>
        <p:spPr>
          <a:xfrm>
            <a:off x="442488" y="6881800"/>
            <a:ext cx="266352"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6</a:t>
            </a:fld>
            <a:endParaRPr/>
          </a:p>
        </p:txBody>
      </p:sp>
      <p:sp>
        <p:nvSpPr>
          <p:cNvPr id="221" name="Google Shape;152;p5"/>
          <p:cNvSpPr txBox="1"/>
          <p:nvPr/>
        </p:nvSpPr>
        <p:spPr>
          <a:xfrm rot="21594879">
            <a:off x="4510901" y="3476623"/>
            <a:ext cx="4284578" cy="10174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lvl1pPr>
              <a:lnSpc>
                <a:spcPct val="115000"/>
              </a:lnSpc>
              <a:defRPr sz="1600">
                <a:latin typeface="Calibri"/>
                <a:ea typeface="Calibri"/>
                <a:cs typeface="Calibri"/>
                <a:sym typeface="Calibri"/>
              </a:defRPr>
            </a:lvl1pPr>
          </a:lstStyle>
          <a:p>
            <a:r>
              <a:rPr lang="es-ES" dirty="0"/>
              <a:t>Identificarás los sistemas TMPS y de sensor de velocidad, considerando sus partes y funciones, siguiendo lo propuesto en el manual de servicio.</a:t>
            </a:r>
          </a:p>
        </p:txBody>
      </p:sp>
      <p:sp>
        <p:nvSpPr>
          <p:cNvPr id="222" name="Google Shape;167;p5"/>
          <p:cNvSpPr txBox="1"/>
          <p:nvPr/>
        </p:nvSpPr>
        <p:spPr>
          <a:xfrm>
            <a:off x="3879823" y="999333"/>
            <a:ext cx="1091788" cy="8771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lvl1pPr algn="r">
              <a:lnSpc>
                <a:spcPct val="90000"/>
              </a:lnSpc>
              <a:defRPr sz="5000">
                <a:solidFill>
                  <a:srgbClr val="BA9BA5"/>
                </a:solidFill>
                <a:latin typeface="Calibri"/>
                <a:ea typeface="Calibri"/>
                <a:cs typeface="Calibri"/>
                <a:sym typeface="Calibri"/>
              </a:defRPr>
            </a:lvl1pPr>
          </a:lstStyle>
          <a:p>
            <a:r>
              <a:rPr dirty="0"/>
              <a:t>1</a:t>
            </a:r>
            <a:r>
              <a:rPr lang="es-CL" dirty="0"/>
              <a:t>2</a:t>
            </a:r>
            <a:endParaRPr dirty="0"/>
          </a:p>
        </p:txBody>
      </p:sp>
      <p:sp>
        <p:nvSpPr>
          <p:cNvPr id="223" name="Google Shape;168;p5"/>
          <p:cNvSpPr txBox="1"/>
          <p:nvPr/>
        </p:nvSpPr>
        <p:spPr>
          <a:xfrm>
            <a:off x="375974" y="1265365"/>
            <a:ext cx="3872884"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MENÚ DE LA ACTIVIDAD</a:t>
            </a:r>
          </a:p>
        </p:txBody>
      </p:sp>
      <p:sp>
        <p:nvSpPr>
          <p:cNvPr id="224" name="Google Shape;152;p5"/>
          <p:cNvSpPr txBox="1"/>
          <p:nvPr/>
        </p:nvSpPr>
        <p:spPr>
          <a:xfrm>
            <a:off x="4510131" y="5008295"/>
            <a:ext cx="4285525" cy="101742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p>
            <a:pPr>
              <a:lnSpc>
                <a:spcPct val="115000"/>
              </a:lnSpc>
              <a:defRPr sz="1600">
                <a:latin typeface="Calibri"/>
                <a:ea typeface="Calibri"/>
                <a:cs typeface="Calibri"/>
                <a:sym typeface="Calibri"/>
              </a:defRPr>
            </a:pPr>
            <a:r>
              <a:rPr lang="es-ES" dirty="0"/>
              <a:t>Verificarás el estado de estos sistemas, utilizando instrumentos adecuados y considerando lo propuesto en el manual de servicio.</a:t>
            </a:r>
          </a:p>
        </p:txBody>
      </p:sp>
      <p:pic>
        <p:nvPicPr>
          <p:cNvPr id="225" name="Google Shape;164;p5" descr="Google Shape;164;p5"/>
          <p:cNvPicPr>
            <a:picLocks noChangeAspect="1"/>
          </p:cNvPicPr>
          <p:nvPr/>
        </p:nvPicPr>
        <p:blipFill>
          <a:blip r:embed="rId2"/>
          <a:stretch>
            <a:fillRect/>
          </a:stretch>
        </p:blipFill>
        <p:spPr>
          <a:xfrm>
            <a:off x="663221" y="2367775"/>
            <a:ext cx="2965719" cy="4328994"/>
          </a:xfrm>
          <a:prstGeom prst="rect">
            <a:avLst/>
          </a:prstGeom>
          <a:ln w="12700">
            <a:miter lim="400000"/>
          </a:ln>
        </p:spPr>
      </p:pic>
      <p:sp>
        <p:nvSpPr>
          <p:cNvPr id="226" name="Google Shape;196;p6"/>
          <p:cNvSpPr txBox="1"/>
          <p:nvPr/>
        </p:nvSpPr>
        <p:spPr>
          <a:xfrm>
            <a:off x="4063851" y="2576445"/>
            <a:ext cx="4932409" cy="3005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75" tIns="45675" rIns="45675" bIns="45675">
            <a:spAutoFit/>
          </a:bodyPr>
          <a:lstStyle>
            <a:lvl1pPr>
              <a:defRPr sz="1600" b="1">
                <a:solidFill>
                  <a:srgbClr val="741B47"/>
                </a:solidFill>
                <a:latin typeface="Calibri"/>
                <a:ea typeface="Calibri"/>
                <a:cs typeface="Calibri"/>
                <a:sym typeface="Calibri"/>
              </a:defRPr>
            </a:lvl1pPr>
          </a:lstStyle>
          <a:p>
            <a:r>
              <a:t>Al término de la actividad estarás en condiciones de:</a:t>
            </a:r>
          </a:p>
        </p:txBody>
      </p:sp>
      <p:grpSp>
        <p:nvGrpSpPr>
          <p:cNvPr id="229" name="Google Shape;189;p6"/>
          <p:cNvGrpSpPr/>
          <p:nvPr/>
        </p:nvGrpSpPr>
        <p:grpSpPr>
          <a:xfrm>
            <a:off x="3880053" y="3669207"/>
            <a:ext cx="376205" cy="536117"/>
            <a:chOff x="0" y="0"/>
            <a:chExt cx="376204" cy="536115"/>
          </a:xfrm>
        </p:grpSpPr>
        <p:sp>
          <p:nvSpPr>
            <p:cNvPr id="227" name="Google Shape;190;p6"/>
            <p:cNvSpPr/>
            <p:nvPr/>
          </p:nvSpPr>
          <p:spPr>
            <a:xfrm>
              <a:off x="-1" y="75183"/>
              <a:ext cx="376206" cy="385805"/>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228" name="Google Shape;191;p6"/>
            <p:cNvSpPr txBox="1"/>
            <p:nvPr/>
          </p:nvSpPr>
          <p:spPr>
            <a:xfrm>
              <a:off x="9524" y="0"/>
              <a:ext cx="300305" cy="53611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sz="2800" b="1">
                  <a:solidFill>
                    <a:srgbClr val="FFFFFF"/>
                  </a:solidFill>
                  <a:latin typeface="Calibri"/>
                  <a:ea typeface="Calibri"/>
                  <a:cs typeface="Calibri"/>
                  <a:sym typeface="Calibri"/>
                </a:defRPr>
              </a:lvl1pPr>
            </a:lstStyle>
            <a:p>
              <a:r>
                <a:t>1</a:t>
              </a:r>
            </a:p>
          </p:txBody>
        </p:sp>
      </p:grpSp>
      <p:grpSp>
        <p:nvGrpSpPr>
          <p:cNvPr id="232" name="Google Shape;192;p6"/>
          <p:cNvGrpSpPr/>
          <p:nvPr/>
        </p:nvGrpSpPr>
        <p:grpSpPr>
          <a:xfrm>
            <a:off x="3879824" y="5233378"/>
            <a:ext cx="376205" cy="536117"/>
            <a:chOff x="0" y="0"/>
            <a:chExt cx="376204" cy="536115"/>
          </a:xfrm>
        </p:grpSpPr>
        <p:sp>
          <p:nvSpPr>
            <p:cNvPr id="230" name="Google Shape;193;p6"/>
            <p:cNvSpPr/>
            <p:nvPr/>
          </p:nvSpPr>
          <p:spPr>
            <a:xfrm>
              <a:off x="-1" y="75183"/>
              <a:ext cx="376206" cy="385804"/>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231" name="Google Shape;194;p6"/>
            <p:cNvSpPr txBox="1"/>
            <p:nvPr/>
          </p:nvSpPr>
          <p:spPr>
            <a:xfrm>
              <a:off x="9524" y="-1"/>
              <a:ext cx="300305" cy="536117"/>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sz="2800" b="1">
                  <a:solidFill>
                    <a:srgbClr val="FFFFFF"/>
                  </a:solidFill>
                  <a:latin typeface="Calibri"/>
                  <a:ea typeface="Calibri"/>
                  <a:cs typeface="Calibri"/>
                  <a:sym typeface="Calibri"/>
                </a:defRPr>
              </a:lvl1pPr>
            </a:lstStyle>
            <a:p>
              <a:r>
                <a:t>2</a:t>
              </a:r>
            </a:p>
          </p:txBody>
        </p:sp>
      </p:grpSp>
      <p:sp>
        <p:nvSpPr>
          <p:cNvPr id="233" name="Google Shape;166;p5"/>
          <p:cNvSpPr txBox="1"/>
          <p:nvPr/>
        </p:nvSpPr>
        <p:spPr>
          <a:xfrm>
            <a:off x="349552" y="1674884"/>
            <a:ext cx="8646708" cy="4616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p>
            <a:pPr>
              <a:lnSpc>
                <a:spcPct val="90000"/>
              </a:lnSpc>
              <a:defRPr sz="2000">
                <a:solidFill>
                  <a:srgbClr val="FF0000"/>
                </a:solidFill>
                <a:latin typeface="Calibri"/>
                <a:ea typeface="Calibri"/>
                <a:cs typeface="Calibri"/>
                <a:sym typeface="Calibri"/>
              </a:defRPr>
            </a:pPr>
            <a:r>
              <a:rPr lang="es-ES" dirty="0"/>
              <a:t>SISTEMA DE SEGURIDAD TPMS </a:t>
            </a:r>
            <a:r>
              <a:rPr lang="es-ES" b="1" dirty="0">
                <a:solidFill>
                  <a:srgbClr val="741B47"/>
                </a:solidFill>
              </a:rPr>
              <a:t>PRESIÓN Y  SENSORES DE VELOCIDAD</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 name="Grupo 11"/>
          <p:cNvSpPr/>
          <p:nvPr/>
        </p:nvSpPr>
        <p:spPr>
          <a:xfrm>
            <a:off x="657673" y="2505931"/>
            <a:ext cx="6584495" cy="3789296"/>
          </a:xfrm>
          <a:prstGeom prst="roundRect">
            <a:avLst>
              <a:gd name="adj" fmla="val 772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 name="Diagrama de flujo: retraso 1">
            <a:extLst>
              <a:ext uri="{FF2B5EF4-FFF2-40B4-BE49-F238E27FC236}">
                <a16:creationId xmlns:a16="http://schemas.microsoft.com/office/drawing/2014/main" xmlns="" id="{7C87ECD3-B245-4B2C-920C-EC25BBB0FFA5}"/>
              </a:ext>
            </a:extLst>
          </p:cNvPr>
          <p:cNvSpPr/>
          <p:nvPr/>
        </p:nvSpPr>
        <p:spPr>
          <a:xfrm flipH="1">
            <a:off x="5909445" y="1261273"/>
            <a:ext cx="3806054" cy="6130127"/>
          </a:xfrm>
          <a:prstGeom prst="flowChartDelay">
            <a:avLst/>
          </a:prstGeom>
          <a:solidFill>
            <a:srgbClr val="FFFFFF"/>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a:ln>
                <a:noFill/>
              </a:ln>
              <a:solidFill>
                <a:srgbClr val="000000"/>
              </a:solidFill>
              <a:effectLst/>
              <a:uFillTx/>
              <a:latin typeface="+mn-lt"/>
              <a:ea typeface="+mn-ea"/>
              <a:cs typeface="+mn-cs"/>
              <a:sym typeface="Helvetica"/>
            </a:endParaRPr>
          </a:p>
        </p:txBody>
      </p:sp>
      <p:sp>
        <p:nvSpPr>
          <p:cNvPr id="239" name="Google Shape;173;p6"/>
          <p:cNvSpPr txBox="1"/>
          <p:nvPr/>
        </p:nvSpPr>
        <p:spPr>
          <a:xfrm>
            <a:off x="382497" y="1261273"/>
            <a:ext cx="8950506"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t>SEGURIDAD EN </a:t>
            </a:r>
            <a:r>
              <a:rPr b="0">
                <a:solidFill>
                  <a:srgbClr val="FF0000"/>
                </a:solidFill>
              </a:rPr>
              <a:t>EL AUTOMOVIL </a:t>
            </a:r>
          </a:p>
        </p:txBody>
      </p:sp>
      <p:sp>
        <p:nvSpPr>
          <p:cNvPr id="240" name="Las baterías de los automóviles son consideradas desechos tóxicos dados sus componentes y residuos  peligrosos para el medio ambiente.…"/>
          <p:cNvSpPr txBox="1"/>
          <p:nvPr/>
        </p:nvSpPr>
        <p:spPr>
          <a:xfrm>
            <a:off x="875385" y="2707826"/>
            <a:ext cx="4796072" cy="338550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p>
            <a:pPr>
              <a:defRPr sz="1600">
                <a:solidFill>
                  <a:srgbClr val="741B47"/>
                </a:solidFill>
                <a:latin typeface="Calibri"/>
                <a:ea typeface="Calibri"/>
                <a:cs typeface="Calibri"/>
                <a:sym typeface="Calibri"/>
              </a:defRPr>
            </a:pPr>
            <a:r>
              <a:rPr lang="es-ES" dirty="0"/>
              <a:t>Cada vez que sale un vehículo al mercado trae consigo sofisticado equipamiento, por lo cual se han ido desarrollando con el tiempo en entre estos sistemas, los de velocidad han sido desarrollados de manera minuciosa dado el carácter de importancia en mantener la seguridad del conductor y los pasajeros, además de mantener confortabilidad en el manejo del vehículo.</a:t>
            </a:r>
          </a:p>
          <a:p>
            <a:pPr>
              <a:defRPr sz="1600">
                <a:solidFill>
                  <a:srgbClr val="741B47"/>
                </a:solidFill>
                <a:latin typeface="Calibri"/>
                <a:ea typeface="Calibri"/>
                <a:cs typeface="Calibri"/>
                <a:sym typeface="Calibri"/>
              </a:defRPr>
            </a:pPr>
            <a:endParaRPr lang="es-ES" dirty="0"/>
          </a:p>
          <a:p>
            <a:pPr>
              <a:defRPr sz="1600">
                <a:solidFill>
                  <a:srgbClr val="741B47"/>
                </a:solidFill>
                <a:latin typeface="Calibri"/>
                <a:ea typeface="Calibri"/>
                <a:cs typeface="Calibri"/>
                <a:sym typeface="Calibri"/>
              </a:defRPr>
            </a:pPr>
            <a:r>
              <a:rPr lang="es-ES" dirty="0"/>
              <a:t>Por lo tanto veremos a continuación el sistema de presión de neumáticos TPMS y el sistema de velocidad crucero, además de los captadores de velocidad del </a:t>
            </a:r>
            <a:r>
              <a:rPr lang="es-ES" dirty="0" err="1"/>
              <a:t>vehiculo</a:t>
            </a:r>
            <a:r>
              <a:rPr lang="es-ES" dirty="0"/>
              <a:t>.</a:t>
            </a:r>
          </a:p>
        </p:txBody>
      </p:sp>
      <p:pic>
        <p:nvPicPr>
          <p:cNvPr id="10" name="Google Shape;438;p5">
            <a:extLst>
              <a:ext uri="{FF2B5EF4-FFF2-40B4-BE49-F238E27FC236}">
                <a16:creationId xmlns:a16="http://schemas.microsoft.com/office/drawing/2014/main" xmlns="" id="{6DF1A348-F712-4823-BFF7-807077D0139A}"/>
              </a:ext>
            </a:extLst>
          </p:cNvPr>
          <p:cNvPicPr preferRelativeResize="0"/>
          <p:nvPr/>
        </p:nvPicPr>
        <p:blipFill rotWithShape="1">
          <a:blip r:embed="rId2">
            <a:alphaModFix/>
          </a:blip>
          <a:srcRect/>
          <a:stretch/>
        </p:blipFill>
        <p:spPr>
          <a:xfrm>
            <a:off x="6704247" y="1713981"/>
            <a:ext cx="2072306" cy="2686598"/>
          </a:xfrm>
          <a:prstGeom prst="rect">
            <a:avLst/>
          </a:prstGeom>
          <a:noFill/>
          <a:ln>
            <a:noFill/>
          </a:ln>
        </p:spPr>
      </p:pic>
      <p:pic>
        <p:nvPicPr>
          <p:cNvPr id="11" name="Google Shape;439;p5">
            <a:extLst>
              <a:ext uri="{FF2B5EF4-FFF2-40B4-BE49-F238E27FC236}">
                <a16:creationId xmlns:a16="http://schemas.microsoft.com/office/drawing/2014/main" xmlns="" id="{8F791CD1-6AA7-4402-843E-1D244C761AF0}"/>
              </a:ext>
            </a:extLst>
          </p:cNvPr>
          <p:cNvPicPr preferRelativeResize="0"/>
          <p:nvPr/>
        </p:nvPicPr>
        <p:blipFill rotWithShape="1">
          <a:blip r:embed="rId3">
            <a:alphaModFix/>
          </a:blip>
          <a:srcRect l="3847" r="34900"/>
          <a:stretch/>
        </p:blipFill>
        <p:spPr>
          <a:xfrm>
            <a:off x="6704247" y="4400579"/>
            <a:ext cx="2439204" cy="2686598"/>
          </a:xfrm>
          <a:prstGeom prst="rect">
            <a:avLst/>
          </a:prstGeom>
          <a:noFill/>
          <a:ln>
            <a:noFill/>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Grupo 11">
            <a:extLst>
              <a:ext uri="{FF2B5EF4-FFF2-40B4-BE49-F238E27FC236}">
                <a16:creationId xmlns:a16="http://schemas.microsoft.com/office/drawing/2014/main" xmlns="" id="{608EB558-E82C-413C-8B37-6E65AA3B1C22}"/>
              </a:ext>
            </a:extLst>
          </p:cNvPr>
          <p:cNvSpPr/>
          <p:nvPr/>
        </p:nvSpPr>
        <p:spPr>
          <a:xfrm>
            <a:off x="229281" y="2291581"/>
            <a:ext cx="9103721" cy="4468448"/>
          </a:xfrm>
          <a:prstGeom prst="roundRect">
            <a:avLst>
              <a:gd name="adj" fmla="val 772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16" name="Rectángulo redondeado">
            <a:extLst>
              <a:ext uri="{FF2B5EF4-FFF2-40B4-BE49-F238E27FC236}">
                <a16:creationId xmlns:a16="http://schemas.microsoft.com/office/drawing/2014/main" xmlns="" id="{DF007C0B-DE1A-4BE2-9F7F-32021B0F29BE}"/>
              </a:ext>
            </a:extLst>
          </p:cNvPr>
          <p:cNvSpPr/>
          <p:nvPr/>
        </p:nvSpPr>
        <p:spPr>
          <a:xfrm>
            <a:off x="6193972" y="1887209"/>
            <a:ext cx="3262684" cy="2614885"/>
          </a:xfrm>
          <a:prstGeom prst="roundRect">
            <a:avLst>
              <a:gd name="adj" fmla="val 10311"/>
            </a:avLst>
          </a:prstGeom>
          <a:solidFill>
            <a:srgbClr val="FFFFFF"/>
          </a:solidFill>
          <a:ln w="12700">
            <a:miter lim="400000"/>
          </a:ln>
        </p:spPr>
        <p:txBody>
          <a:bodyPr lIns="0" tIns="0" rIns="0" bIns="0"/>
          <a:lstStyle/>
          <a:p>
            <a:endParaRPr/>
          </a:p>
        </p:txBody>
      </p:sp>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ES" b="1" dirty="0">
                <a:solidFill>
                  <a:srgbClr val="741B47"/>
                </a:solidFill>
              </a:rPr>
              <a:t>¿QUÉ ES EL SISTEMA DE CONTROL </a:t>
            </a:r>
          </a:p>
          <a:p>
            <a:pPr>
              <a:lnSpc>
                <a:spcPct val="80000"/>
              </a:lnSpc>
              <a:defRPr sz="2800" b="1">
                <a:solidFill>
                  <a:srgbClr val="741B47"/>
                </a:solidFill>
                <a:latin typeface="Calibri"/>
                <a:ea typeface="Calibri"/>
                <a:cs typeface="Calibri"/>
                <a:sym typeface="Calibri"/>
              </a:defRPr>
            </a:pPr>
            <a:r>
              <a:rPr lang="es-ES" b="0" dirty="0">
                <a:solidFill>
                  <a:srgbClr val="FF0000"/>
                </a:solidFill>
              </a:rPr>
              <a:t>DE PRESIÓN DE NEUMÁTICOS (TPMS)?</a:t>
            </a:r>
            <a:endParaRPr b="0" dirty="0">
              <a:solidFill>
                <a:srgbClr val="FF0000"/>
              </a:solidFill>
            </a:endParaRPr>
          </a:p>
        </p:txBody>
      </p:sp>
      <p:sp>
        <p:nvSpPr>
          <p:cNvPr id="240" name="Las baterías de los automóviles son consideradas desechos tóxicos dados sus componentes y residuos  peligrosos para el medio ambiente.…"/>
          <p:cNvSpPr txBox="1"/>
          <p:nvPr/>
        </p:nvSpPr>
        <p:spPr>
          <a:xfrm>
            <a:off x="382498" y="2485081"/>
            <a:ext cx="5811474" cy="21544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anchor="ctr">
            <a:spAutoFit/>
          </a:bodyPr>
          <a:lstStyle/>
          <a:p>
            <a:pPr>
              <a:defRPr sz="1600">
                <a:solidFill>
                  <a:srgbClr val="741B47"/>
                </a:solidFill>
                <a:latin typeface="Calibri"/>
                <a:ea typeface="Calibri"/>
                <a:cs typeface="Calibri"/>
                <a:sym typeface="Calibri"/>
              </a:defRPr>
            </a:pPr>
            <a:r>
              <a:rPr lang="es-ES" dirty="0"/>
              <a:t>El sistema TPMS según sus siglas en inglés (</a:t>
            </a:r>
            <a:r>
              <a:rPr lang="es-ES" dirty="0" err="1"/>
              <a:t>Tyre</a:t>
            </a:r>
            <a:r>
              <a:rPr lang="es-ES" dirty="0"/>
              <a:t> </a:t>
            </a:r>
            <a:r>
              <a:rPr lang="es-ES" dirty="0" err="1"/>
              <a:t>Pressure</a:t>
            </a:r>
            <a:r>
              <a:rPr lang="es-ES" dirty="0"/>
              <a:t> </a:t>
            </a:r>
            <a:r>
              <a:rPr lang="es-ES" dirty="0" err="1"/>
              <a:t>Monitoring</a:t>
            </a:r>
            <a:r>
              <a:rPr lang="es-ES" dirty="0"/>
              <a:t> </a:t>
            </a:r>
            <a:r>
              <a:rPr lang="es-ES" dirty="0" err="1"/>
              <a:t>System</a:t>
            </a:r>
            <a:r>
              <a:rPr lang="es-ES" dirty="0"/>
              <a:t>). Esto significa Sistema de Monitorización de la Presión de los Neumáticos y es un dispositivo que es un conjunto de entre los sistemas de seguridad como el sistema de bolsas de aire AIRBAG, cinturones de seguridad, y el sistema de frenos ABS.</a:t>
            </a:r>
          </a:p>
          <a:p>
            <a:pPr>
              <a:defRPr sz="1600">
                <a:solidFill>
                  <a:srgbClr val="741B47"/>
                </a:solidFill>
                <a:latin typeface="Calibri"/>
                <a:ea typeface="Calibri"/>
                <a:cs typeface="Calibri"/>
                <a:sym typeface="Calibri"/>
              </a:defRPr>
            </a:pPr>
            <a:endParaRPr lang="es-ES" dirty="0"/>
          </a:p>
          <a:p>
            <a:pPr>
              <a:defRPr sz="1600">
                <a:solidFill>
                  <a:srgbClr val="741B47"/>
                </a:solidFill>
                <a:latin typeface="Calibri"/>
                <a:ea typeface="Calibri"/>
                <a:cs typeface="Calibri"/>
                <a:sym typeface="Calibri"/>
              </a:defRPr>
            </a:pPr>
            <a:r>
              <a:rPr lang="es-ES" dirty="0"/>
              <a:t>Su función principal es la de alertar al conductor en el caso de que una de las ruedas pierda presión no llegando a tener la presión. </a:t>
            </a:r>
          </a:p>
        </p:txBody>
      </p:sp>
      <p:pic>
        <p:nvPicPr>
          <p:cNvPr id="14" name="Google Shape;487;p6">
            <a:extLst>
              <a:ext uri="{FF2B5EF4-FFF2-40B4-BE49-F238E27FC236}">
                <a16:creationId xmlns:a16="http://schemas.microsoft.com/office/drawing/2014/main" xmlns="" id="{5FDBD195-3941-4427-B6FB-E4036B1F9ECD}"/>
              </a:ext>
            </a:extLst>
          </p:cNvPr>
          <p:cNvPicPr preferRelativeResize="0"/>
          <p:nvPr/>
        </p:nvPicPr>
        <p:blipFill rotWithShape="1">
          <a:blip r:embed="rId2">
            <a:alphaModFix/>
          </a:blip>
          <a:srcRect l="4923" r="8153"/>
          <a:stretch/>
        </p:blipFill>
        <p:spPr>
          <a:xfrm>
            <a:off x="6350412" y="2094384"/>
            <a:ext cx="2982590" cy="2200536"/>
          </a:xfrm>
          <a:prstGeom prst="roundRect">
            <a:avLst/>
          </a:prstGeom>
          <a:noFill/>
          <a:ln>
            <a:noFill/>
          </a:ln>
        </p:spPr>
      </p:pic>
      <p:sp>
        <p:nvSpPr>
          <p:cNvPr id="15" name="CuadroTexto 14">
            <a:extLst>
              <a:ext uri="{FF2B5EF4-FFF2-40B4-BE49-F238E27FC236}">
                <a16:creationId xmlns:a16="http://schemas.microsoft.com/office/drawing/2014/main" xmlns="" id="{57818AEF-04DF-418F-9DB1-044AEDEC292D}"/>
              </a:ext>
            </a:extLst>
          </p:cNvPr>
          <p:cNvSpPr txBox="1"/>
          <p:nvPr/>
        </p:nvSpPr>
        <p:spPr>
          <a:xfrm>
            <a:off x="382497" y="4761350"/>
            <a:ext cx="8815932" cy="181588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defRPr sz="1600">
                <a:solidFill>
                  <a:srgbClr val="741B47"/>
                </a:solidFill>
                <a:latin typeface="Calibri"/>
                <a:ea typeface="Calibri"/>
                <a:cs typeface="Calibri"/>
                <a:sym typeface="Calibri"/>
              </a:defRPr>
            </a:pPr>
            <a:r>
              <a:rPr lang="es-ES" dirty="0"/>
              <a:t>En los modelos de vehículos de gama básicos, simplemente salta una alerta en el cuadro de mandos con el icono de un neumático o bien con las letras TPMS en color rojo o naranja, pero no indica cuál de las 4 es la que ha perdido presión. </a:t>
            </a:r>
          </a:p>
          <a:p>
            <a:pPr>
              <a:defRPr sz="1600">
                <a:solidFill>
                  <a:srgbClr val="741B47"/>
                </a:solidFill>
                <a:latin typeface="Calibri"/>
                <a:ea typeface="Calibri"/>
                <a:cs typeface="Calibri"/>
                <a:sym typeface="Calibri"/>
              </a:defRPr>
            </a:pPr>
            <a:endParaRPr lang="es-ES" dirty="0"/>
          </a:p>
          <a:p>
            <a:pPr>
              <a:defRPr sz="1600">
                <a:solidFill>
                  <a:srgbClr val="741B47"/>
                </a:solidFill>
                <a:latin typeface="Calibri"/>
                <a:ea typeface="Calibri"/>
                <a:cs typeface="Calibri"/>
                <a:sym typeface="Calibri"/>
              </a:defRPr>
            </a:pPr>
            <a:r>
              <a:rPr lang="es-ES" dirty="0"/>
              <a:t>En los modelos de vehículos de gama media y gama alta se indicará exactamente qué neumático es el que está con problemas de presión. En el tablero indicador tendremos información sobre la temperatura y presión de cada rueda.</a:t>
            </a:r>
          </a:p>
        </p:txBody>
      </p:sp>
    </p:spTree>
    <p:extLst>
      <p:ext uri="{BB962C8B-B14F-4D97-AF65-F5344CB8AC3E}">
        <p14:creationId xmlns:p14="http://schemas.microsoft.com/office/powerpoint/2010/main" val="798765034"/>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Grupo 11">
            <a:extLst>
              <a:ext uri="{FF2B5EF4-FFF2-40B4-BE49-F238E27FC236}">
                <a16:creationId xmlns:a16="http://schemas.microsoft.com/office/drawing/2014/main" xmlns="" id="{D46C034B-633F-4CFA-8508-3A65FB0CDDA7}"/>
              </a:ext>
            </a:extLst>
          </p:cNvPr>
          <p:cNvSpPr/>
          <p:nvPr/>
        </p:nvSpPr>
        <p:spPr>
          <a:xfrm>
            <a:off x="5116286" y="2564682"/>
            <a:ext cx="4047673" cy="4097375"/>
          </a:xfrm>
          <a:prstGeom prst="roundRect">
            <a:avLst>
              <a:gd name="adj" fmla="val 6830"/>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ES" b="1" dirty="0">
                <a:solidFill>
                  <a:srgbClr val="741B47"/>
                </a:solidFill>
              </a:rPr>
              <a:t>¿CÓMO FUNCIONA EL SISTEMA DE CONTROL </a:t>
            </a:r>
          </a:p>
          <a:p>
            <a:pPr>
              <a:lnSpc>
                <a:spcPct val="80000"/>
              </a:lnSpc>
              <a:defRPr sz="2800" b="1">
                <a:solidFill>
                  <a:srgbClr val="741B47"/>
                </a:solidFill>
                <a:latin typeface="Calibri"/>
                <a:ea typeface="Calibri"/>
                <a:cs typeface="Calibri"/>
                <a:sym typeface="Calibri"/>
              </a:defRPr>
            </a:pPr>
            <a:r>
              <a:rPr lang="es-ES" b="0" dirty="0">
                <a:solidFill>
                  <a:srgbClr val="FF0000"/>
                </a:solidFill>
              </a:rPr>
              <a:t>DE PRESIÓN DE NEUMÁTICOS (TPMS)?</a:t>
            </a:r>
            <a:endParaRPr b="0" dirty="0">
              <a:solidFill>
                <a:srgbClr val="FF0000"/>
              </a:solidFill>
            </a:endParaRPr>
          </a:p>
        </p:txBody>
      </p:sp>
      <p:pic>
        <p:nvPicPr>
          <p:cNvPr id="8" name="Google Shape;534;p7">
            <a:extLst>
              <a:ext uri="{FF2B5EF4-FFF2-40B4-BE49-F238E27FC236}">
                <a16:creationId xmlns:a16="http://schemas.microsoft.com/office/drawing/2014/main" xmlns="" id="{6492F2CD-9B29-4644-9137-B2D66147030D}"/>
              </a:ext>
            </a:extLst>
          </p:cNvPr>
          <p:cNvPicPr preferRelativeResize="0"/>
          <p:nvPr/>
        </p:nvPicPr>
        <p:blipFill rotWithShape="1">
          <a:blip r:embed="rId2">
            <a:alphaModFix/>
          </a:blip>
          <a:srcRect/>
          <a:stretch/>
        </p:blipFill>
        <p:spPr>
          <a:xfrm>
            <a:off x="551540" y="2874727"/>
            <a:ext cx="4306210" cy="3113330"/>
          </a:xfrm>
          <a:prstGeom prst="rect">
            <a:avLst/>
          </a:prstGeom>
          <a:noFill/>
          <a:ln>
            <a:noFill/>
          </a:ln>
        </p:spPr>
      </p:pic>
      <p:sp>
        <p:nvSpPr>
          <p:cNvPr id="10" name="CuadroTexto 9">
            <a:extLst>
              <a:ext uri="{FF2B5EF4-FFF2-40B4-BE49-F238E27FC236}">
                <a16:creationId xmlns:a16="http://schemas.microsoft.com/office/drawing/2014/main" xmlns="" id="{E89221F7-BFE5-486F-AE42-E71036D5CE97}"/>
              </a:ext>
            </a:extLst>
          </p:cNvPr>
          <p:cNvSpPr txBox="1"/>
          <p:nvPr/>
        </p:nvSpPr>
        <p:spPr>
          <a:xfrm>
            <a:off x="5290457" y="3318181"/>
            <a:ext cx="3766457" cy="30469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latin typeface="Calibri" panose="020F0502020204030204" pitchFamily="34" charset="0"/>
                <a:cs typeface="Calibri" panose="020F0502020204030204" pitchFamily="34" charset="0"/>
              </a:rPr>
              <a:t>Este sistema funciona mediante que una rueda con poca presión tiene menos diámetro que una con la presión correcta, de modo que necesita dar más vueltas para recorrer la misma distancia. </a:t>
            </a:r>
          </a:p>
          <a:p>
            <a:endParaRPr lang="es-ES" sz="1600" dirty="0">
              <a:latin typeface="Calibri" panose="020F0502020204030204" pitchFamily="34" charset="0"/>
              <a:cs typeface="Calibri" panose="020F0502020204030204" pitchFamily="34" charset="0"/>
            </a:endParaRPr>
          </a:p>
          <a:p>
            <a:r>
              <a:rPr lang="es-ES" sz="1600" dirty="0">
                <a:latin typeface="Calibri" panose="020F0502020204030204" pitchFamily="34" charset="0"/>
                <a:cs typeface="Calibri" panose="020F0502020204030204" pitchFamily="34" charset="0"/>
              </a:rPr>
              <a:t>A través de los sensores del ABS (captadores de velocidad), el sistema TPMS puede saber qué rueda da más vueltas de lo normal y de esta forma infiere la información de que esa rueda tiene que ésta tiene una pérdida de presión.</a:t>
            </a:r>
          </a:p>
        </p:txBody>
      </p:sp>
      <p:sp>
        <p:nvSpPr>
          <p:cNvPr id="11" name="CuadroTexto 10">
            <a:extLst>
              <a:ext uri="{FF2B5EF4-FFF2-40B4-BE49-F238E27FC236}">
                <a16:creationId xmlns:a16="http://schemas.microsoft.com/office/drawing/2014/main" xmlns="" id="{77B9B262-61A7-449E-AF49-E823F5FFA0EC}"/>
              </a:ext>
            </a:extLst>
          </p:cNvPr>
          <p:cNvSpPr txBox="1"/>
          <p:nvPr/>
        </p:nvSpPr>
        <p:spPr>
          <a:xfrm>
            <a:off x="5290457" y="2821238"/>
            <a:ext cx="4855028" cy="4001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2000" b="1" dirty="0">
                <a:solidFill>
                  <a:srgbClr val="741B47"/>
                </a:solidFill>
                <a:latin typeface="Calibri" panose="020F0502020204030204" pitchFamily="34" charset="0"/>
                <a:cs typeface="Calibri" panose="020F0502020204030204" pitchFamily="34" charset="0"/>
              </a:rPr>
              <a:t>DE MEDICIÓN INDIRECTA</a:t>
            </a:r>
          </a:p>
        </p:txBody>
      </p:sp>
    </p:spTree>
    <p:extLst>
      <p:ext uri="{BB962C8B-B14F-4D97-AF65-F5344CB8AC3E}">
        <p14:creationId xmlns:p14="http://schemas.microsoft.com/office/powerpoint/2010/main" val="3340708546"/>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Grupo 11">
            <a:extLst>
              <a:ext uri="{FF2B5EF4-FFF2-40B4-BE49-F238E27FC236}">
                <a16:creationId xmlns:a16="http://schemas.microsoft.com/office/drawing/2014/main" xmlns="" id="{D46C034B-633F-4CFA-8508-3A65FB0CDDA7}"/>
              </a:ext>
            </a:extLst>
          </p:cNvPr>
          <p:cNvSpPr/>
          <p:nvPr/>
        </p:nvSpPr>
        <p:spPr>
          <a:xfrm>
            <a:off x="390976" y="2941430"/>
            <a:ext cx="8807453" cy="3343876"/>
          </a:xfrm>
          <a:prstGeom prst="roundRect">
            <a:avLst>
              <a:gd name="adj" fmla="val 6830"/>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ES" b="1" dirty="0">
                <a:solidFill>
                  <a:srgbClr val="741B47"/>
                </a:solidFill>
              </a:rPr>
              <a:t>¿CÓMO FUNCIONA EL SISTEMA DE CONTROL </a:t>
            </a:r>
          </a:p>
          <a:p>
            <a:pPr>
              <a:lnSpc>
                <a:spcPct val="80000"/>
              </a:lnSpc>
              <a:defRPr sz="2800" b="1">
                <a:solidFill>
                  <a:srgbClr val="741B47"/>
                </a:solidFill>
                <a:latin typeface="Calibri"/>
                <a:ea typeface="Calibri"/>
                <a:cs typeface="Calibri"/>
                <a:sym typeface="Calibri"/>
              </a:defRPr>
            </a:pPr>
            <a:r>
              <a:rPr lang="es-ES" b="0" dirty="0">
                <a:solidFill>
                  <a:srgbClr val="FF0000"/>
                </a:solidFill>
              </a:rPr>
              <a:t>DE PRESIÓN DE NEUMÁTICOS (TPMS)?</a:t>
            </a:r>
            <a:endParaRPr b="0" dirty="0">
              <a:solidFill>
                <a:srgbClr val="FF0000"/>
              </a:solidFill>
            </a:endParaRPr>
          </a:p>
        </p:txBody>
      </p:sp>
      <p:sp>
        <p:nvSpPr>
          <p:cNvPr id="10" name="CuadroTexto 9">
            <a:extLst>
              <a:ext uri="{FF2B5EF4-FFF2-40B4-BE49-F238E27FC236}">
                <a16:creationId xmlns:a16="http://schemas.microsoft.com/office/drawing/2014/main" xmlns="" id="{E89221F7-BFE5-486F-AE42-E71036D5CE97}"/>
              </a:ext>
            </a:extLst>
          </p:cNvPr>
          <p:cNvSpPr txBox="1"/>
          <p:nvPr/>
        </p:nvSpPr>
        <p:spPr>
          <a:xfrm>
            <a:off x="672192" y="3110777"/>
            <a:ext cx="5086351" cy="304698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latin typeface="Calibri" panose="020F0502020204030204" pitchFamily="34" charset="0"/>
                <a:cs typeface="Calibri" panose="020F0502020204030204" pitchFamily="34" charset="0"/>
              </a:rPr>
              <a:t>Este dispositivo de medición directa, tiene instalado un sensor de presión en cada neumático. Los hay de varios tipos, normalmente estos van junto a la válvula, pero pueden ir incluso pegados al caucho del neumático por el interior de la banda de rodadura. </a:t>
            </a:r>
          </a:p>
          <a:p>
            <a:endParaRPr lang="es-ES" sz="1600" dirty="0">
              <a:latin typeface="Calibri" panose="020F0502020204030204" pitchFamily="34" charset="0"/>
              <a:cs typeface="Calibri" panose="020F0502020204030204" pitchFamily="34" charset="0"/>
            </a:endParaRPr>
          </a:p>
          <a:p>
            <a:r>
              <a:rPr lang="es-ES" sz="1600" dirty="0">
                <a:latin typeface="Calibri" panose="020F0502020204030204" pitchFamily="34" charset="0"/>
                <a:cs typeface="Calibri" panose="020F0502020204030204" pitchFamily="34" charset="0"/>
              </a:rPr>
              <a:t>Tienen una pequeña batería incorporada para su funcionamiento.</a:t>
            </a:r>
          </a:p>
          <a:p>
            <a:endParaRPr lang="es-ES" sz="1600" dirty="0">
              <a:latin typeface="Calibri" panose="020F0502020204030204" pitchFamily="34" charset="0"/>
              <a:cs typeface="Calibri" panose="020F0502020204030204" pitchFamily="34" charset="0"/>
            </a:endParaRPr>
          </a:p>
          <a:p>
            <a:r>
              <a:rPr lang="es-ES" sz="1600" dirty="0">
                <a:latin typeface="Calibri" panose="020F0502020204030204" pitchFamily="34" charset="0"/>
                <a:cs typeface="Calibri" panose="020F0502020204030204" pitchFamily="34" charset="0"/>
              </a:rPr>
              <a:t>Cada sensor mide la presión y la temperatura de cada rueda y emite a la unidad de control la información mediante radio a una frecuencia de 433 MHz.</a:t>
            </a:r>
          </a:p>
        </p:txBody>
      </p:sp>
      <p:sp>
        <p:nvSpPr>
          <p:cNvPr id="11" name="CuadroTexto 10">
            <a:extLst>
              <a:ext uri="{FF2B5EF4-FFF2-40B4-BE49-F238E27FC236}">
                <a16:creationId xmlns:a16="http://schemas.microsoft.com/office/drawing/2014/main" xmlns="" id="{77B9B262-61A7-449E-AF49-E823F5FFA0EC}"/>
              </a:ext>
            </a:extLst>
          </p:cNvPr>
          <p:cNvSpPr txBox="1"/>
          <p:nvPr/>
        </p:nvSpPr>
        <p:spPr>
          <a:xfrm>
            <a:off x="543971" y="2189450"/>
            <a:ext cx="4855028" cy="4001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2000" b="1" dirty="0">
                <a:solidFill>
                  <a:srgbClr val="741B47"/>
                </a:solidFill>
                <a:latin typeface="Calibri" panose="020F0502020204030204" pitchFamily="34" charset="0"/>
                <a:cs typeface="Calibri" panose="020F0502020204030204" pitchFamily="34" charset="0"/>
              </a:rPr>
              <a:t>DE MEDICIÓN DIRECTA</a:t>
            </a:r>
          </a:p>
        </p:txBody>
      </p:sp>
      <p:pic>
        <p:nvPicPr>
          <p:cNvPr id="7" name="Google Shape;581;p8">
            <a:extLst>
              <a:ext uri="{FF2B5EF4-FFF2-40B4-BE49-F238E27FC236}">
                <a16:creationId xmlns:a16="http://schemas.microsoft.com/office/drawing/2014/main" xmlns="" id="{FAA4757C-3A7A-4AEA-97F2-E183409F015B}"/>
              </a:ext>
            </a:extLst>
          </p:cNvPr>
          <p:cNvPicPr preferRelativeResize="0"/>
          <p:nvPr/>
        </p:nvPicPr>
        <p:blipFill rotWithShape="1">
          <a:blip r:embed="rId2">
            <a:alphaModFix/>
          </a:blip>
          <a:srcRect/>
          <a:stretch/>
        </p:blipFill>
        <p:spPr>
          <a:xfrm>
            <a:off x="5876654" y="3133817"/>
            <a:ext cx="3652292" cy="2959102"/>
          </a:xfrm>
          <a:prstGeom prst="roundRect">
            <a:avLst>
              <a:gd name="adj" fmla="val 12620"/>
            </a:avLst>
          </a:prstGeom>
          <a:noFill/>
          <a:ln>
            <a:noFill/>
          </a:ln>
        </p:spPr>
      </p:pic>
    </p:spTree>
    <p:extLst>
      <p:ext uri="{BB962C8B-B14F-4D97-AF65-F5344CB8AC3E}">
        <p14:creationId xmlns:p14="http://schemas.microsoft.com/office/powerpoint/2010/main" val="3945021893"/>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ángulo redondeado">
            <a:extLst>
              <a:ext uri="{FF2B5EF4-FFF2-40B4-BE49-F238E27FC236}">
                <a16:creationId xmlns:a16="http://schemas.microsoft.com/office/drawing/2014/main" xmlns="" id="{68D0FC5A-80C1-466F-A912-C40F9673E1CE}"/>
              </a:ext>
            </a:extLst>
          </p:cNvPr>
          <p:cNvSpPr/>
          <p:nvPr/>
        </p:nvSpPr>
        <p:spPr>
          <a:xfrm>
            <a:off x="478971" y="2554736"/>
            <a:ext cx="5061858" cy="4123520"/>
          </a:xfrm>
          <a:prstGeom prst="roundRect">
            <a:avLst>
              <a:gd name="adj" fmla="val 15799"/>
            </a:avLst>
          </a:prstGeom>
          <a:solidFill>
            <a:srgbClr val="EEEEEE"/>
          </a:solidFill>
          <a:ln>
            <a:noFill/>
          </a:ln>
        </p:spPr>
        <p:style>
          <a:lnRef idx="2">
            <a:schemeClr val="accent2"/>
          </a:lnRef>
          <a:fillRef idx="1">
            <a:schemeClr val="lt1"/>
          </a:fillRef>
          <a:effectRef idx="0">
            <a:schemeClr val="accent2"/>
          </a:effectRef>
          <a:fontRef idx="minor">
            <a:schemeClr val="dk1"/>
          </a:fontRef>
        </p:style>
        <p:txBody>
          <a:bodyPr lIns="0" tIns="0" rIns="0" bIns="0"/>
          <a:lstStyle/>
          <a:p>
            <a:endParaRPr/>
          </a:p>
        </p:txBody>
      </p:sp>
      <p:sp>
        <p:nvSpPr>
          <p:cNvPr id="16" name="Rectángulo redondeado">
            <a:extLst>
              <a:ext uri="{FF2B5EF4-FFF2-40B4-BE49-F238E27FC236}">
                <a16:creationId xmlns:a16="http://schemas.microsoft.com/office/drawing/2014/main" xmlns="" id="{D5A1E46C-4A41-4364-89CF-6F7E1B380C47}"/>
              </a:ext>
            </a:extLst>
          </p:cNvPr>
          <p:cNvSpPr/>
          <p:nvPr/>
        </p:nvSpPr>
        <p:spPr>
          <a:xfrm>
            <a:off x="696686" y="2715329"/>
            <a:ext cx="4626428" cy="3768808"/>
          </a:xfrm>
          <a:prstGeom prst="roundRect">
            <a:avLst>
              <a:gd name="adj" fmla="val 15799"/>
            </a:avLst>
          </a:prstGeom>
          <a:ln>
            <a:noFill/>
          </a:ln>
        </p:spPr>
        <p:style>
          <a:lnRef idx="2">
            <a:schemeClr val="accent2"/>
          </a:lnRef>
          <a:fillRef idx="1">
            <a:schemeClr val="lt1"/>
          </a:fillRef>
          <a:effectRef idx="0">
            <a:schemeClr val="accent2"/>
          </a:effectRef>
          <a:fontRef idx="minor">
            <a:schemeClr val="dk1"/>
          </a:fontRef>
        </p:style>
        <p:txBody>
          <a:bodyPr lIns="0" tIns="0" rIns="0" bIns="0"/>
          <a:lstStyle/>
          <a:p>
            <a:endParaRPr/>
          </a:p>
        </p:txBody>
      </p:sp>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ES" b="1" dirty="0">
                <a:solidFill>
                  <a:srgbClr val="741B47"/>
                </a:solidFill>
              </a:rPr>
              <a:t>UBICACIÓN DEL SISTEMA DE CONTROL </a:t>
            </a:r>
          </a:p>
          <a:p>
            <a:pPr>
              <a:lnSpc>
                <a:spcPct val="80000"/>
              </a:lnSpc>
              <a:defRPr sz="2800" b="1">
                <a:solidFill>
                  <a:srgbClr val="741B47"/>
                </a:solidFill>
                <a:latin typeface="Calibri"/>
                <a:ea typeface="Calibri"/>
                <a:cs typeface="Calibri"/>
                <a:sym typeface="Calibri"/>
              </a:defRPr>
            </a:pPr>
            <a:r>
              <a:rPr lang="es-ES" b="0" dirty="0">
                <a:solidFill>
                  <a:srgbClr val="FF0000"/>
                </a:solidFill>
              </a:rPr>
              <a:t>DE PRESIÓN DE NEUMÁTICOS (TPMS)</a:t>
            </a:r>
            <a:endParaRPr b="0" dirty="0">
              <a:solidFill>
                <a:srgbClr val="FF0000"/>
              </a:solidFill>
            </a:endParaRPr>
          </a:p>
        </p:txBody>
      </p:sp>
      <p:sp>
        <p:nvSpPr>
          <p:cNvPr id="8" name="CuadroTexto 7">
            <a:extLst>
              <a:ext uri="{FF2B5EF4-FFF2-40B4-BE49-F238E27FC236}">
                <a16:creationId xmlns:a16="http://schemas.microsoft.com/office/drawing/2014/main" xmlns="" id="{5F658CBD-7B9A-4FA0-8142-A842CF67AD5A}"/>
              </a:ext>
            </a:extLst>
          </p:cNvPr>
          <p:cNvSpPr txBox="1"/>
          <p:nvPr/>
        </p:nvSpPr>
        <p:spPr>
          <a:xfrm>
            <a:off x="5850914" y="3116530"/>
            <a:ext cx="2874143" cy="132343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marR="0" lvl="0" indent="0" algn="l" rtl="0">
              <a:spcBef>
                <a:spcPts val="0"/>
              </a:spcBef>
              <a:spcAft>
                <a:spcPts val="0"/>
              </a:spcAft>
              <a:buNone/>
            </a:pPr>
            <a:r>
              <a:rPr lang="es-ES" sz="1600" dirty="0">
                <a:solidFill>
                  <a:schemeClr val="tx1"/>
                </a:solidFill>
                <a:latin typeface="Calibri" panose="020F0502020204030204" pitchFamily="34" charset="0"/>
                <a:ea typeface="Twentieth Century"/>
                <a:cs typeface="Calibri" panose="020F0502020204030204" pitchFamily="34" charset="0"/>
                <a:sym typeface="Twentieth Century"/>
              </a:rPr>
              <a:t>Sensor pegado al caucho del neumático por el interior de la banda de rodadura.  Tienen una pequeña batería incorporada para su funcionamiento.</a:t>
            </a:r>
            <a:endParaRPr lang="es-ES" sz="1600" dirty="0">
              <a:solidFill>
                <a:schemeClr val="tx1"/>
              </a:solidFill>
              <a:latin typeface="Calibri" panose="020F0502020204030204" pitchFamily="34" charset="0"/>
              <a:cs typeface="Calibri" panose="020F0502020204030204" pitchFamily="34" charset="0"/>
            </a:endParaRPr>
          </a:p>
        </p:txBody>
      </p:sp>
      <p:sp>
        <p:nvSpPr>
          <p:cNvPr id="9" name="CuadroTexto 8">
            <a:extLst>
              <a:ext uri="{FF2B5EF4-FFF2-40B4-BE49-F238E27FC236}">
                <a16:creationId xmlns:a16="http://schemas.microsoft.com/office/drawing/2014/main" xmlns="" id="{2219B16C-19BC-4A6A-9E96-8B413331DD8E}"/>
              </a:ext>
            </a:extLst>
          </p:cNvPr>
          <p:cNvSpPr txBox="1"/>
          <p:nvPr/>
        </p:nvSpPr>
        <p:spPr>
          <a:xfrm>
            <a:off x="5850914" y="2591177"/>
            <a:ext cx="4855028" cy="4001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2000" b="1" dirty="0">
                <a:solidFill>
                  <a:srgbClr val="741B47"/>
                </a:solidFill>
                <a:latin typeface="Calibri" panose="020F0502020204030204" pitchFamily="34" charset="0"/>
                <a:cs typeface="Calibri" panose="020F0502020204030204" pitchFamily="34" charset="0"/>
              </a:rPr>
              <a:t>DE MEDICIÓN DIRECTA</a:t>
            </a:r>
          </a:p>
        </p:txBody>
      </p:sp>
      <p:pic>
        <p:nvPicPr>
          <p:cNvPr id="13" name="Google Shape;628;p9">
            <a:extLst>
              <a:ext uri="{FF2B5EF4-FFF2-40B4-BE49-F238E27FC236}">
                <a16:creationId xmlns:a16="http://schemas.microsoft.com/office/drawing/2014/main" xmlns="" id="{CECBEBE2-C841-4E59-848F-F50642EF418D}"/>
              </a:ext>
            </a:extLst>
          </p:cNvPr>
          <p:cNvPicPr preferRelativeResize="0"/>
          <p:nvPr/>
        </p:nvPicPr>
        <p:blipFill rotWithShape="1">
          <a:blip r:embed="rId2">
            <a:alphaModFix/>
          </a:blip>
          <a:srcRect/>
          <a:stretch/>
        </p:blipFill>
        <p:spPr>
          <a:xfrm>
            <a:off x="833141" y="2889150"/>
            <a:ext cx="4326688" cy="3406736"/>
          </a:xfrm>
          <a:prstGeom prst="roundRect">
            <a:avLst/>
          </a:prstGeom>
          <a:noFill/>
          <a:ln>
            <a:noFill/>
          </a:ln>
        </p:spPr>
      </p:pic>
      <p:sp>
        <p:nvSpPr>
          <p:cNvPr id="14" name="Google Shape;630;p9">
            <a:extLst>
              <a:ext uri="{FF2B5EF4-FFF2-40B4-BE49-F238E27FC236}">
                <a16:creationId xmlns:a16="http://schemas.microsoft.com/office/drawing/2014/main" xmlns="" id="{75437ECD-9EE1-4EF0-A204-180060C34811}"/>
              </a:ext>
            </a:extLst>
          </p:cNvPr>
          <p:cNvSpPr/>
          <p:nvPr/>
        </p:nvSpPr>
        <p:spPr>
          <a:xfrm>
            <a:off x="2328064" y="3559184"/>
            <a:ext cx="485775" cy="815846"/>
          </a:xfrm>
          <a:prstGeom prst="upArrow">
            <a:avLst>
              <a:gd name="adj1" fmla="val 50000"/>
              <a:gd name="adj2" fmla="val 50000"/>
            </a:avLst>
          </a:prstGeom>
          <a:solidFill>
            <a:srgbClr val="0070C0"/>
          </a:solidFill>
          <a:ln w="15875" cap="flat" cmpd="sng">
            <a:solidFill>
              <a:srgbClr val="39976B"/>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wentieth Century"/>
              <a:ea typeface="Twentieth Century"/>
              <a:cs typeface="Twentieth Century"/>
              <a:sym typeface="Twentieth Century"/>
            </a:endParaRPr>
          </a:p>
        </p:txBody>
      </p:sp>
      <p:pic>
        <p:nvPicPr>
          <p:cNvPr id="18" name="Google Shape;629;p9">
            <a:extLst>
              <a:ext uri="{FF2B5EF4-FFF2-40B4-BE49-F238E27FC236}">
                <a16:creationId xmlns:a16="http://schemas.microsoft.com/office/drawing/2014/main" xmlns="" id="{AEC9F167-D03B-4F02-91D9-C7DB60DD66FA}"/>
              </a:ext>
            </a:extLst>
          </p:cNvPr>
          <p:cNvPicPr preferRelativeResize="0"/>
          <p:nvPr/>
        </p:nvPicPr>
        <p:blipFill rotWithShape="1">
          <a:blip r:embed="rId3">
            <a:alphaModFix/>
          </a:blip>
          <a:srcRect l="22334" r="11000"/>
          <a:stretch/>
        </p:blipFill>
        <p:spPr>
          <a:xfrm>
            <a:off x="6406486" y="4592518"/>
            <a:ext cx="1762998" cy="1762998"/>
          </a:xfrm>
          <a:prstGeom prst="flowChartConnector">
            <a:avLst/>
          </a:prstGeom>
          <a:noFill/>
          <a:ln>
            <a:noFill/>
          </a:ln>
        </p:spPr>
      </p:pic>
    </p:spTree>
    <p:extLst>
      <p:ext uri="{BB962C8B-B14F-4D97-AF65-F5344CB8AC3E}">
        <p14:creationId xmlns:p14="http://schemas.microsoft.com/office/powerpoint/2010/main" val="3004563414"/>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ángulo redondeado">
            <a:extLst>
              <a:ext uri="{FF2B5EF4-FFF2-40B4-BE49-F238E27FC236}">
                <a16:creationId xmlns:a16="http://schemas.microsoft.com/office/drawing/2014/main" xmlns="" id="{E8278E0E-7A34-46C3-83A2-7F22F74C9041}"/>
              </a:ext>
            </a:extLst>
          </p:cNvPr>
          <p:cNvSpPr/>
          <p:nvPr/>
        </p:nvSpPr>
        <p:spPr>
          <a:xfrm>
            <a:off x="3820885" y="2634343"/>
            <a:ext cx="5512118" cy="3987664"/>
          </a:xfrm>
          <a:prstGeom prst="roundRect">
            <a:avLst>
              <a:gd name="adj" fmla="val 15799"/>
            </a:avLst>
          </a:prstGeom>
          <a:solidFill>
            <a:srgbClr val="EEEEEE"/>
          </a:solidFill>
          <a:ln>
            <a:noFill/>
          </a:ln>
        </p:spPr>
        <p:style>
          <a:lnRef idx="2">
            <a:schemeClr val="accent2"/>
          </a:lnRef>
          <a:fillRef idx="1">
            <a:schemeClr val="lt1"/>
          </a:fillRef>
          <a:effectRef idx="0">
            <a:schemeClr val="accent2"/>
          </a:effectRef>
          <a:fontRef idx="minor">
            <a:schemeClr val="dk1"/>
          </a:fontRef>
        </p:style>
        <p:txBody>
          <a:bodyPr lIns="0" tIns="0" rIns="0" bIns="0"/>
          <a:lstStyle/>
          <a:p>
            <a:endParaRPr/>
          </a:p>
        </p:txBody>
      </p:sp>
      <p:sp>
        <p:nvSpPr>
          <p:cNvPr id="15" name="Rectángulo redondeado">
            <a:extLst>
              <a:ext uri="{FF2B5EF4-FFF2-40B4-BE49-F238E27FC236}">
                <a16:creationId xmlns:a16="http://schemas.microsoft.com/office/drawing/2014/main" xmlns="" id="{2BC3119D-2C45-42C2-ADB1-D0C90BCF5F85}"/>
              </a:ext>
            </a:extLst>
          </p:cNvPr>
          <p:cNvSpPr/>
          <p:nvPr/>
        </p:nvSpPr>
        <p:spPr>
          <a:xfrm>
            <a:off x="4038600" y="2873828"/>
            <a:ext cx="5037956" cy="3554059"/>
          </a:xfrm>
          <a:prstGeom prst="roundRect">
            <a:avLst>
              <a:gd name="adj" fmla="val 15799"/>
            </a:avLst>
          </a:prstGeom>
          <a:ln>
            <a:noFill/>
          </a:ln>
        </p:spPr>
        <p:style>
          <a:lnRef idx="2">
            <a:schemeClr val="accent2"/>
          </a:lnRef>
          <a:fillRef idx="1">
            <a:schemeClr val="lt1"/>
          </a:fillRef>
          <a:effectRef idx="0">
            <a:schemeClr val="accent2"/>
          </a:effectRef>
          <a:fontRef idx="minor">
            <a:schemeClr val="dk1"/>
          </a:fontRef>
        </p:style>
        <p:txBody>
          <a:bodyPr lIns="0" tIns="0" rIns="0" bIns="0"/>
          <a:lstStyle/>
          <a:p>
            <a:endParaRPr/>
          </a:p>
        </p:txBody>
      </p:sp>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ES" b="1" dirty="0">
                <a:solidFill>
                  <a:srgbClr val="741B47"/>
                </a:solidFill>
              </a:rPr>
              <a:t>UBICACIÓN DEL SISTEMA DE CONTROL </a:t>
            </a:r>
          </a:p>
          <a:p>
            <a:pPr>
              <a:lnSpc>
                <a:spcPct val="80000"/>
              </a:lnSpc>
              <a:defRPr sz="2800" b="1">
                <a:solidFill>
                  <a:srgbClr val="741B47"/>
                </a:solidFill>
                <a:latin typeface="Calibri"/>
                <a:ea typeface="Calibri"/>
                <a:cs typeface="Calibri"/>
                <a:sym typeface="Calibri"/>
              </a:defRPr>
            </a:pPr>
            <a:r>
              <a:rPr lang="es-ES" b="0" dirty="0">
                <a:solidFill>
                  <a:srgbClr val="FF0000"/>
                </a:solidFill>
              </a:rPr>
              <a:t>DE PRESIÓN DE NEUMÁTICOS (TPMS)</a:t>
            </a:r>
            <a:endParaRPr b="0" dirty="0">
              <a:solidFill>
                <a:srgbClr val="FF0000"/>
              </a:solidFill>
            </a:endParaRPr>
          </a:p>
        </p:txBody>
      </p:sp>
      <p:sp>
        <p:nvSpPr>
          <p:cNvPr id="8" name="CuadroTexto 7">
            <a:extLst>
              <a:ext uri="{FF2B5EF4-FFF2-40B4-BE49-F238E27FC236}">
                <a16:creationId xmlns:a16="http://schemas.microsoft.com/office/drawing/2014/main" xmlns="" id="{5F658CBD-7B9A-4FA0-8142-A842CF67AD5A}"/>
              </a:ext>
            </a:extLst>
          </p:cNvPr>
          <p:cNvSpPr txBox="1"/>
          <p:nvPr/>
        </p:nvSpPr>
        <p:spPr>
          <a:xfrm>
            <a:off x="701971" y="5184816"/>
            <a:ext cx="2874143" cy="107721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marR="0" lvl="0" indent="0" algn="l" rtl="0">
              <a:spcBef>
                <a:spcPts val="0"/>
              </a:spcBef>
              <a:spcAft>
                <a:spcPts val="0"/>
              </a:spcAft>
              <a:buNone/>
            </a:pPr>
            <a:r>
              <a:rPr lang="es-ES" sz="1600" dirty="0">
                <a:solidFill>
                  <a:schemeClr val="tx1"/>
                </a:solidFill>
                <a:latin typeface="Calibri" panose="020F0502020204030204" pitchFamily="34" charset="0"/>
                <a:ea typeface="Twentieth Century"/>
                <a:cs typeface="Calibri" panose="020F0502020204030204" pitchFamily="34" charset="0"/>
                <a:sym typeface="Twentieth Century"/>
              </a:rPr>
              <a:t>Sensor incorporado en la misma válvula de aire del vehículo. Cada sensor mide la presión y la temperatura de cada rueda.</a:t>
            </a:r>
          </a:p>
        </p:txBody>
      </p:sp>
      <p:sp>
        <p:nvSpPr>
          <p:cNvPr id="9" name="CuadroTexto 8">
            <a:extLst>
              <a:ext uri="{FF2B5EF4-FFF2-40B4-BE49-F238E27FC236}">
                <a16:creationId xmlns:a16="http://schemas.microsoft.com/office/drawing/2014/main" xmlns="" id="{2219B16C-19BC-4A6A-9E96-8B413331DD8E}"/>
              </a:ext>
            </a:extLst>
          </p:cNvPr>
          <p:cNvSpPr txBox="1"/>
          <p:nvPr/>
        </p:nvSpPr>
        <p:spPr>
          <a:xfrm>
            <a:off x="701971" y="4659463"/>
            <a:ext cx="4855028" cy="4001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2000" b="1" dirty="0">
                <a:solidFill>
                  <a:srgbClr val="741B47"/>
                </a:solidFill>
                <a:latin typeface="Calibri" panose="020F0502020204030204" pitchFamily="34" charset="0"/>
                <a:cs typeface="Calibri" panose="020F0502020204030204" pitchFamily="34" charset="0"/>
              </a:rPr>
              <a:t>DE MEDICIÓN DIRECTA</a:t>
            </a:r>
          </a:p>
        </p:txBody>
      </p:sp>
      <p:pic>
        <p:nvPicPr>
          <p:cNvPr id="10" name="Google Shape;677;p10">
            <a:extLst>
              <a:ext uri="{FF2B5EF4-FFF2-40B4-BE49-F238E27FC236}">
                <a16:creationId xmlns:a16="http://schemas.microsoft.com/office/drawing/2014/main" xmlns="" id="{B58C27A4-D0FC-4A9D-8B6D-956B56EAD3F3}"/>
              </a:ext>
            </a:extLst>
          </p:cNvPr>
          <p:cNvPicPr preferRelativeResize="0"/>
          <p:nvPr/>
        </p:nvPicPr>
        <p:blipFill rotWithShape="1">
          <a:blip r:embed="rId2">
            <a:alphaModFix/>
          </a:blip>
          <a:srcRect t="3008" b="5556"/>
          <a:stretch/>
        </p:blipFill>
        <p:spPr>
          <a:xfrm>
            <a:off x="4194107" y="3025398"/>
            <a:ext cx="4765674" cy="3268129"/>
          </a:xfrm>
          <a:prstGeom prst="roundRect">
            <a:avLst/>
          </a:prstGeom>
          <a:noFill/>
          <a:ln>
            <a:noFill/>
          </a:ln>
        </p:spPr>
      </p:pic>
      <p:pic>
        <p:nvPicPr>
          <p:cNvPr id="11" name="Google Shape;678;p10">
            <a:extLst>
              <a:ext uri="{FF2B5EF4-FFF2-40B4-BE49-F238E27FC236}">
                <a16:creationId xmlns:a16="http://schemas.microsoft.com/office/drawing/2014/main" xmlns="" id="{40544288-85AA-4632-8919-607C5CB3A477}"/>
              </a:ext>
            </a:extLst>
          </p:cNvPr>
          <p:cNvPicPr preferRelativeResize="0"/>
          <p:nvPr/>
        </p:nvPicPr>
        <p:blipFill rotWithShape="1">
          <a:blip r:embed="rId3">
            <a:alphaModFix/>
          </a:blip>
          <a:srcRect/>
          <a:stretch/>
        </p:blipFill>
        <p:spPr>
          <a:xfrm>
            <a:off x="701971" y="2498487"/>
            <a:ext cx="2844982" cy="1917030"/>
          </a:xfrm>
          <a:prstGeom prst="rect">
            <a:avLst/>
          </a:prstGeom>
          <a:noFill/>
          <a:ln>
            <a:noFill/>
          </a:ln>
        </p:spPr>
      </p:pic>
    </p:spTree>
    <p:extLst>
      <p:ext uri="{BB962C8B-B14F-4D97-AF65-F5344CB8AC3E}">
        <p14:creationId xmlns:p14="http://schemas.microsoft.com/office/powerpoint/2010/main" val="3116332032"/>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ES" b="1" dirty="0">
                <a:solidFill>
                  <a:srgbClr val="741B47"/>
                </a:solidFill>
              </a:rPr>
              <a:t>BENEFICIOS DEL SISTEMA DE CONTROL </a:t>
            </a:r>
          </a:p>
          <a:p>
            <a:pPr>
              <a:lnSpc>
                <a:spcPct val="80000"/>
              </a:lnSpc>
              <a:defRPr sz="2800" b="1">
                <a:solidFill>
                  <a:srgbClr val="741B47"/>
                </a:solidFill>
                <a:latin typeface="Calibri"/>
                <a:ea typeface="Calibri"/>
                <a:cs typeface="Calibri"/>
                <a:sym typeface="Calibri"/>
              </a:defRPr>
            </a:pPr>
            <a:r>
              <a:rPr lang="es-ES" b="0" dirty="0">
                <a:solidFill>
                  <a:srgbClr val="FF0000"/>
                </a:solidFill>
              </a:rPr>
              <a:t>DE PRESIÓN DE NEUMÁTICOS (TPMS)</a:t>
            </a:r>
            <a:endParaRPr b="0" dirty="0">
              <a:solidFill>
                <a:srgbClr val="FF0000"/>
              </a:solidFill>
            </a:endParaRPr>
          </a:p>
        </p:txBody>
      </p:sp>
      <p:sp>
        <p:nvSpPr>
          <p:cNvPr id="13" name="CuadroTexto 12">
            <a:extLst>
              <a:ext uri="{FF2B5EF4-FFF2-40B4-BE49-F238E27FC236}">
                <a16:creationId xmlns:a16="http://schemas.microsoft.com/office/drawing/2014/main" xmlns="" id="{5BEB6131-63BE-4B0B-A034-66EBFF8B76E6}"/>
              </a:ext>
            </a:extLst>
          </p:cNvPr>
          <p:cNvSpPr txBox="1"/>
          <p:nvPr/>
        </p:nvSpPr>
        <p:spPr>
          <a:xfrm>
            <a:off x="382497" y="2572550"/>
            <a:ext cx="5214259" cy="378565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latin typeface="Calibri" panose="020F0502020204030204" pitchFamily="34" charset="0"/>
                <a:cs typeface="Calibri" panose="020F0502020204030204" pitchFamily="34" charset="0"/>
              </a:rPr>
              <a:t>Previene el posible reventón de un neumático, de esta manera reduce el peligro oculto en la seguridad de los neumáticos.</a:t>
            </a:r>
          </a:p>
          <a:p>
            <a:endParaRPr lang="es-ES" sz="1600" dirty="0">
              <a:latin typeface="Calibri" panose="020F0502020204030204" pitchFamily="34" charset="0"/>
              <a:cs typeface="Calibri" panose="020F0502020204030204" pitchFamily="34" charset="0"/>
            </a:endParaRPr>
          </a:p>
          <a:p>
            <a:r>
              <a:rPr lang="es-ES" sz="1600" dirty="0">
                <a:latin typeface="Calibri" panose="020F0502020204030204" pitchFamily="34" charset="0"/>
                <a:cs typeface="Calibri" panose="020F0502020204030204" pitchFamily="34" charset="0"/>
              </a:rPr>
              <a:t>Reduce el desgaste de los neumáticos y de esta forma alarga la vida útil del neumático.</a:t>
            </a:r>
          </a:p>
          <a:p>
            <a:endParaRPr lang="es-ES" sz="1600" dirty="0">
              <a:latin typeface="Calibri" panose="020F0502020204030204" pitchFamily="34" charset="0"/>
              <a:cs typeface="Calibri" panose="020F0502020204030204" pitchFamily="34" charset="0"/>
            </a:endParaRPr>
          </a:p>
          <a:p>
            <a:r>
              <a:rPr lang="es-ES" sz="1600" dirty="0">
                <a:latin typeface="Calibri" panose="020F0502020204030204" pitchFamily="34" charset="0"/>
                <a:cs typeface="Calibri" panose="020F0502020204030204" pitchFamily="34" charset="0"/>
              </a:rPr>
              <a:t>Reduce el consumo de combustible al circular con una presión correcta.</a:t>
            </a:r>
          </a:p>
          <a:p>
            <a:endParaRPr lang="es-ES" sz="1600" dirty="0">
              <a:latin typeface="Calibri" panose="020F0502020204030204" pitchFamily="34" charset="0"/>
              <a:cs typeface="Calibri" panose="020F0502020204030204" pitchFamily="34" charset="0"/>
            </a:endParaRPr>
          </a:p>
          <a:p>
            <a:r>
              <a:rPr lang="es-ES" sz="1600" dirty="0">
                <a:latin typeface="Calibri" panose="020F0502020204030204" pitchFamily="34" charset="0"/>
                <a:cs typeface="Calibri" panose="020F0502020204030204" pitchFamily="34" charset="0"/>
              </a:rPr>
              <a:t>Reduce el desgaste anormal en el neumático, por efecto del sistema de amortiguación y de suspensión.</a:t>
            </a:r>
          </a:p>
          <a:p>
            <a:endParaRPr lang="es-ES" sz="1600" dirty="0">
              <a:latin typeface="Calibri" panose="020F0502020204030204" pitchFamily="34" charset="0"/>
              <a:cs typeface="Calibri" panose="020F0502020204030204" pitchFamily="34" charset="0"/>
            </a:endParaRPr>
          </a:p>
          <a:p>
            <a:r>
              <a:rPr lang="es-ES" sz="1600" dirty="0">
                <a:latin typeface="Calibri" panose="020F0502020204030204" pitchFamily="34" charset="0"/>
                <a:cs typeface="Calibri" panose="020F0502020204030204" pitchFamily="34" charset="0"/>
              </a:rPr>
              <a:t>Mantiene los neumáticos con su presión correcta, mejorar la confortabilidad en la conducción del vehículo.</a:t>
            </a:r>
          </a:p>
        </p:txBody>
      </p:sp>
      <p:pic>
        <p:nvPicPr>
          <p:cNvPr id="14" name="Google Shape;726;p11">
            <a:extLst>
              <a:ext uri="{FF2B5EF4-FFF2-40B4-BE49-F238E27FC236}">
                <a16:creationId xmlns:a16="http://schemas.microsoft.com/office/drawing/2014/main" xmlns="" id="{F6E205DF-20F8-4FEE-AADF-EC011EEA04A5}"/>
              </a:ext>
            </a:extLst>
          </p:cNvPr>
          <p:cNvPicPr preferRelativeResize="0"/>
          <p:nvPr/>
        </p:nvPicPr>
        <p:blipFill rotWithShape="1">
          <a:blip r:embed="rId2">
            <a:alphaModFix/>
          </a:blip>
          <a:srcRect/>
          <a:stretch/>
        </p:blipFill>
        <p:spPr>
          <a:xfrm>
            <a:off x="5715374" y="4072904"/>
            <a:ext cx="3744312" cy="2436714"/>
          </a:xfrm>
          <a:prstGeom prst="rect">
            <a:avLst/>
          </a:prstGeom>
          <a:noFill/>
          <a:ln>
            <a:noFill/>
          </a:ln>
        </p:spPr>
      </p:pic>
      <p:pic>
        <p:nvPicPr>
          <p:cNvPr id="16" name="Google Shape;725;p11">
            <a:extLst>
              <a:ext uri="{FF2B5EF4-FFF2-40B4-BE49-F238E27FC236}">
                <a16:creationId xmlns:a16="http://schemas.microsoft.com/office/drawing/2014/main" xmlns="" id="{BE4D388D-5E75-47BA-8346-49161C780C3C}"/>
              </a:ext>
            </a:extLst>
          </p:cNvPr>
          <p:cNvPicPr preferRelativeResize="0"/>
          <p:nvPr/>
        </p:nvPicPr>
        <p:blipFill rotWithShape="1">
          <a:blip r:embed="rId3">
            <a:alphaModFix/>
          </a:blip>
          <a:srcRect l="6789" r="12425" b="60051"/>
          <a:stretch/>
        </p:blipFill>
        <p:spPr>
          <a:xfrm>
            <a:off x="5545966" y="2422186"/>
            <a:ext cx="4083128" cy="1356064"/>
          </a:xfrm>
          <a:prstGeom prst="rect">
            <a:avLst/>
          </a:prstGeom>
          <a:noFill/>
          <a:ln>
            <a:noFill/>
          </a:ln>
        </p:spPr>
      </p:pic>
    </p:spTree>
    <p:extLst>
      <p:ext uri="{BB962C8B-B14F-4D97-AF65-F5344CB8AC3E}">
        <p14:creationId xmlns:p14="http://schemas.microsoft.com/office/powerpoint/2010/main" val="3175900589"/>
      </p:ext>
    </p:extLst>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ES" b="1" dirty="0">
                <a:solidFill>
                  <a:srgbClr val="741B47"/>
                </a:solidFill>
              </a:rPr>
              <a:t>FUNCIONES DEL SISTEMA DE CONTROL </a:t>
            </a:r>
          </a:p>
          <a:p>
            <a:pPr>
              <a:lnSpc>
                <a:spcPct val="80000"/>
              </a:lnSpc>
              <a:defRPr sz="2800" b="1">
                <a:solidFill>
                  <a:srgbClr val="741B47"/>
                </a:solidFill>
                <a:latin typeface="Calibri"/>
                <a:ea typeface="Calibri"/>
                <a:cs typeface="Calibri"/>
                <a:sym typeface="Calibri"/>
              </a:defRPr>
            </a:pPr>
            <a:r>
              <a:rPr lang="es-ES" b="0" dirty="0">
                <a:solidFill>
                  <a:srgbClr val="FF0000"/>
                </a:solidFill>
              </a:rPr>
              <a:t>DE PRESIÓN DE NEUMÁTICOS (TPMS)</a:t>
            </a:r>
            <a:endParaRPr b="0" dirty="0">
              <a:solidFill>
                <a:srgbClr val="FF0000"/>
              </a:solidFill>
            </a:endParaRPr>
          </a:p>
        </p:txBody>
      </p:sp>
      <p:pic>
        <p:nvPicPr>
          <p:cNvPr id="6" name="Google Shape;773;p12">
            <a:extLst>
              <a:ext uri="{FF2B5EF4-FFF2-40B4-BE49-F238E27FC236}">
                <a16:creationId xmlns:a16="http://schemas.microsoft.com/office/drawing/2014/main" xmlns="" id="{6EC1C0BA-B321-44D9-B6E0-65A2D1588601}"/>
              </a:ext>
            </a:extLst>
          </p:cNvPr>
          <p:cNvPicPr preferRelativeResize="0"/>
          <p:nvPr/>
        </p:nvPicPr>
        <p:blipFill rotWithShape="1">
          <a:blip r:embed="rId2">
            <a:alphaModFix/>
          </a:blip>
          <a:srcRect/>
          <a:stretch/>
        </p:blipFill>
        <p:spPr>
          <a:xfrm>
            <a:off x="543840" y="4149021"/>
            <a:ext cx="3931538" cy="2018558"/>
          </a:xfrm>
          <a:prstGeom prst="rect">
            <a:avLst/>
          </a:prstGeom>
          <a:noFill/>
          <a:ln>
            <a:noFill/>
          </a:ln>
        </p:spPr>
      </p:pic>
      <p:pic>
        <p:nvPicPr>
          <p:cNvPr id="7" name="Google Shape;774;p12">
            <a:extLst>
              <a:ext uri="{FF2B5EF4-FFF2-40B4-BE49-F238E27FC236}">
                <a16:creationId xmlns:a16="http://schemas.microsoft.com/office/drawing/2014/main" xmlns="" id="{67F36E94-4C4F-42CD-AA9C-ECC5D0211C84}"/>
              </a:ext>
            </a:extLst>
          </p:cNvPr>
          <p:cNvPicPr preferRelativeResize="0"/>
          <p:nvPr/>
        </p:nvPicPr>
        <p:blipFill rotWithShape="1">
          <a:blip r:embed="rId3">
            <a:alphaModFix/>
          </a:blip>
          <a:srcRect t="3689" b="6256"/>
          <a:stretch/>
        </p:blipFill>
        <p:spPr>
          <a:xfrm>
            <a:off x="5808137" y="2226585"/>
            <a:ext cx="2987520" cy="2799182"/>
          </a:xfrm>
          <a:prstGeom prst="rect">
            <a:avLst/>
          </a:prstGeom>
          <a:noFill/>
          <a:ln>
            <a:noFill/>
          </a:ln>
        </p:spPr>
      </p:pic>
      <p:sp>
        <p:nvSpPr>
          <p:cNvPr id="9" name="CuadroTexto 8">
            <a:extLst>
              <a:ext uri="{FF2B5EF4-FFF2-40B4-BE49-F238E27FC236}">
                <a16:creationId xmlns:a16="http://schemas.microsoft.com/office/drawing/2014/main" xmlns="" id="{FF3BF272-CC61-4EEB-9BC8-9173E93BB2DF}"/>
              </a:ext>
            </a:extLst>
          </p:cNvPr>
          <p:cNvSpPr txBox="1"/>
          <p:nvPr/>
        </p:nvSpPr>
        <p:spPr>
          <a:xfrm>
            <a:off x="481248" y="2454811"/>
            <a:ext cx="5059582" cy="132343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285750" indent="-285750">
              <a:buFont typeface="Arial" panose="020B0604020202020204" pitchFamily="34" charset="0"/>
              <a:buChar char="•"/>
            </a:pPr>
            <a:r>
              <a:rPr lang="es-ES" sz="1600" dirty="0">
                <a:solidFill>
                  <a:srgbClr val="741B47"/>
                </a:solidFill>
                <a:latin typeface="Calibri" panose="020F0502020204030204" pitchFamily="34" charset="0"/>
                <a:cs typeface="Calibri" panose="020F0502020204030204" pitchFamily="34" charset="0"/>
              </a:rPr>
              <a:t>Alarma de Baja / Alta temperatura de los neumáticos.</a:t>
            </a:r>
          </a:p>
          <a:p>
            <a:pPr marL="285750" indent="-285750">
              <a:buFont typeface="Arial" panose="020B0604020202020204" pitchFamily="34" charset="0"/>
              <a:buChar char="•"/>
            </a:pPr>
            <a:endParaRPr lang="es-ES" sz="1600" dirty="0">
              <a:solidFill>
                <a:srgbClr val="741B47"/>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s-ES" sz="1600" dirty="0">
                <a:solidFill>
                  <a:srgbClr val="741B47"/>
                </a:solidFill>
                <a:latin typeface="Calibri" panose="020F0502020204030204" pitchFamily="34" charset="0"/>
                <a:cs typeface="Calibri" panose="020F0502020204030204" pitchFamily="34" charset="0"/>
              </a:rPr>
              <a:t>Alarma de Baja / Alta presión de los neumáticos.</a:t>
            </a:r>
          </a:p>
          <a:p>
            <a:pPr marL="285750" indent="-285750">
              <a:buFont typeface="Arial" panose="020B0604020202020204" pitchFamily="34" charset="0"/>
              <a:buChar char="•"/>
            </a:pPr>
            <a:endParaRPr lang="es-ES" sz="1600" dirty="0">
              <a:solidFill>
                <a:srgbClr val="741B47"/>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s-ES" sz="1600" dirty="0">
                <a:solidFill>
                  <a:srgbClr val="741B47"/>
                </a:solidFill>
                <a:latin typeface="Calibri" panose="020F0502020204030204" pitchFamily="34" charset="0"/>
                <a:cs typeface="Calibri" panose="020F0502020204030204" pitchFamily="34" charset="0"/>
              </a:rPr>
              <a:t>Luz de testigo en el tablero de instrumentos</a:t>
            </a:r>
          </a:p>
        </p:txBody>
      </p:sp>
      <p:sp>
        <p:nvSpPr>
          <p:cNvPr id="11" name="CuadroTexto 10">
            <a:extLst>
              <a:ext uri="{FF2B5EF4-FFF2-40B4-BE49-F238E27FC236}">
                <a16:creationId xmlns:a16="http://schemas.microsoft.com/office/drawing/2014/main" xmlns="" id="{D9B6DC65-9EF3-4ACB-BF69-5BE8E0E55C29}"/>
              </a:ext>
            </a:extLst>
          </p:cNvPr>
          <p:cNvSpPr txBox="1"/>
          <p:nvPr/>
        </p:nvSpPr>
        <p:spPr>
          <a:xfrm>
            <a:off x="5003928" y="5158300"/>
            <a:ext cx="4167732" cy="1815882"/>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285750" indent="-285750">
              <a:buFont typeface="Arial" panose="020B0604020202020204" pitchFamily="34" charset="0"/>
              <a:buChar char="•"/>
            </a:pPr>
            <a:endParaRPr lang="es-ES" sz="1600" dirty="0">
              <a:solidFill>
                <a:srgbClr val="741B47"/>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s-ES" sz="1600" dirty="0">
                <a:solidFill>
                  <a:srgbClr val="741B47"/>
                </a:solidFill>
                <a:latin typeface="Calibri" panose="020F0502020204030204" pitchFamily="34" charset="0"/>
                <a:cs typeface="Calibri" panose="020F0502020204030204" pitchFamily="34" charset="0"/>
              </a:rPr>
              <a:t>Mensaje de aviso en pantalla LCD, sobre aviso de  falta o sobre presión.(información detallada). </a:t>
            </a:r>
          </a:p>
          <a:p>
            <a:pPr marL="285750" indent="-285750">
              <a:buFont typeface="Arial" panose="020B0604020202020204" pitchFamily="34" charset="0"/>
              <a:buChar char="•"/>
            </a:pPr>
            <a:endParaRPr lang="es-ES" sz="1600" dirty="0">
              <a:solidFill>
                <a:srgbClr val="741B47"/>
              </a:solidFill>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s-ES" sz="1600" dirty="0">
                <a:solidFill>
                  <a:srgbClr val="741B47"/>
                </a:solidFill>
                <a:latin typeface="Calibri" panose="020F0502020204030204" pitchFamily="34" charset="0"/>
                <a:cs typeface="Calibri" panose="020F0502020204030204" pitchFamily="34" charset="0"/>
              </a:rPr>
              <a:t>Información en tiempo real mediante aplicaciones digitales (móvil, Tablet, </a:t>
            </a:r>
            <a:r>
              <a:rPr lang="es-ES" sz="1600" dirty="0" err="1">
                <a:solidFill>
                  <a:srgbClr val="741B47"/>
                </a:solidFill>
                <a:latin typeface="Calibri" panose="020F0502020204030204" pitchFamily="34" charset="0"/>
                <a:cs typeface="Calibri" panose="020F0502020204030204" pitchFamily="34" charset="0"/>
              </a:rPr>
              <a:t>etc</a:t>
            </a:r>
            <a:r>
              <a:rPr lang="es-ES" sz="1600" dirty="0">
                <a:solidFill>
                  <a:srgbClr val="741B47"/>
                </a:solidFill>
                <a:latin typeface="Calibri" panose="020F0502020204030204" pitchFamily="34" charset="0"/>
                <a:cs typeface="Calibri" panose="020F0502020204030204" pitchFamily="34" charset="0"/>
              </a:rPr>
              <a:t>).</a:t>
            </a:r>
          </a:p>
        </p:txBody>
      </p:sp>
    </p:spTree>
    <p:extLst>
      <p:ext uri="{BB962C8B-B14F-4D97-AF65-F5344CB8AC3E}">
        <p14:creationId xmlns:p14="http://schemas.microsoft.com/office/powerpoint/2010/main" val="128734144"/>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4" name="Google Shape;260;p11" descr="Google Shape;260;p11"/>
          <p:cNvPicPr>
            <a:picLocks noChangeAspect="1"/>
          </p:cNvPicPr>
          <p:nvPr/>
        </p:nvPicPr>
        <p:blipFill>
          <a:blip r:embed="rId2"/>
          <a:stretch>
            <a:fillRect/>
          </a:stretch>
        </p:blipFill>
        <p:spPr>
          <a:xfrm>
            <a:off x="5902233" y="1304434"/>
            <a:ext cx="3094285" cy="5481848"/>
          </a:xfrm>
          <a:prstGeom prst="rect">
            <a:avLst/>
          </a:prstGeom>
          <a:ln w="12700">
            <a:miter lim="400000"/>
          </a:ln>
        </p:spPr>
      </p:pic>
      <p:sp>
        <p:nvSpPr>
          <p:cNvPr id="325" name="Google Shape;261;p11"/>
          <p:cNvSpPr txBox="1"/>
          <p:nvPr/>
        </p:nvSpPr>
        <p:spPr>
          <a:xfrm>
            <a:off x="624577" y="5745510"/>
            <a:ext cx="4995619" cy="4541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spAutoFit/>
          </a:bodyPr>
          <a:lstStyle>
            <a:lvl1pPr>
              <a:defRPr sz="2100" b="1">
                <a:solidFill>
                  <a:srgbClr val="741B47"/>
                </a:solidFill>
                <a:latin typeface="Calibri"/>
                <a:ea typeface="Calibri"/>
                <a:cs typeface="Calibri"/>
                <a:sym typeface="Calibri"/>
              </a:defRPr>
            </a:lvl1pPr>
          </a:lstStyle>
          <a:p>
            <a:r>
              <a:t>¡Comparte tus respuestas!</a:t>
            </a:r>
          </a:p>
        </p:txBody>
      </p:sp>
      <p:grpSp>
        <p:nvGrpSpPr>
          <p:cNvPr id="328" name="Google Shape;262;p11"/>
          <p:cNvGrpSpPr/>
          <p:nvPr/>
        </p:nvGrpSpPr>
        <p:grpSpPr>
          <a:xfrm>
            <a:off x="558595" y="2258677"/>
            <a:ext cx="5146724" cy="3149067"/>
            <a:chOff x="0" y="0"/>
            <a:chExt cx="5146723" cy="3149066"/>
          </a:xfrm>
        </p:grpSpPr>
        <p:sp>
          <p:nvSpPr>
            <p:cNvPr id="326" name="Google Shape;263;p11"/>
            <p:cNvSpPr/>
            <p:nvPr/>
          </p:nvSpPr>
          <p:spPr>
            <a:xfrm>
              <a:off x="0" y="0"/>
              <a:ext cx="5146724" cy="3149067"/>
            </a:xfrm>
            <a:prstGeom prst="roundRect">
              <a:avLst>
                <a:gd name="adj" fmla="val 9635"/>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327" name="Google Shape;264;p11"/>
            <p:cNvSpPr txBox="1"/>
            <p:nvPr/>
          </p:nvSpPr>
          <p:spPr>
            <a:xfrm>
              <a:off x="67388" y="1384440"/>
              <a:ext cx="5011946" cy="38018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a:latin typeface="+mj-lt"/>
                  <a:ea typeface="+mj-ea"/>
                  <a:cs typeface="+mj-cs"/>
                  <a:sym typeface="Arial"/>
                </a:defRPr>
              </a:lvl1pPr>
            </a:lstStyle>
            <a:p>
              <a:r>
                <a:t>    </a:t>
              </a:r>
            </a:p>
          </p:txBody>
        </p:sp>
      </p:grpSp>
      <p:pic>
        <p:nvPicPr>
          <p:cNvPr id="329" name="Google Shape;265;p11" descr="Google Shape;265;p11"/>
          <p:cNvPicPr>
            <a:picLocks noChangeAspect="1"/>
          </p:cNvPicPr>
          <p:nvPr/>
        </p:nvPicPr>
        <p:blipFill>
          <a:blip r:embed="rId3"/>
          <a:stretch>
            <a:fillRect/>
          </a:stretch>
        </p:blipFill>
        <p:spPr>
          <a:xfrm>
            <a:off x="5449463" y="2061747"/>
            <a:ext cx="477103" cy="477104"/>
          </a:xfrm>
          <a:prstGeom prst="rect">
            <a:avLst/>
          </a:prstGeom>
          <a:ln w="12700">
            <a:miter lim="400000"/>
          </a:ln>
        </p:spPr>
      </p:pic>
      <p:sp>
        <p:nvSpPr>
          <p:cNvPr id="330" name="Google Shape;323;p12"/>
          <p:cNvSpPr txBox="1"/>
          <p:nvPr/>
        </p:nvSpPr>
        <p:spPr>
          <a:xfrm>
            <a:off x="375973" y="1384741"/>
            <a:ext cx="8950504"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REFLEXIONEMOS</a:t>
            </a:r>
          </a:p>
        </p:txBody>
      </p:sp>
      <p:sp>
        <p:nvSpPr>
          <p:cNvPr id="331" name="Google Shape;324;p12"/>
          <p:cNvSpPr txBox="1"/>
          <p:nvPr/>
        </p:nvSpPr>
        <p:spPr>
          <a:xfrm>
            <a:off x="366450" y="1110796"/>
            <a:ext cx="4700400" cy="3722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b="1">
                <a:latin typeface="Calibri"/>
                <a:ea typeface="Calibri"/>
                <a:cs typeface="Calibri"/>
                <a:sym typeface="Calibri"/>
              </a:defRPr>
            </a:lvl1pPr>
          </a:lstStyle>
          <a:p>
            <a:r>
              <a:t>HAGAMOS UNA PAUSA</a:t>
            </a:r>
          </a:p>
        </p:txBody>
      </p:sp>
      <p:sp>
        <p:nvSpPr>
          <p:cNvPr id="332" name="Google Shape;52;p28"/>
          <p:cNvSpPr txBox="1">
            <a:spLocks noGrp="1"/>
          </p:cNvSpPr>
          <p:nvPr>
            <p:ph type="sldNum" sz="quarter" idx="4294967295"/>
          </p:nvPr>
        </p:nvSpPr>
        <p:spPr>
          <a:xfrm>
            <a:off x="371684" y="6881800"/>
            <a:ext cx="337156"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15</a:t>
            </a:fld>
            <a:endParaRPr/>
          </a:p>
        </p:txBody>
      </p:sp>
      <p:sp>
        <p:nvSpPr>
          <p:cNvPr id="333" name="Google Shape;266;p11"/>
          <p:cNvSpPr txBox="1"/>
          <p:nvPr/>
        </p:nvSpPr>
        <p:spPr>
          <a:xfrm>
            <a:off x="706356" y="3324524"/>
            <a:ext cx="3626158" cy="10173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anchor="ctr">
            <a:spAutoFit/>
          </a:bodyPr>
          <a:lstStyle/>
          <a:p>
            <a:pPr>
              <a:lnSpc>
                <a:spcPct val="115000"/>
              </a:lnSpc>
              <a:defRPr sz="1600">
                <a:latin typeface="Calibri"/>
                <a:ea typeface="Calibri"/>
                <a:cs typeface="Calibri"/>
                <a:sym typeface="Calibri"/>
              </a:defRPr>
            </a:pPr>
            <a:r>
              <a:rPr lang="es-ES" dirty="0"/>
              <a:t>¿Qué pasa con la confortabilidad de un vehículo cuando un neumático circula con poco aire y con mucho aire? </a:t>
            </a: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Grupo 11">
            <a:extLst>
              <a:ext uri="{FF2B5EF4-FFF2-40B4-BE49-F238E27FC236}">
                <a16:creationId xmlns:a16="http://schemas.microsoft.com/office/drawing/2014/main" xmlns="" id="{920072A7-7659-4FAC-8DF7-B92A527864AF}"/>
              </a:ext>
            </a:extLst>
          </p:cNvPr>
          <p:cNvSpPr/>
          <p:nvPr/>
        </p:nvSpPr>
        <p:spPr>
          <a:xfrm>
            <a:off x="5437255" y="1970676"/>
            <a:ext cx="3977231" cy="3243140"/>
          </a:xfrm>
          <a:prstGeom prst="roundRect">
            <a:avLst>
              <a:gd name="adj" fmla="val 16939"/>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ES" b="1" dirty="0">
                <a:solidFill>
                  <a:srgbClr val="741B47"/>
                </a:solidFill>
              </a:rPr>
              <a:t>SENSORES CAPTADORES DE VELOCIDAD </a:t>
            </a:r>
          </a:p>
          <a:p>
            <a:pPr>
              <a:lnSpc>
                <a:spcPct val="80000"/>
              </a:lnSpc>
              <a:defRPr sz="2800" b="1">
                <a:solidFill>
                  <a:srgbClr val="741B47"/>
                </a:solidFill>
                <a:latin typeface="Calibri"/>
                <a:ea typeface="Calibri"/>
                <a:cs typeface="Calibri"/>
                <a:sym typeface="Calibri"/>
              </a:defRPr>
            </a:pPr>
            <a:r>
              <a:rPr lang="es-ES" b="0" dirty="0">
                <a:solidFill>
                  <a:srgbClr val="FF0000"/>
                </a:solidFill>
              </a:rPr>
              <a:t>SISTEMAS DE FRENOS</a:t>
            </a:r>
            <a:endParaRPr b="0" dirty="0">
              <a:solidFill>
                <a:srgbClr val="FF0000"/>
              </a:solidFill>
            </a:endParaRPr>
          </a:p>
        </p:txBody>
      </p:sp>
      <p:sp>
        <p:nvSpPr>
          <p:cNvPr id="12" name="Google Shape;827;p14">
            <a:extLst>
              <a:ext uri="{FF2B5EF4-FFF2-40B4-BE49-F238E27FC236}">
                <a16:creationId xmlns:a16="http://schemas.microsoft.com/office/drawing/2014/main" xmlns="" id="{A605314A-CDA8-4641-94E2-7309727859AE}"/>
              </a:ext>
            </a:extLst>
          </p:cNvPr>
          <p:cNvSpPr/>
          <p:nvPr/>
        </p:nvSpPr>
        <p:spPr>
          <a:xfrm>
            <a:off x="5733318" y="2191883"/>
            <a:ext cx="3411378" cy="280072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dirty="0">
                <a:solidFill>
                  <a:srgbClr val="741B47"/>
                </a:solidFill>
                <a:latin typeface="Calibri" panose="020F0502020204030204" pitchFamily="34" charset="0"/>
                <a:ea typeface="Twentieth Century"/>
                <a:cs typeface="Calibri" panose="020F0502020204030204" pitchFamily="34" charset="0"/>
                <a:sym typeface="Twentieth Century"/>
              </a:rPr>
              <a:t>Los de tipo efecto Hall son compuestos de un material semiconductor en la placa de nombre Hall que es atravesado por una corriente eléctrica (intensidad). Cuando esta placa Hall es sometida a la acción de un campo magnético, los electrones se mueven generando un voltaje(tensión). La señal de salida es cuadrada y proporcional a las variaciones que detecta el sensor.</a:t>
            </a:r>
            <a:endParaRPr sz="1600" dirty="0">
              <a:solidFill>
                <a:srgbClr val="741B47"/>
              </a:solidFill>
              <a:latin typeface="Calibri" panose="020F0502020204030204" pitchFamily="34" charset="0"/>
              <a:cs typeface="Calibri" panose="020F0502020204030204" pitchFamily="34" charset="0"/>
            </a:endParaRPr>
          </a:p>
        </p:txBody>
      </p:sp>
      <p:sp>
        <p:nvSpPr>
          <p:cNvPr id="13" name="CuadroTexto 12">
            <a:extLst>
              <a:ext uri="{FF2B5EF4-FFF2-40B4-BE49-F238E27FC236}">
                <a16:creationId xmlns:a16="http://schemas.microsoft.com/office/drawing/2014/main" xmlns="" id="{26D9E8B9-D857-4473-A120-A0C50AF51931}"/>
              </a:ext>
            </a:extLst>
          </p:cNvPr>
          <p:cNvSpPr txBox="1"/>
          <p:nvPr/>
        </p:nvSpPr>
        <p:spPr>
          <a:xfrm>
            <a:off x="382497" y="2352736"/>
            <a:ext cx="4664074" cy="70788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2000" b="1" dirty="0">
                <a:solidFill>
                  <a:srgbClr val="741B47"/>
                </a:solidFill>
                <a:latin typeface="Calibri" panose="020F0502020204030204" pitchFamily="34" charset="0"/>
                <a:cs typeface="Calibri" panose="020F0502020204030204" pitchFamily="34" charset="0"/>
              </a:rPr>
              <a:t>CAPTADORES O SENSORES DE VELOCIDAD DE LAS RUEDAS TIPO EFECTO HALL</a:t>
            </a:r>
          </a:p>
        </p:txBody>
      </p:sp>
      <p:pic>
        <p:nvPicPr>
          <p:cNvPr id="14" name="Google Shape;828;p14">
            <a:extLst>
              <a:ext uri="{FF2B5EF4-FFF2-40B4-BE49-F238E27FC236}">
                <a16:creationId xmlns:a16="http://schemas.microsoft.com/office/drawing/2014/main" xmlns="" id="{38C12116-B8AD-4581-877C-74EABC664B1F}"/>
              </a:ext>
            </a:extLst>
          </p:cNvPr>
          <p:cNvPicPr preferRelativeResize="0"/>
          <p:nvPr/>
        </p:nvPicPr>
        <p:blipFill rotWithShape="1">
          <a:blip r:embed="rId2">
            <a:alphaModFix/>
          </a:blip>
          <a:srcRect/>
          <a:stretch/>
        </p:blipFill>
        <p:spPr>
          <a:xfrm>
            <a:off x="382497" y="3692306"/>
            <a:ext cx="4664074" cy="2379294"/>
          </a:xfrm>
          <a:prstGeom prst="rect">
            <a:avLst/>
          </a:prstGeom>
          <a:noFill/>
          <a:ln>
            <a:noFill/>
          </a:ln>
        </p:spPr>
      </p:pic>
      <p:pic>
        <p:nvPicPr>
          <p:cNvPr id="16" name="Google Shape;829;p14">
            <a:extLst>
              <a:ext uri="{FF2B5EF4-FFF2-40B4-BE49-F238E27FC236}">
                <a16:creationId xmlns:a16="http://schemas.microsoft.com/office/drawing/2014/main" xmlns="" id="{3310300A-AB73-4834-8CFA-9AD70563F5F4}"/>
              </a:ext>
            </a:extLst>
          </p:cNvPr>
          <p:cNvPicPr preferRelativeResize="0"/>
          <p:nvPr/>
        </p:nvPicPr>
        <p:blipFill rotWithShape="1">
          <a:blip r:embed="rId3">
            <a:alphaModFix/>
          </a:blip>
          <a:srcRect l="956" t="-9307" r="40809" b="9307"/>
          <a:stretch/>
        </p:blipFill>
        <p:spPr>
          <a:xfrm>
            <a:off x="5983626" y="5213816"/>
            <a:ext cx="2884488" cy="1807892"/>
          </a:xfrm>
          <a:prstGeom prst="rect">
            <a:avLst/>
          </a:prstGeom>
          <a:noFill/>
          <a:ln>
            <a:noFill/>
          </a:ln>
        </p:spPr>
      </p:pic>
    </p:spTree>
    <p:extLst>
      <p:ext uri="{BB962C8B-B14F-4D97-AF65-F5344CB8AC3E}">
        <p14:creationId xmlns:p14="http://schemas.microsoft.com/office/powerpoint/2010/main" val="2669363802"/>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Grupo 11">
            <a:extLst>
              <a:ext uri="{FF2B5EF4-FFF2-40B4-BE49-F238E27FC236}">
                <a16:creationId xmlns:a16="http://schemas.microsoft.com/office/drawing/2014/main" xmlns="" id="{920072A7-7659-4FAC-8DF7-B92A527864AF}"/>
              </a:ext>
            </a:extLst>
          </p:cNvPr>
          <p:cNvSpPr/>
          <p:nvPr/>
        </p:nvSpPr>
        <p:spPr>
          <a:xfrm>
            <a:off x="382496" y="3248157"/>
            <a:ext cx="3977231" cy="3243140"/>
          </a:xfrm>
          <a:prstGeom prst="roundRect">
            <a:avLst>
              <a:gd name="adj" fmla="val 16939"/>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ES" b="1" dirty="0">
                <a:solidFill>
                  <a:srgbClr val="741B47"/>
                </a:solidFill>
              </a:rPr>
              <a:t>SENSORES CAPTADORES DE VELOCIDAD </a:t>
            </a:r>
          </a:p>
          <a:p>
            <a:pPr>
              <a:lnSpc>
                <a:spcPct val="80000"/>
              </a:lnSpc>
              <a:defRPr sz="2800" b="1">
                <a:solidFill>
                  <a:srgbClr val="741B47"/>
                </a:solidFill>
                <a:latin typeface="Calibri"/>
                <a:ea typeface="Calibri"/>
                <a:cs typeface="Calibri"/>
                <a:sym typeface="Calibri"/>
              </a:defRPr>
            </a:pPr>
            <a:r>
              <a:rPr lang="es-ES" b="0" dirty="0">
                <a:solidFill>
                  <a:srgbClr val="FF0000"/>
                </a:solidFill>
              </a:rPr>
              <a:t>SISTEMAS DE FRENOS</a:t>
            </a:r>
            <a:endParaRPr b="0" dirty="0">
              <a:solidFill>
                <a:srgbClr val="FF0000"/>
              </a:solidFill>
            </a:endParaRPr>
          </a:p>
        </p:txBody>
      </p:sp>
      <p:sp>
        <p:nvSpPr>
          <p:cNvPr id="12" name="Google Shape;827;p14">
            <a:extLst>
              <a:ext uri="{FF2B5EF4-FFF2-40B4-BE49-F238E27FC236}">
                <a16:creationId xmlns:a16="http://schemas.microsoft.com/office/drawing/2014/main" xmlns="" id="{A605314A-CDA8-4641-94E2-7309727859AE}"/>
              </a:ext>
            </a:extLst>
          </p:cNvPr>
          <p:cNvSpPr/>
          <p:nvPr/>
        </p:nvSpPr>
        <p:spPr>
          <a:xfrm>
            <a:off x="678559" y="3469364"/>
            <a:ext cx="3411378" cy="280072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dirty="0">
                <a:solidFill>
                  <a:srgbClr val="741B47"/>
                </a:solidFill>
                <a:latin typeface="Calibri" panose="020F0502020204030204" pitchFamily="34" charset="0"/>
                <a:ea typeface="Twentieth Century"/>
                <a:cs typeface="Calibri" panose="020F0502020204030204" pitchFamily="34" charset="0"/>
                <a:sym typeface="Twentieth Century"/>
              </a:rPr>
              <a:t>Constan de una bobina que envuelve a un imán permanente. El elemento ferromagnético altera el campo magnético del imán.  Esta alternación se traduce en un voltaje (tensión) de salida sinusoidal, proporcional a la velocidad de las variaciones y a la distancia con el elemento ferromagnético que detecta el sensor. La corriente generada en la bobina será medida en sus dos extremos.</a:t>
            </a:r>
          </a:p>
        </p:txBody>
      </p:sp>
      <p:sp>
        <p:nvSpPr>
          <p:cNvPr id="13" name="CuadroTexto 12">
            <a:extLst>
              <a:ext uri="{FF2B5EF4-FFF2-40B4-BE49-F238E27FC236}">
                <a16:creationId xmlns:a16="http://schemas.microsoft.com/office/drawing/2014/main" xmlns="" id="{26D9E8B9-D857-4473-A120-A0C50AF51931}"/>
              </a:ext>
            </a:extLst>
          </p:cNvPr>
          <p:cNvSpPr txBox="1"/>
          <p:nvPr/>
        </p:nvSpPr>
        <p:spPr>
          <a:xfrm>
            <a:off x="382497" y="2352736"/>
            <a:ext cx="5789704" cy="70788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2000" b="1" dirty="0">
                <a:solidFill>
                  <a:srgbClr val="741B47"/>
                </a:solidFill>
                <a:latin typeface="Calibri" panose="020F0502020204030204" pitchFamily="34" charset="0"/>
                <a:cs typeface="Calibri" panose="020F0502020204030204" pitchFamily="34" charset="0"/>
              </a:rPr>
              <a:t>CAPTADORES O SENSORES DE VELOCIDAD DE LAS RUEDAS TIPO INDUCTIVO</a:t>
            </a:r>
          </a:p>
        </p:txBody>
      </p:sp>
      <p:pic>
        <p:nvPicPr>
          <p:cNvPr id="8" name="Google Shape;876;p15">
            <a:extLst>
              <a:ext uri="{FF2B5EF4-FFF2-40B4-BE49-F238E27FC236}">
                <a16:creationId xmlns:a16="http://schemas.microsoft.com/office/drawing/2014/main" xmlns="" id="{A3FDCDFB-5C9A-4545-942F-CCCACA777A19}"/>
              </a:ext>
            </a:extLst>
          </p:cNvPr>
          <p:cNvPicPr preferRelativeResize="0"/>
          <p:nvPr/>
        </p:nvPicPr>
        <p:blipFill rotWithShape="1">
          <a:blip r:embed="rId2">
            <a:alphaModFix/>
          </a:blip>
          <a:srcRect/>
          <a:stretch/>
        </p:blipFill>
        <p:spPr>
          <a:xfrm>
            <a:off x="4768533" y="3440118"/>
            <a:ext cx="4564470" cy="2829972"/>
          </a:xfrm>
          <a:prstGeom prst="rect">
            <a:avLst/>
          </a:prstGeom>
          <a:noFill/>
          <a:ln>
            <a:noFill/>
          </a:ln>
        </p:spPr>
      </p:pic>
      <p:pic>
        <p:nvPicPr>
          <p:cNvPr id="9" name="Google Shape;877;p15">
            <a:extLst>
              <a:ext uri="{FF2B5EF4-FFF2-40B4-BE49-F238E27FC236}">
                <a16:creationId xmlns:a16="http://schemas.microsoft.com/office/drawing/2014/main" xmlns="" id="{1C065049-0B04-4667-AB9C-2B622EF9386C}"/>
              </a:ext>
            </a:extLst>
          </p:cNvPr>
          <p:cNvPicPr preferRelativeResize="0"/>
          <p:nvPr/>
        </p:nvPicPr>
        <p:blipFill rotWithShape="1">
          <a:blip r:embed="rId3">
            <a:alphaModFix/>
          </a:blip>
          <a:srcRect/>
          <a:stretch/>
        </p:blipFill>
        <p:spPr>
          <a:xfrm>
            <a:off x="6905142" y="1358615"/>
            <a:ext cx="1977600" cy="1348064"/>
          </a:xfrm>
          <a:prstGeom prst="roundRect">
            <a:avLst>
              <a:gd name="adj" fmla="val 7784"/>
            </a:avLst>
          </a:prstGeom>
          <a:noFill/>
          <a:ln>
            <a:noFill/>
          </a:ln>
        </p:spPr>
      </p:pic>
    </p:spTree>
    <p:extLst>
      <p:ext uri="{BB962C8B-B14F-4D97-AF65-F5344CB8AC3E}">
        <p14:creationId xmlns:p14="http://schemas.microsoft.com/office/powerpoint/2010/main" val="1488102204"/>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Grupo 11">
            <a:extLst>
              <a:ext uri="{FF2B5EF4-FFF2-40B4-BE49-F238E27FC236}">
                <a16:creationId xmlns:a16="http://schemas.microsoft.com/office/drawing/2014/main" xmlns="" id="{920072A7-7659-4FAC-8DF7-B92A527864AF}"/>
              </a:ext>
            </a:extLst>
          </p:cNvPr>
          <p:cNvSpPr/>
          <p:nvPr/>
        </p:nvSpPr>
        <p:spPr>
          <a:xfrm>
            <a:off x="4508183" y="4669971"/>
            <a:ext cx="4857750" cy="2416629"/>
          </a:xfrm>
          <a:prstGeom prst="roundRect">
            <a:avLst>
              <a:gd name="adj" fmla="val 9124"/>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39" name="Google Shape;173;p6"/>
          <p:cNvSpPr txBox="1"/>
          <p:nvPr/>
        </p:nvSpPr>
        <p:spPr>
          <a:xfrm>
            <a:off x="382497" y="1088035"/>
            <a:ext cx="8950506" cy="88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ES" b="1" dirty="0">
                <a:solidFill>
                  <a:srgbClr val="741B47"/>
                </a:solidFill>
              </a:rPr>
              <a:t>ALTERACIONES EN LAS SEÑALES DE SENSORES</a:t>
            </a:r>
          </a:p>
          <a:p>
            <a:pPr>
              <a:lnSpc>
                <a:spcPct val="80000"/>
              </a:lnSpc>
              <a:defRPr sz="2800" b="1">
                <a:solidFill>
                  <a:srgbClr val="741B47"/>
                </a:solidFill>
                <a:latin typeface="Calibri"/>
                <a:ea typeface="Calibri"/>
                <a:cs typeface="Calibri"/>
                <a:sym typeface="Calibri"/>
              </a:defRPr>
            </a:pPr>
            <a:r>
              <a:rPr lang="es-ES" b="0" dirty="0">
                <a:solidFill>
                  <a:srgbClr val="FF0000"/>
                </a:solidFill>
              </a:rPr>
              <a:t>CAPTADORES DE VELOCIDAD SISTEMAS DE FRENOS</a:t>
            </a:r>
            <a:endParaRPr b="0" dirty="0">
              <a:solidFill>
                <a:srgbClr val="FF0000"/>
              </a:solidFill>
            </a:endParaRPr>
          </a:p>
        </p:txBody>
      </p:sp>
      <p:sp>
        <p:nvSpPr>
          <p:cNvPr id="12" name="Google Shape;827;p14">
            <a:extLst>
              <a:ext uri="{FF2B5EF4-FFF2-40B4-BE49-F238E27FC236}">
                <a16:creationId xmlns:a16="http://schemas.microsoft.com/office/drawing/2014/main" xmlns="" id="{A605314A-CDA8-4641-94E2-7309727859AE}"/>
              </a:ext>
            </a:extLst>
          </p:cNvPr>
          <p:cNvSpPr/>
          <p:nvPr/>
        </p:nvSpPr>
        <p:spPr>
          <a:xfrm>
            <a:off x="534897" y="2535513"/>
            <a:ext cx="4668474" cy="15696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s-ES" sz="1600" dirty="0">
                <a:solidFill>
                  <a:srgbClr val="741B47"/>
                </a:solidFill>
                <a:latin typeface="Calibri" panose="020F0502020204030204" pitchFamily="34" charset="0"/>
                <a:ea typeface="Twentieth Century"/>
                <a:cs typeface="Calibri" panose="020F0502020204030204" pitchFamily="34" charset="0"/>
                <a:sym typeface="Twentieth Century"/>
              </a:rPr>
              <a:t>Las Alteraciones de las señales o fallas de los dispositivos usualmente suceden si no se tiene un buen mantenimiento de los sensores de velocidad. Si existen estas variaciones de señales o tiene códigos de fallas (DTC), se debe realizar un diagnostico del vehículo siguiendo los siguientes pasos:</a:t>
            </a:r>
          </a:p>
        </p:txBody>
      </p:sp>
      <p:sp>
        <p:nvSpPr>
          <p:cNvPr id="10" name="CuadroTexto 9">
            <a:extLst>
              <a:ext uri="{FF2B5EF4-FFF2-40B4-BE49-F238E27FC236}">
                <a16:creationId xmlns:a16="http://schemas.microsoft.com/office/drawing/2014/main" xmlns="" id="{2330304F-4FC9-4B07-9797-E6A024BFAF5B}"/>
              </a:ext>
            </a:extLst>
          </p:cNvPr>
          <p:cNvSpPr txBox="1"/>
          <p:nvPr/>
        </p:nvSpPr>
        <p:spPr>
          <a:xfrm>
            <a:off x="4668474" y="4839716"/>
            <a:ext cx="4857750" cy="206210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285750" marR="0" lvl="0" indent="-285750" algn="l" rtl="0">
              <a:spcBef>
                <a:spcPts val="0"/>
              </a:spcBef>
              <a:spcAft>
                <a:spcPts val="0"/>
              </a:spcAft>
              <a:buFont typeface="Arial" panose="020B0604020202020204" pitchFamily="34" charset="0"/>
              <a:buChar char="•"/>
            </a:pPr>
            <a:r>
              <a:rPr lang="es-ES" sz="1600" dirty="0">
                <a:solidFill>
                  <a:srgbClr val="741B47"/>
                </a:solidFill>
                <a:latin typeface="Calibri" panose="020F0502020204030204" pitchFamily="34" charset="0"/>
                <a:ea typeface="Twentieth Century"/>
                <a:cs typeface="Calibri" panose="020F0502020204030204" pitchFamily="34" charset="0"/>
                <a:sym typeface="Twentieth Century"/>
              </a:rPr>
              <a:t>Revisión de la Presión de neumáticos</a:t>
            </a:r>
          </a:p>
          <a:p>
            <a:pPr marL="285750" marR="0" lvl="0" indent="-285750" algn="l" rtl="0">
              <a:spcBef>
                <a:spcPts val="0"/>
              </a:spcBef>
              <a:spcAft>
                <a:spcPts val="0"/>
              </a:spcAft>
              <a:buFont typeface="Arial" panose="020B0604020202020204" pitchFamily="34" charset="0"/>
              <a:buChar char="•"/>
            </a:pPr>
            <a:r>
              <a:rPr lang="es-ES" sz="1600" dirty="0">
                <a:solidFill>
                  <a:srgbClr val="741B47"/>
                </a:solidFill>
                <a:latin typeface="Calibri" panose="020F0502020204030204" pitchFamily="34" charset="0"/>
                <a:ea typeface="Twentieth Century"/>
                <a:cs typeface="Calibri" panose="020F0502020204030204" pitchFamily="34" charset="0"/>
                <a:sym typeface="Twentieth Century"/>
              </a:rPr>
              <a:t>Revisar las Medidas de las llantas y neumáticos (deben ser las adecuadas).</a:t>
            </a:r>
          </a:p>
          <a:p>
            <a:pPr marL="285750" marR="0" lvl="0" indent="-285750" algn="l" rtl="0">
              <a:spcBef>
                <a:spcPts val="0"/>
              </a:spcBef>
              <a:spcAft>
                <a:spcPts val="0"/>
              </a:spcAft>
              <a:buFont typeface="Arial" panose="020B0604020202020204" pitchFamily="34" charset="0"/>
              <a:buChar char="•"/>
            </a:pPr>
            <a:r>
              <a:rPr lang="es-ES" sz="1600" dirty="0">
                <a:solidFill>
                  <a:srgbClr val="741B47"/>
                </a:solidFill>
                <a:latin typeface="Calibri" panose="020F0502020204030204" pitchFamily="34" charset="0"/>
                <a:ea typeface="Twentieth Century"/>
                <a:cs typeface="Calibri" panose="020F0502020204030204" pitchFamily="34" charset="0"/>
                <a:sym typeface="Twentieth Century"/>
              </a:rPr>
              <a:t>Revisar sistema de Suspensión</a:t>
            </a:r>
          </a:p>
          <a:p>
            <a:pPr marL="285750" marR="0" lvl="0" indent="-285750" algn="l" rtl="0">
              <a:spcBef>
                <a:spcPts val="0"/>
              </a:spcBef>
              <a:spcAft>
                <a:spcPts val="0"/>
              </a:spcAft>
              <a:buFont typeface="Arial" panose="020B0604020202020204" pitchFamily="34" charset="0"/>
              <a:buChar char="•"/>
            </a:pPr>
            <a:r>
              <a:rPr lang="es-ES" sz="1600" dirty="0">
                <a:solidFill>
                  <a:srgbClr val="741B47"/>
                </a:solidFill>
                <a:latin typeface="Calibri" panose="020F0502020204030204" pitchFamily="34" charset="0"/>
                <a:ea typeface="Twentieth Century"/>
                <a:cs typeface="Calibri" panose="020F0502020204030204" pitchFamily="34" charset="0"/>
                <a:sym typeface="Twentieth Century"/>
              </a:rPr>
              <a:t>Observación de cuerpos extraños en neumáticos.</a:t>
            </a:r>
          </a:p>
          <a:p>
            <a:pPr marL="285750" marR="0" lvl="0" indent="-285750" algn="l" rtl="0">
              <a:spcBef>
                <a:spcPts val="0"/>
              </a:spcBef>
              <a:spcAft>
                <a:spcPts val="0"/>
              </a:spcAft>
              <a:buFont typeface="Arial" panose="020B0604020202020204" pitchFamily="34" charset="0"/>
              <a:buChar char="•"/>
            </a:pPr>
            <a:r>
              <a:rPr lang="es-ES" sz="1600" dirty="0">
                <a:solidFill>
                  <a:srgbClr val="741B47"/>
                </a:solidFill>
                <a:latin typeface="Calibri" panose="020F0502020204030204" pitchFamily="34" charset="0"/>
                <a:ea typeface="Twentieth Century"/>
                <a:cs typeface="Calibri" panose="020F0502020204030204" pitchFamily="34" charset="0"/>
                <a:sym typeface="Twentieth Century"/>
              </a:rPr>
              <a:t>Revisión de Códigos de fallas usando el escáner de diagnóstico.</a:t>
            </a:r>
          </a:p>
          <a:p>
            <a:pPr marL="285750" marR="0" lvl="0" indent="-285750" algn="l" rtl="0">
              <a:spcBef>
                <a:spcPts val="0"/>
              </a:spcBef>
              <a:spcAft>
                <a:spcPts val="0"/>
              </a:spcAft>
              <a:buFont typeface="Arial" panose="020B0604020202020204" pitchFamily="34" charset="0"/>
              <a:buChar char="•"/>
            </a:pPr>
            <a:r>
              <a:rPr lang="es-ES" sz="1600" dirty="0">
                <a:solidFill>
                  <a:srgbClr val="741B47"/>
                </a:solidFill>
                <a:latin typeface="Calibri" panose="020F0502020204030204" pitchFamily="34" charset="0"/>
                <a:ea typeface="Twentieth Century"/>
                <a:cs typeface="Calibri" panose="020F0502020204030204" pitchFamily="34" charset="0"/>
                <a:sym typeface="Twentieth Century"/>
              </a:rPr>
              <a:t>Revisar los sensores midiendo señal y resistencia.</a:t>
            </a:r>
          </a:p>
        </p:txBody>
      </p:sp>
      <p:pic>
        <p:nvPicPr>
          <p:cNvPr id="11" name="Google Shape;924;p16">
            <a:extLst>
              <a:ext uri="{FF2B5EF4-FFF2-40B4-BE49-F238E27FC236}">
                <a16:creationId xmlns:a16="http://schemas.microsoft.com/office/drawing/2014/main" xmlns="" id="{CA8C6166-F65F-4018-B221-F819211F5FF2}"/>
              </a:ext>
            </a:extLst>
          </p:cNvPr>
          <p:cNvPicPr preferRelativeResize="0"/>
          <p:nvPr/>
        </p:nvPicPr>
        <p:blipFill rotWithShape="1">
          <a:blip r:embed="rId2">
            <a:alphaModFix/>
          </a:blip>
          <a:srcRect/>
          <a:stretch/>
        </p:blipFill>
        <p:spPr>
          <a:xfrm>
            <a:off x="772646" y="4669971"/>
            <a:ext cx="3309462" cy="2040616"/>
          </a:xfrm>
          <a:prstGeom prst="roundRect">
            <a:avLst/>
          </a:prstGeom>
          <a:noFill/>
          <a:ln>
            <a:noFill/>
          </a:ln>
        </p:spPr>
      </p:pic>
      <p:pic>
        <p:nvPicPr>
          <p:cNvPr id="14" name="Google Shape;925;p16">
            <a:extLst>
              <a:ext uri="{FF2B5EF4-FFF2-40B4-BE49-F238E27FC236}">
                <a16:creationId xmlns:a16="http://schemas.microsoft.com/office/drawing/2014/main" xmlns="" id="{46F73D3E-A0C9-45C7-B0CA-1192D08C9CE9}"/>
              </a:ext>
            </a:extLst>
          </p:cNvPr>
          <p:cNvPicPr preferRelativeResize="0"/>
          <p:nvPr/>
        </p:nvPicPr>
        <p:blipFill rotWithShape="1">
          <a:blip r:embed="rId3">
            <a:alphaModFix/>
          </a:blip>
          <a:srcRect l="3678" t="4645" r="5620" b="6771"/>
          <a:stretch/>
        </p:blipFill>
        <p:spPr>
          <a:xfrm>
            <a:off x="5626456" y="2297382"/>
            <a:ext cx="3165490" cy="2090170"/>
          </a:xfrm>
          <a:prstGeom prst="roundRect">
            <a:avLst/>
          </a:prstGeom>
          <a:noFill/>
          <a:ln>
            <a:noFill/>
          </a:ln>
        </p:spPr>
      </p:pic>
    </p:spTree>
    <p:extLst>
      <p:ext uri="{BB962C8B-B14F-4D97-AF65-F5344CB8AC3E}">
        <p14:creationId xmlns:p14="http://schemas.microsoft.com/office/powerpoint/2010/main" val="3677053060"/>
      </p:ext>
    </p:extLst>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 name="Google Shape;275;p12"/>
          <p:cNvGrpSpPr/>
          <p:nvPr/>
        </p:nvGrpSpPr>
        <p:grpSpPr>
          <a:xfrm>
            <a:off x="2035274" y="2911884"/>
            <a:ext cx="6999679" cy="2696559"/>
            <a:chOff x="0" y="0"/>
            <a:chExt cx="6999677" cy="2696557"/>
          </a:xfrm>
        </p:grpSpPr>
        <p:sp>
          <p:nvSpPr>
            <p:cNvPr id="356" name="Google Shape;276;p12"/>
            <p:cNvSpPr/>
            <p:nvPr/>
          </p:nvSpPr>
          <p:spPr>
            <a:xfrm>
              <a:off x="-1" y="-1"/>
              <a:ext cx="6999679" cy="2696559"/>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357" name="Google Shape;277;p12"/>
            <p:cNvSpPr txBox="1"/>
            <p:nvPr/>
          </p:nvSpPr>
          <p:spPr>
            <a:xfrm>
              <a:off x="131633" y="1158159"/>
              <a:ext cx="6736409" cy="38018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a:latin typeface="+mj-lt"/>
                  <a:ea typeface="+mj-ea"/>
                  <a:cs typeface="+mj-cs"/>
                  <a:sym typeface="Arial"/>
                </a:defRPr>
              </a:lvl1pPr>
            </a:lstStyle>
            <a:p>
              <a:r>
                <a:t>    </a:t>
              </a:r>
            </a:p>
          </p:txBody>
        </p:sp>
      </p:grpSp>
      <p:pic>
        <p:nvPicPr>
          <p:cNvPr id="359" name="Google Shape;281;p12" descr="Google Shape;281;p12"/>
          <p:cNvPicPr>
            <a:picLocks noChangeAspect="1"/>
          </p:cNvPicPr>
          <p:nvPr/>
        </p:nvPicPr>
        <p:blipFill>
          <a:blip r:embed="rId2"/>
          <a:stretch>
            <a:fillRect/>
          </a:stretch>
        </p:blipFill>
        <p:spPr>
          <a:xfrm>
            <a:off x="5474444" y="5389021"/>
            <a:ext cx="1651876" cy="884518"/>
          </a:xfrm>
          <a:prstGeom prst="rect">
            <a:avLst/>
          </a:prstGeom>
          <a:ln w="12700">
            <a:miter lim="400000"/>
          </a:ln>
        </p:spPr>
      </p:pic>
      <p:pic>
        <p:nvPicPr>
          <p:cNvPr id="360" name="Google Shape;282;p12" descr="Google Shape;282;p12"/>
          <p:cNvPicPr>
            <a:picLocks noChangeAspect="1"/>
          </p:cNvPicPr>
          <p:nvPr/>
        </p:nvPicPr>
        <p:blipFill>
          <a:blip r:embed="rId3"/>
          <a:stretch>
            <a:fillRect/>
          </a:stretch>
        </p:blipFill>
        <p:spPr>
          <a:xfrm>
            <a:off x="0" y="2474946"/>
            <a:ext cx="3854921" cy="3652253"/>
          </a:xfrm>
          <a:prstGeom prst="rect">
            <a:avLst/>
          </a:prstGeom>
          <a:ln w="12700">
            <a:miter lim="400000"/>
          </a:ln>
        </p:spPr>
      </p:pic>
      <p:pic>
        <p:nvPicPr>
          <p:cNvPr id="361" name="Google Shape;283;p12" descr="Google Shape;283;p12"/>
          <p:cNvPicPr>
            <a:picLocks noChangeAspect="1"/>
          </p:cNvPicPr>
          <p:nvPr/>
        </p:nvPicPr>
        <p:blipFill>
          <a:blip r:embed="rId4"/>
          <a:stretch>
            <a:fillRect/>
          </a:stretch>
        </p:blipFill>
        <p:spPr>
          <a:xfrm>
            <a:off x="7126316" y="5029930"/>
            <a:ext cx="1806828" cy="1348215"/>
          </a:xfrm>
          <a:prstGeom prst="rect">
            <a:avLst/>
          </a:prstGeom>
          <a:ln w="12700">
            <a:miter lim="400000"/>
          </a:ln>
        </p:spPr>
      </p:pic>
      <p:sp>
        <p:nvSpPr>
          <p:cNvPr id="362" name="Google Shape;388;p18"/>
          <p:cNvSpPr txBox="1"/>
          <p:nvPr/>
        </p:nvSpPr>
        <p:spPr>
          <a:xfrm>
            <a:off x="375972" y="1350784"/>
            <a:ext cx="8950504" cy="5361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rPr dirty="0"/>
              <a:t>¿CUÁNTO APRENDIMOS?</a:t>
            </a:r>
          </a:p>
        </p:txBody>
      </p:sp>
      <p:sp>
        <p:nvSpPr>
          <p:cNvPr id="363" name="Google Shape;392;p18"/>
          <p:cNvSpPr txBox="1"/>
          <p:nvPr/>
        </p:nvSpPr>
        <p:spPr>
          <a:xfrm>
            <a:off x="389024" y="1025976"/>
            <a:ext cx="4700400" cy="3722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b="1">
                <a:latin typeface="Calibri"/>
                <a:ea typeface="Calibri"/>
                <a:cs typeface="Calibri"/>
                <a:sym typeface="Calibri"/>
              </a:defRPr>
            </a:lvl1pPr>
          </a:lstStyle>
          <a:p>
            <a:r>
              <a:t>REVISEMOS</a:t>
            </a:r>
          </a:p>
        </p:txBody>
      </p:sp>
      <p:sp>
        <p:nvSpPr>
          <p:cNvPr id="364" name="Google Shape;168;p5"/>
          <p:cNvSpPr txBox="1"/>
          <p:nvPr/>
        </p:nvSpPr>
        <p:spPr>
          <a:xfrm>
            <a:off x="4013393" y="1097151"/>
            <a:ext cx="1089083" cy="8771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anchor="ctr">
            <a:spAutoFit/>
          </a:bodyPr>
          <a:lstStyle>
            <a:lvl1pPr algn="r">
              <a:lnSpc>
                <a:spcPct val="90000"/>
              </a:lnSpc>
              <a:defRPr sz="5000">
                <a:solidFill>
                  <a:srgbClr val="BA9BA5"/>
                </a:solidFill>
                <a:latin typeface="Calibri"/>
                <a:ea typeface="Calibri"/>
                <a:cs typeface="Calibri"/>
                <a:sym typeface="Calibri"/>
              </a:defRPr>
            </a:lvl1pPr>
          </a:lstStyle>
          <a:p>
            <a:r>
              <a:rPr dirty="0"/>
              <a:t>1</a:t>
            </a:r>
            <a:r>
              <a:rPr lang="es-CL" dirty="0"/>
              <a:t>2</a:t>
            </a:r>
            <a:endParaRPr dirty="0"/>
          </a:p>
        </p:txBody>
      </p:sp>
      <p:sp>
        <p:nvSpPr>
          <p:cNvPr id="365" name="Google Shape;391;p18"/>
          <p:cNvSpPr txBox="1"/>
          <p:nvPr/>
        </p:nvSpPr>
        <p:spPr>
          <a:xfrm>
            <a:off x="3205316" y="4207576"/>
            <a:ext cx="4994786" cy="6773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1600">
                <a:latin typeface="Calibri"/>
                <a:ea typeface="Calibri"/>
                <a:cs typeface="Calibri"/>
                <a:sym typeface="Calibri"/>
              </a:defRPr>
            </a:pPr>
            <a:r>
              <a:t>¡Ahora realizaremos una actividad que resume todo lo que hemos visto! </a:t>
            </a:r>
            <a:r>
              <a:rPr b="1">
                <a:solidFill>
                  <a:srgbClr val="76384D"/>
                </a:solidFill>
              </a:rPr>
              <a:t>¡Atentos!</a:t>
            </a:r>
          </a:p>
        </p:txBody>
      </p:sp>
      <p:sp>
        <p:nvSpPr>
          <p:cNvPr id="366" name="Google Shape;445;p20"/>
          <p:cNvSpPr txBox="1"/>
          <p:nvPr/>
        </p:nvSpPr>
        <p:spPr>
          <a:xfrm>
            <a:off x="3205315" y="3287662"/>
            <a:ext cx="5250427" cy="87174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2000" b="1">
                <a:solidFill>
                  <a:srgbClr val="741B47"/>
                </a:solidFill>
                <a:latin typeface="Calibri"/>
                <a:ea typeface="Calibri"/>
                <a:cs typeface="Calibri"/>
                <a:sym typeface="Calibri"/>
              </a:defRPr>
            </a:pPr>
            <a:r>
              <a:rPr lang="es-ES" b="1" dirty="0">
                <a:solidFill>
                  <a:srgbClr val="741B47"/>
                </a:solidFill>
              </a:rPr>
              <a:t>SISTEMA DE SEGURIDAD TPMS PRESIÓN Y </a:t>
            </a:r>
            <a:r>
              <a:rPr lang="es-ES" b="0" dirty="0">
                <a:solidFill>
                  <a:srgbClr val="FF0000"/>
                </a:solidFill>
              </a:rPr>
              <a:t>SENSORES DE VELOCIDAD</a:t>
            </a: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 name="Grupo 28"/>
          <p:cNvGrpSpPr/>
          <p:nvPr/>
        </p:nvGrpSpPr>
        <p:grpSpPr>
          <a:xfrm>
            <a:off x="-4657" y="1000729"/>
            <a:ext cx="9503947" cy="7222456"/>
            <a:chOff x="0" y="-110066"/>
            <a:chExt cx="9503945" cy="7222455"/>
          </a:xfrm>
        </p:grpSpPr>
        <p:sp>
          <p:nvSpPr>
            <p:cNvPr id="382" name="Google Shape;401;p19"/>
            <p:cNvSpPr txBox="1"/>
            <p:nvPr/>
          </p:nvSpPr>
          <p:spPr>
            <a:xfrm>
              <a:off x="371106" y="-110067"/>
              <a:ext cx="4700402" cy="37220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b="1">
                  <a:latin typeface="Calibri"/>
                  <a:ea typeface="Calibri"/>
                  <a:cs typeface="Calibri"/>
                  <a:sym typeface="Calibri"/>
                </a:defRPr>
              </a:lvl1pPr>
            </a:lstStyle>
            <a:p>
              <a:r>
                <a:t>ANTES DE COMENZAR LA ACTIVIDAD:</a:t>
              </a:r>
            </a:p>
          </p:txBody>
        </p:sp>
        <p:sp>
          <p:nvSpPr>
            <p:cNvPr id="383" name="Google Shape;402;p19"/>
            <p:cNvSpPr txBox="1"/>
            <p:nvPr/>
          </p:nvSpPr>
          <p:spPr>
            <a:xfrm>
              <a:off x="380633" y="122873"/>
              <a:ext cx="1983766" cy="53616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lnSpc>
                  <a:spcPct val="80000"/>
                </a:lnSpc>
                <a:defRPr sz="2800" b="1">
                  <a:solidFill>
                    <a:srgbClr val="ED423D"/>
                  </a:solidFill>
                  <a:latin typeface="Calibri"/>
                  <a:ea typeface="Calibri"/>
                  <a:cs typeface="Calibri"/>
                  <a:sym typeface="Calibri"/>
                </a:defRPr>
              </a:lvl1pPr>
            </a:lstStyle>
            <a:p>
              <a:r>
                <a:t>¡ATENCIÓN!</a:t>
              </a:r>
            </a:p>
          </p:txBody>
        </p:sp>
        <p:sp>
          <p:nvSpPr>
            <p:cNvPr id="384" name="Google Shape;404;p19"/>
            <p:cNvSpPr txBox="1"/>
            <p:nvPr/>
          </p:nvSpPr>
          <p:spPr>
            <a:xfrm>
              <a:off x="1233695" y="811219"/>
              <a:ext cx="7934629" cy="5093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Materiales inflamables: </a:t>
              </a:r>
              <a:r>
                <a:rPr b="0">
                  <a:solidFill>
                    <a:srgbClr val="000000"/>
                  </a:solidFill>
                </a:rPr>
                <a:t>Tener máxima precaución al momento de  manipular o extraer el combustible de los sistemas del vehículo (bomba combustible, mangueras de inyección, etc). </a:t>
              </a:r>
            </a:p>
          </p:txBody>
        </p:sp>
        <p:sp>
          <p:nvSpPr>
            <p:cNvPr id="385" name="Google Shape;405;p19"/>
            <p:cNvSpPr txBox="1"/>
            <p:nvPr/>
          </p:nvSpPr>
          <p:spPr>
            <a:xfrm>
              <a:off x="1233694" y="1562134"/>
              <a:ext cx="7669159" cy="737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 vista: </a:t>
              </a:r>
              <a:r>
                <a:rPr b="0">
                  <a:solidFill>
                    <a:srgbClr val="000000"/>
                  </a:solidFill>
                </a:rPr>
                <a:t>Se utilizarán antiparras siempre que exista riesgo de proyección de partículas a los ojos. (aceites, líquidos refrigerantes y de freno, virutas del disco de freno, uso de circuitos eléctricos, etc).</a:t>
              </a:r>
            </a:p>
          </p:txBody>
        </p:sp>
        <p:sp>
          <p:nvSpPr>
            <p:cNvPr id="386" name="Google Shape;406;p19"/>
            <p:cNvSpPr txBox="1"/>
            <p:nvPr/>
          </p:nvSpPr>
          <p:spPr>
            <a:xfrm>
              <a:off x="1233695" y="3397807"/>
              <a:ext cx="7934629" cy="5093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los pies: </a:t>
              </a:r>
              <a:r>
                <a:rPr b="0">
                  <a:solidFill>
                    <a:srgbClr val="000000"/>
                  </a:solidFill>
                </a:rPr>
                <a:t>Uso obligatorio de zapatos de seguridad al entrar al taller o laboratorio, en casos que exista riesgo de caídas de objetos pesados.</a:t>
              </a:r>
            </a:p>
          </p:txBody>
        </p:sp>
        <p:sp>
          <p:nvSpPr>
            <p:cNvPr id="387" name="Google Shape;407;p19"/>
            <p:cNvSpPr txBox="1"/>
            <p:nvPr/>
          </p:nvSpPr>
          <p:spPr>
            <a:xfrm>
              <a:off x="1233694" y="4188047"/>
              <a:ext cx="7030069" cy="737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Manipular herramientas </a:t>
              </a:r>
              <a:r>
                <a:rPr b="0">
                  <a:solidFill>
                    <a:srgbClr val="000000"/>
                  </a:solidFill>
                </a:rPr>
                <a:t>cuidadosamente.</a:t>
              </a:r>
              <a:endParaRPr>
                <a:latin typeface="+mj-lt"/>
                <a:ea typeface="+mj-ea"/>
                <a:cs typeface="+mj-cs"/>
                <a:sym typeface="Arial"/>
              </a:endParaRPr>
            </a:p>
            <a:p>
              <a:pPr>
                <a:defRPr b="1">
                  <a:solidFill>
                    <a:srgbClr val="741B47"/>
                  </a:solidFill>
                  <a:latin typeface="Calibri"/>
                  <a:ea typeface="Calibri"/>
                  <a:cs typeface="Calibri"/>
                  <a:sym typeface="Calibri"/>
                </a:defRPr>
              </a:pPr>
              <a:r>
                <a:t>Asegurar la integridad física </a:t>
              </a:r>
              <a:r>
                <a:rPr b="0">
                  <a:solidFill>
                    <a:srgbClr val="000000"/>
                  </a:solidFill>
                </a:rPr>
                <a:t>propia y del grupo de trabajo.</a:t>
              </a:r>
              <a:endParaRPr>
                <a:latin typeface="+mj-lt"/>
                <a:ea typeface="+mj-ea"/>
                <a:cs typeface="+mj-cs"/>
                <a:sym typeface="Arial"/>
              </a:endParaRPr>
            </a:p>
            <a:p>
              <a:pPr>
                <a:defRPr>
                  <a:latin typeface="Calibri"/>
                  <a:ea typeface="Calibri"/>
                  <a:cs typeface="Calibri"/>
                  <a:sym typeface="Calibri"/>
                </a:defRPr>
              </a:pPr>
              <a:r>
                <a:t>Circular solo por las </a:t>
              </a:r>
              <a:r>
                <a:rPr b="1">
                  <a:solidFill>
                    <a:srgbClr val="741B47"/>
                  </a:solidFill>
                </a:rPr>
                <a:t>zonas de seguridad </a:t>
              </a:r>
              <a:r>
                <a:t>demarcadas.</a:t>
              </a:r>
            </a:p>
          </p:txBody>
        </p:sp>
        <p:sp>
          <p:nvSpPr>
            <p:cNvPr id="388" name="Google Shape;410;p19"/>
            <p:cNvSpPr txBox="1"/>
            <p:nvPr/>
          </p:nvSpPr>
          <p:spPr>
            <a:xfrm>
              <a:off x="1233695" y="5161351"/>
              <a:ext cx="3883741" cy="5093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a:latin typeface="Calibri"/>
                  <a:ea typeface="Calibri"/>
                  <a:cs typeface="Calibri"/>
                  <a:sym typeface="Calibri"/>
                </a:defRPr>
              </a:pPr>
              <a:r>
                <a:t>Toda actividad debe desarrollarse </a:t>
              </a:r>
              <a:r>
                <a:rPr b="1">
                  <a:solidFill>
                    <a:srgbClr val="741B47"/>
                  </a:solidFill>
                </a:rPr>
                <a:t>bajo supervisión </a:t>
              </a:r>
              <a:r>
                <a:t>de la persona a cargo del taller o laboratorio.</a:t>
              </a:r>
            </a:p>
          </p:txBody>
        </p:sp>
        <p:grpSp>
          <p:nvGrpSpPr>
            <p:cNvPr id="391" name="Google Shape;411;p19"/>
            <p:cNvGrpSpPr/>
            <p:nvPr/>
          </p:nvGrpSpPr>
          <p:grpSpPr>
            <a:xfrm>
              <a:off x="0" y="678033"/>
              <a:ext cx="1135371" cy="783007"/>
              <a:chOff x="0" y="0"/>
              <a:chExt cx="1135370" cy="783006"/>
            </a:xfrm>
          </p:grpSpPr>
          <p:sp>
            <p:nvSpPr>
              <p:cNvPr id="389" name="Google Shape;412;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90" name="Google Shape;413;p19" descr="Google Shape;413;p19"/>
              <p:cNvPicPr>
                <a:picLocks noChangeAspect="1"/>
              </p:cNvPicPr>
              <p:nvPr/>
            </p:nvPicPr>
            <p:blipFill>
              <a:blip r:embed="rId2"/>
              <a:stretch>
                <a:fillRect/>
              </a:stretch>
            </p:blipFill>
            <p:spPr>
              <a:xfrm>
                <a:off x="341852" y="157960"/>
                <a:ext cx="629468" cy="530552"/>
              </a:xfrm>
              <a:prstGeom prst="rect">
                <a:avLst/>
              </a:prstGeom>
              <a:ln w="12700" cap="flat">
                <a:noFill/>
                <a:miter lim="400000"/>
              </a:ln>
              <a:effectLst/>
            </p:spPr>
          </p:pic>
        </p:grpSp>
        <p:sp>
          <p:nvSpPr>
            <p:cNvPr id="392" name="Google Shape;414;p19"/>
            <p:cNvSpPr txBox="1"/>
            <p:nvPr/>
          </p:nvSpPr>
          <p:spPr>
            <a:xfrm>
              <a:off x="1233694" y="2425895"/>
              <a:ext cx="7865804" cy="737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las manos: </a:t>
              </a:r>
              <a:r>
                <a:rPr b="0">
                  <a:solidFill>
                    <a:srgbClr val="000000"/>
                  </a:solidFill>
                </a:rPr>
                <a:t>Se utilizarán siempre guantes de protección cuando se manipulen cualquier tipo de fluidos, en uso de herramientas e intervención del motor, desarme de partes y trabajo en sistemas eléctricos. </a:t>
              </a:r>
            </a:p>
          </p:txBody>
        </p:sp>
        <p:grpSp>
          <p:nvGrpSpPr>
            <p:cNvPr id="395" name="Google Shape;415;p19"/>
            <p:cNvGrpSpPr/>
            <p:nvPr/>
          </p:nvGrpSpPr>
          <p:grpSpPr>
            <a:xfrm>
              <a:off x="0" y="1550856"/>
              <a:ext cx="1135371" cy="783007"/>
              <a:chOff x="0" y="0"/>
              <a:chExt cx="1135370" cy="783006"/>
            </a:xfrm>
          </p:grpSpPr>
          <p:sp>
            <p:nvSpPr>
              <p:cNvPr id="393" name="Google Shape;416;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94" name="Google Shape;417;p19" descr="Google Shape;417;p19"/>
              <p:cNvPicPr>
                <a:picLocks noChangeAspect="1"/>
              </p:cNvPicPr>
              <p:nvPr/>
            </p:nvPicPr>
            <p:blipFill>
              <a:blip r:embed="rId3"/>
              <a:stretch>
                <a:fillRect/>
              </a:stretch>
            </p:blipFill>
            <p:spPr>
              <a:xfrm>
                <a:off x="336602" y="143963"/>
                <a:ext cx="639968" cy="539402"/>
              </a:xfrm>
              <a:prstGeom prst="rect">
                <a:avLst/>
              </a:prstGeom>
              <a:ln w="12700" cap="flat">
                <a:noFill/>
                <a:miter lim="400000"/>
              </a:ln>
              <a:effectLst/>
            </p:spPr>
          </p:pic>
        </p:grpSp>
        <p:grpSp>
          <p:nvGrpSpPr>
            <p:cNvPr id="398" name="Google Shape;418;p19"/>
            <p:cNvGrpSpPr/>
            <p:nvPr/>
          </p:nvGrpSpPr>
          <p:grpSpPr>
            <a:xfrm>
              <a:off x="0" y="2423680"/>
              <a:ext cx="1135371" cy="783007"/>
              <a:chOff x="0" y="0"/>
              <a:chExt cx="1135370" cy="783006"/>
            </a:xfrm>
          </p:grpSpPr>
          <p:sp>
            <p:nvSpPr>
              <p:cNvPr id="396" name="Google Shape;419;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97" name="Google Shape;420;p19" descr="Google Shape;420;p19"/>
              <p:cNvPicPr>
                <a:picLocks noChangeAspect="1"/>
              </p:cNvPicPr>
              <p:nvPr/>
            </p:nvPicPr>
            <p:blipFill>
              <a:blip r:embed="rId4"/>
              <a:stretch>
                <a:fillRect/>
              </a:stretch>
            </p:blipFill>
            <p:spPr>
              <a:xfrm>
                <a:off x="355406" y="136147"/>
                <a:ext cx="602359" cy="507702"/>
              </a:xfrm>
              <a:prstGeom prst="rect">
                <a:avLst/>
              </a:prstGeom>
              <a:ln w="12700" cap="flat">
                <a:noFill/>
                <a:miter lim="400000"/>
              </a:ln>
              <a:effectLst/>
            </p:spPr>
          </p:pic>
        </p:grpSp>
        <p:grpSp>
          <p:nvGrpSpPr>
            <p:cNvPr id="401" name="Google Shape;421;p19"/>
            <p:cNvGrpSpPr/>
            <p:nvPr/>
          </p:nvGrpSpPr>
          <p:grpSpPr>
            <a:xfrm>
              <a:off x="0" y="3296503"/>
              <a:ext cx="1135371" cy="783007"/>
              <a:chOff x="0" y="0"/>
              <a:chExt cx="1135370" cy="783006"/>
            </a:xfrm>
          </p:grpSpPr>
          <p:sp>
            <p:nvSpPr>
              <p:cNvPr id="399" name="Google Shape;422;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400" name="Google Shape;423;p19" descr="Google Shape;423;p19"/>
              <p:cNvPicPr>
                <a:picLocks noChangeAspect="1"/>
              </p:cNvPicPr>
              <p:nvPr/>
            </p:nvPicPr>
            <p:blipFill>
              <a:blip r:embed="rId5"/>
              <a:stretch>
                <a:fillRect/>
              </a:stretch>
            </p:blipFill>
            <p:spPr>
              <a:xfrm>
                <a:off x="347637" y="138928"/>
                <a:ext cx="610128" cy="514250"/>
              </a:xfrm>
              <a:prstGeom prst="rect">
                <a:avLst/>
              </a:prstGeom>
              <a:ln w="12700" cap="flat">
                <a:noFill/>
                <a:miter lim="400000"/>
              </a:ln>
              <a:effectLst/>
            </p:spPr>
          </p:pic>
        </p:grpSp>
        <p:grpSp>
          <p:nvGrpSpPr>
            <p:cNvPr id="404" name="Google Shape;424;p19"/>
            <p:cNvGrpSpPr/>
            <p:nvPr/>
          </p:nvGrpSpPr>
          <p:grpSpPr>
            <a:xfrm>
              <a:off x="0" y="5057168"/>
              <a:ext cx="1135371" cy="783007"/>
              <a:chOff x="0" y="0"/>
              <a:chExt cx="1135370" cy="783006"/>
            </a:xfrm>
          </p:grpSpPr>
          <p:sp>
            <p:nvSpPr>
              <p:cNvPr id="402" name="Google Shape;425;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403" name="Google Shape;426;p19" descr="Google Shape;426;p19"/>
              <p:cNvPicPr>
                <a:picLocks noChangeAspect="1"/>
              </p:cNvPicPr>
              <p:nvPr/>
            </p:nvPicPr>
            <p:blipFill>
              <a:blip r:embed="rId6"/>
              <a:stretch>
                <a:fillRect/>
              </a:stretch>
            </p:blipFill>
            <p:spPr>
              <a:xfrm>
                <a:off x="323583" y="127374"/>
                <a:ext cx="666004" cy="561346"/>
              </a:xfrm>
              <a:prstGeom prst="rect">
                <a:avLst/>
              </a:prstGeom>
              <a:ln w="12700" cap="flat">
                <a:noFill/>
                <a:miter lim="400000"/>
              </a:ln>
              <a:effectLst/>
            </p:spPr>
          </p:pic>
        </p:grpSp>
        <p:grpSp>
          <p:nvGrpSpPr>
            <p:cNvPr id="407" name="Google Shape;427;p19"/>
            <p:cNvGrpSpPr/>
            <p:nvPr/>
          </p:nvGrpSpPr>
          <p:grpSpPr>
            <a:xfrm>
              <a:off x="0" y="4006351"/>
              <a:ext cx="1193250" cy="1156257"/>
              <a:chOff x="0" y="0"/>
              <a:chExt cx="1193249" cy="1156256"/>
            </a:xfrm>
          </p:grpSpPr>
          <p:sp>
            <p:nvSpPr>
              <p:cNvPr id="405" name="Google Shape;428;p19"/>
              <p:cNvSpPr/>
              <p:nvPr/>
            </p:nvSpPr>
            <p:spPr>
              <a:xfrm rot="5400000">
                <a:off x="176181" y="-13208"/>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406" name="Google Shape;429;p19" descr="Google Shape;429;p19"/>
              <p:cNvPicPr>
                <a:picLocks noChangeAspect="1"/>
              </p:cNvPicPr>
              <p:nvPr/>
            </p:nvPicPr>
            <p:blipFill>
              <a:blip r:embed="rId7"/>
              <a:stretch>
                <a:fillRect/>
              </a:stretch>
            </p:blipFill>
            <p:spPr>
              <a:xfrm rot="19406135">
                <a:off x="146058" y="195256"/>
                <a:ext cx="908508" cy="765743"/>
              </a:xfrm>
              <a:prstGeom prst="rect">
                <a:avLst/>
              </a:prstGeom>
              <a:ln w="12700" cap="flat">
                <a:noFill/>
                <a:miter lim="400000"/>
              </a:ln>
              <a:effectLst/>
            </p:spPr>
          </p:pic>
        </p:grpSp>
        <p:pic>
          <p:nvPicPr>
            <p:cNvPr id="408" name="Google Shape;433;p19" descr="Google Shape;433;p19"/>
            <p:cNvPicPr>
              <a:picLocks noChangeAspect="1"/>
            </p:cNvPicPr>
            <p:nvPr/>
          </p:nvPicPr>
          <p:blipFill>
            <a:blip r:embed="rId8"/>
            <a:stretch>
              <a:fillRect/>
            </a:stretch>
          </p:blipFill>
          <p:spPr>
            <a:xfrm>
              <a:off x="5176434" y="3758566"/>
              <a:ext cx="4327512" cy="3353823"/>
            </a:xfrm>
            <a:prstGeom prst="rect">
              <a:avLst/>
            </a:prstGeom>
            <a:ln w="12700" cap="flat">
              <a:noFill/>
              <a:miter lim="400000"/>
            </a:ln>
            <a:effectLst/>
          </p:spPr>
        </p:pic>
      </p:gr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 name="Google Shape;52;p28"/>
          <p:cNvSpPr txBox="1">
            <a:spLocks noGrp="1"/>
          </p:cNvSpPr>
          <p:nvPr>
            <p:ph type="sldNum" sz="quarter" idx="4294967295"/>
          </p:nvPr>
        </p:nvSpPr>
        <p:spPr>
          <a:xfrm>
            <a:off x="371684" y="6881800"/>
            <a:ext cx="337156"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21</a:t>
            </a:fld>
            <a:endParaRPr/>
          </a:p>
        </p:txBody>
      </p:sp>
      <p:grpSp>
        <p:nvGrpSpPr>
          <p:cNvPr id="414" name="Google Shape;310;p41"/>
          <p:cNvGrpSpPr/>
          <p:nvPr/>
        </p:nvGrpSpPr>
        <p:grpSpPr>
          <a:xfrm>
            <a:off x="375971" y="2370244"/>
            <a:ext cx="8839208" cy="3238199"/>
            <a:chOff x="-1" y="0"/>
            <a:chExt cx="8839206" cy="3238198"/>
          </a:xfrm>
        </p:grpSpPr>
        <p:sp>
          <p:nvSpPr>
            <p:cNvPr id="412" name="Rectángulo redondeado"/>
            <p:cNvSpPr/>
            <p:nvPr/>
          </p:nvSpPr>
          <p:spPr>
            <a:xfrm>
              <a:off x="-2" y="-1"/>
              <a:ext cx="8839208" cy="3238199"/>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413" name="Texto"/>
            <p:cNvSpPr txBox="1"/>
            <p:nvPr/>
          </p:nvSpPr>
          <p:spPr>
            <a:xfrm>
              <a:off x="158074" y="1428979"/>
              <a:ext cx="8523056" cy="38023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415" name="Google Shape;311;p41"/>
          <p:cNvSpPr/>
          <p:nvPr/>
        </p:nvSpPr>
        <p:spPr>
          <a:xfrm>
            <a:off x="5279923" y="7354529"/>
            <a:ext cx="2723538" cy="205148"/>
          </a:xfrm>
          <a:prstGeom prst="rect">
            <a:avLst/>
          </a:prstGeom>
          <a:solidFill>
            <a:srgbClr val="FFFFFF"/>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416" name="Google Shape;313;p41" descr="Google Shape;313;p41"/>
          <p:cNvPicPr>
            <a:picLocks noChangeAspect="1"/>
          </p:cNvPicPr>
          <p:nvPr/>
        </p:nvPicPr>
        <p:blipFill>
          <a:blip r:embed="rId2"/>
          <a:stretch>
            <a:fillRect/>
          </a:stretch>
        </p:blipFill>
        <p:spPr>
          <a:xfrm>
            <a:off x="5188463" y="2370246"/>
            <a:ext cx="4539999" cy="5336915"/>
          </a:xfrm>
          <a:prstGeom prst="rect">
            <a:avLst/>
          </a:prstGeom>
          <a:ln w="12700">
            <a:miter lim="400000"/>
          </a:ln>
        </p:spPr>
      </p:pic>
      <p:sp>
        <p:nvSpPr>
          <p:cNvPr id="417" name="Google Shape;445;p20"/>
          <p:cNvSpPr txBox="1"/>
          <p:nvPr/>
        </p:nvSpPr>
        <p:spPr>
          <a:xfrm>
            <a:off x="1018688" y="3788874"/>
            <a:ext cx="4229820" cy="9627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1600">
                <a:latin typeface="Calibri"/>
                <a:ea typeface="Calibri"/>
                <a:cs typeface="Calibri"/>
                <a:sym typeface="Calibri"/>
              </a:defRPr>
            </a:pPr>
            <a:r>
              <a:t>Ahora realizaremos una actividad práctica.</a:t>
            </a:r>
            <a:endParaRPr>
              <a:latin typeface="+mj-lt"/>
              <a:ea typeface="+mj-ea"/>
              <a:cs typeface="+mj-cs"/>
              <a:sym typeface="Arial"/>
            </a:endParaRPr>
          </a:p>
          <a:p>
            <a:pPr>
              <a:lnSpc>
                <a:spcPct val="115000"/>
              </a:lnSpc>
              <a:defRPr sz="1600">
                <a:latin typeface="Calibri"/>
                <a:ea typeface="Calibri"/>
                <a:cs typeface="Calibri"/>
                <a:sym typeface="Calibri"/>
              </a:defRPr>
            </a:pPr>
            <a:r>
              <a:t>Te sugerimos </a:t>
            </a:r>
            <a:r>
              <a:rPr b="1">
                <a:solidFill>
                  <a:srgbClr val="76384D"/>
                </a:solidFill>
              </a:rPr>
              <a:t>seguir las instrucciones </a:t>
            </a:r>
            <a:r>
              <a:t>que van</a:t>
            </a:r>
            <a:endParaRPr>
              <a:latin typeface="+mj-lt"/>
              <a:ea typeface="+mj-ea"/>
              <a:cs typeface="+mj-cs"/>
              <a:sym typeface="Arial"/>
            </a:endParaRPr>
          </a:p>
          <a:p>
            <a:pPr>
              <a:lnSpc>
                <a:spcPct val="115000"/>
              </a:lnSpc>
              <a:defRPr sz="1600">
                <a:latin typeface="Calibri"/>
                <a:ea typeface="Calibri"/>
                <a:cs typeface="Calibri"/>
                <a:sym typeface="Calibri"/>
              </a:defRPr>
            </a:pPr>
            <a:r>
              <a:t>Adjuntas en la guía que el profesor te entregará.</a:t>
            </a:r>
          </a:p>
        </p:txBody>
      </p:sp>
      <p:grpSp>
        <p:nvGrpSpPr>
          <p:cNvPr id="421" name="Grupo 18"/>
          <p:cNvGrpSpPr/>
          <p:nvPr/>
        </p:nvGrpSpPr>
        <p:grpSpPr>
          <a:xfrm>
            <a:off x="375973" y="941260"/>
            <a:ext cx="8950506" cy="1015628"/>
            <a:chOff x="0" y="-36927"/>
            <a:chExt cx="8950504" cy="1015627"/>
          </a:xfrm>
        </p:grpSpPr>
        <p:sp>
          <p:nvSpPr>
            <p:cNvPr id="418" name="Google Shape;438;p20"/>
            <p:cNvSpPr txBox="1"/>
            <p:nvPr/>
          </p:nvSpPr>
          <p:spPr>
            <a:xfrm>
              <a:off x="0" y="289327"/>
              <a:ext cx="8950504" cy="536167"/>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lnSpc>
                  <a:spcPct val="80000"/>
                </a:lnSpc>
                <a:defRPr sz="2800" b="1">
                  <a:solidFill>
                    <a:srgbClr val="741B47"/>
                  </a:solidFill>
                  <a:latin typeface="Calibri"/>
                  <a:ea typeface="Calibri"/>
                  <a:cs typeface="Calibri"/>
                  <a:sym typeface="Calibri"/>
                </a:defRPr>
              </a:lvl1pPr>
            </a:lstStyle>
            <a:p>
              <a:r>
                <a:t>ACTIVIDAD PRÁCTICA</a:t>
              </a:r>
            </a:p>
          </p:txBody>
        </p:sp>
        <p:sp>
          <p:nvSpPr>
            <p:cNvPr id="419" name="Google Shape;443;p20"/>
            <p:cNvSpPr txBox="1"/>
            <p:nvPr/>
          </p:nvSpPr>
          <p:spPr>
            <a:xfrm>
              <a:off x="13048" y="11066"/>
              <a:ext cx="4700402" cy="37220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b="1">
                  <a:latin typeface="Calibri"/>
                  <a:ea typeface="Calibri"/>
                  <a:cs typeface="Calibri"/>
                  <a:sym typeface="Calibri"/>
                </a:defRPr>
              </a:lvl1pPr>
            </a:lstStyle>
            <a:p>
              <a:r>
                <a:t>¡PRACTIQUEMOS!</a:t>
              </a:r>
            </a:p>
          </p:txBody>
        </p:sp>
        <p:sp>
          <p:nvSpPr>
            <p:cNvPr id="420" name="Google Shape;168;p5"/>
            <p:cNvSpPr txBox="1"/>
            <p:nvPr/>
          </p:nvSpPr>
          <p:spPr>
            <a:xfrm>
              <a:off x="3109527" y="-36927"/>
              <a:ext cx="1187191" cy="1015627"/>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lgn="r">
                <a:lnSpc>
                  <a:spcPct val="90000"/>
                </a:lnSpc>
                <a:defRPr sz="6000">
                  <a:solidFill>
                    <a:srgbClr val="BA9BA5"/>
                  </a:solidFill>
                  <a:latin typeface="Calibri"/>
                  <a:ea typeface="Calibri"/>
                  <a:cs typeface="Calibri"/>
                  <a:sym typeface="Calibri"/>
                </a:defRPr>
              </a:lvl1pPr>
            </a:lstStyle>
            <a:p>
              <a:r>
                <a:rPr lang="es-CL" dirty="0"/>
                <a:t>1</a:t>
              </a:r>
              <a:r>
                <a:rPr dirty="0"/>
                <a:t>2</a:t>
              </a:r>
            </a:p>
          </p:txBody>
        </p:sp>
      </p:grpSp>
      <p:sp>
        <p:nvSpPr>
          <p:cNvPr id="14" name="Google Shape;445;p20">
            <a:extLst>
              <a:ext uri="{FF2B5EF4-FFF2-40B4-BE49-F238E27FC236}">
                <a16:creationId xmlns:a16="http://schemas.microsoft.com/office/drawing/2014/main" xmlns="" id="{759871F6-34E3-48CF-9B5E-F74027AD0200}"/>
              </a:ext>
            </a:extLst>
          </p:cNvPr>
          <p:cNvSpPr txBox="1"/>
          <p:nvPr/>
        </p:nvSpPr>
        <p:spPr>
          <a:xfrm>
            <a:off x="1018688" y="2885534"/>
            <a:ext cx="5250427" cy="87174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2000" b="1">
                <a:solidFill>
                  <a:srgbClr val="741B47"/>
                </a:solidFill>
                <a:latin typeface="Calibri"/>
                <a:ea typeface="Calibri"/>
                <a:cs typeface="Calibri"/>
                <a:sym typeface="Calibri"/>
              </a:defRPr>
            </a:pPr>
            <a:r>
              <a:rPr lang="es-ES" b="1" dirty="0">
                <a:solidFill>
                  <a:srgbClr val="741B47"/>
                </a:solidFill>
              </a:rPr>
              <a:t>SISTEMA DE SEGURIDAD TPMS PRESIÓN Y </a:t>
            </a:r>
            <a:r>
              <a:rPr lang="es-ES" b="0" dirty="0">
                <a:solidFill>
                  <a:srgbClr val="FF0000"/>
                </a:solidFill>
              </a:rPr>
              <a:t>SENSORES DE VELOCIDAD</a:t>
            </a: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 name="Google Shape;52;p28"/>
          <p:cNvSpPr txBox="1">
            <a:spLocks noGrp="1"/>
          </p:cNvSpPr>
          <p:nvPr>
            <p:ph type="sldNum" sz="quarter" idx="4294967295"/>
          </p:nvPr>
        </p:nvSpPr>
        <p:spPr>
          <a:xfrm>
            <a:off x="371684" y="6881800"/>
            <a:ext cx="337156"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22</a:t>
            </a:fld>
            <a:endParaRPr/>
          </a:p>
        </p:txBody>
      </p:sp>
      <p:grpSp>
        <p:nvGrpSpPr>
          <p:cNvPr id="427" name="Google Shape;320;p21"/>
          <p:cNvGrpSpPr/>
          <p:nvPr/>
        </p:nvGrpSpPr>
        <p:grpSpPr>
          <a:xfrm>
            <a:off x="383454" y="2370244"/>
            <a:ext cx="8839206" cy="3238199"/>
            <a:chOff x="0" y="0"/>
            <a:chExt cx="8839205" cy="3238198"/>
          </a:xfrm>
        </p:grpSpPr>
        <p:sp>
          <p:nvSpPr>
            <p:cNvPr id="425" name="Rectángulo redondeado"/>
            <p:cNvSpPr/>
            <p:nvPr/>
          </p:nvSpPr>
          <p:spPr>
            <a:xfrm>
              <a:off x="-1" y="-1"/>
              <a:ext cx="8839206" cy="3238199"/>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426" name="Texto"/>
            <p:cNvSpPr txBox="1"/>
            <p:nvPr/>
          </p:nvSpPr>
          <p:spPr>
            <a:xfrm>
              <a:off x="158076" y="1428979"/>
              <a:ext cx="8523052" cy="38023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428" name="Google Shape;321;p21"/>
          <p:cNvSpPr/>
          <p:nvPr/>
        </p:nvSpPr>
        <p:spPr>
          <a:xfrm>
            <a:off x="5279923" y="7354529"/>
            <a:ext cx="2723538" cy="205148"/>
          </a:xfrm>
          <a:prstGeom prst="rect">
            <a:avLst/>
          </a:prstGeom>
          <a:solidFill>
            <a:srgbClr val="FFFFFF"/>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429" name="Google Shape;322;p21" descr="Google Shape;322;p21"/>
          <p:cNvPicPr>
            <a:picLocks noChangeAspect="1"/>
          </p:cNvPicPr>
          <p:nvPr/>
        </p:nvPicPr>
        <p:blipFill>
          <a:blip r:embed="rId2"/>
          <a:stretch>
            <a:fillRect/>
          </a:stretch>
        </p:blipFill>
        <p:spPr>
          <a:xfrm>
            <a:off x="5102940" y="2710743"/>
            <a:ext cx="5190655" cy="4917759"/>
          </a:xfrm>
          <a:prstGeom prst="rect">
            <a:avLst/>
          </a:prstGeom>
          <a:ln w="12700">
            <a:miter lim="400000"/>
          </a:ln>
        </p:spPr>
      </p:pic>
      <p:sp>
        <p:nvSpPr>
          <p:cNvPr id="430" name="Google Shape;455;p21"/>
          <p:cNvSpPr txBox="1"/>
          <p:nvPr/>
        </p:nvSpPr>
        <p:spPr>
          <a:xfrm>
            <a:off x="375973" y="1265365"/>
            <a:ext cx="8950504" cy="5361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TICKET DE SALIDA</a:t>
            </a:r>
          </a:p>
        </p:txBody>
      </p:sp>
      <p:sp>
        <p:nvSpPr>
          <p:cNvPr id="431" name="Google Shape;456;p21"/>
          <p:cNvSpPr txBox="1"/>
          <p:nvPr/>
        </p:nvSpPr>
        <p:spPr>
          <a:xfrm>
            <a:off x="383454" y="982829"/>
            <a:ext cx="4700400" cy="3722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b="1">
                <a:latin typeface="Calibri"/>
                <a:ea typeface="Calibri"/>
                <a:cs typeface="Calibri"/>
                <a:sym typeface="Calibri"/>
              </a:defRPr>
            </a:lvl1pPr>
          </a:lstStyle>
          <a:p>
            <a:r>
              <a:t>ANTES DE TERMINAR:</a:t>
            </a:r>
          </a:p>
        </p:txBody>
      </p:sp>
      <p:grpSp>
        <p:nvGrpSpPr>
          <p:cNvPr id="434" name="Grupo 13"/>
          <p:cNvGrpSpPr/>
          <p:nvPr/>
        </p:nvGrpSpPr>
        <p:grpSpPr>
          <a:xfrm>
            <a:off x="972820" y="3675167"/>
            <a:ext cx="4567085" cy="1987264"/>
            <a:chOff x="0" y="0"/>
            <a:chExt cx="4567084" cy="1987262"/>
          </a:xfrm>
        </p:grpSpPr>
        <p:sp>
          <p:nvSpPr>
            <p:cNvPr id="432" name="Google Shape;445;p20"/>
            <p:cNvSpPr txBox="1"/>
            <p:nvPr/>
          </p:nvSpPr>
          <p:spPr>
            <a:xfrm>
              <a:off x="-1" y="0"/>
              <a:ext cx="4567085" cy="198726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p>
              <a:pPr>
                <a:lnSpc>
                  <a:spcPct val="115000"/>
                </a:lnSpc>
                <a:defRPr sz="1600">
                  <a:latin typeface="Calibri"/>
                  <a:ea typeface="Calibri"/>
                  <a:cs typeface="Calibri"/>
                  <a:sym typeface="Calibri"/>
                </a:defRPr>
              </a:pPr>
              <a:r>
                <a:t>¡No olvides contestar la Autoevaluación y entregar el Ticket de Salida!</a:t>
              </a:r>
              <a:endParaRPr>
                <a:latin typeface="+mj-lt"/>
                <a:ea typeface="+mj-ea"/>
                <a:cs typeface="+mj-cs"/>
                <a:sym typeface="Arial"/>
              </a:endParaRPr>
            </a:p>
            <a:p>
              <a:pPr>
                <a:lnSpc>
                  <a:spcPct val="115000"/>
                </a:lnSpc>
                <a:defRPr sz="1600">
                  <a:latin typeface="+mj-lt"/>
                  <a:ea typeface="+mj-ea"/>
                  <a:cs typeface="+mj-cs"/>
                  <a:sym typeface="Arial"/>
                </a:defRPr>
              </a:pPr>
              <a:endParaRPr>
                <a:latin typeface="+mj-lt"/>
                <a:ea typeface="+mj-ea"/>
                <a:cs typeface="+mj-cs"/>
                <a:sym typeface="Arial"/>
              </a:endParaRPr>
            </a:p>
            <a:p>
              <a:pPr>
                <a:lnSpc>
                  <a:spcPct val="115000"/>
                </a:lnSpc>
                <a:defRPr sz="2100" b="1">
                  <a:solidFill>
                    <a:srgbClr val="741B47"/>
                  </a:solidFill>
                  <a:latin typeface="Calibri"/>
                  <a:ea typeface="Calibri"/>
                  <a:cs typeface="Calibri"/>
                  <a:sym typeface="Calibri"/>
                </a:defRPr>
              </a:pPr>
              <a:r>
                <a:t>¡Hasta la próxima! </a:t>
              </a:r>
              <a:endParaRPr>
                <a:latin typeface="+mj-lt"/>
                <a:ea typeface="+mj-ea"/>
                <a:cs typeface="+mj-cs"/>
                <a:sym typeface="Arial"/>
              </a:endParaRPr>
            </a:p>
            <a:p>
              <a:pPr>
                <a:defRPr sz="2100" b="1" u="sng">
                  <a:solidFill>
                    <a:srgbClr val="741B47"/>
                  </a:solidFill>
                  <a:latin typeface="+mj-lt"/>
                  <a:ea typeface="+mj-ea"/>
                  <a:cs typeface="+mj-cs"/>
                  <a:sym typeface="Arial"/>
                </a:defRPr>
              </a:pPr>
              <a:r>
                <a:t/>
              </a:r>
              <a:br/>
              <a:endParaRPr/>
            </a:p>
          </p:txBody>
        </p:sp>
        <p:pic>
          <p:nvPicPr>
            <p:cNvPr id="433" name="Imagen 15" descr="Imagen 15"/>
            <p:cNvPicPr>
              <a:picLocks noChangeAspect="1"/>
            </p:cNvPicPr>
            <p:nvPr/>
          </p:nvPicPr>
          <p:blipFill>
            <a:blip r:embed="rId3"/>
            <a:stretch>
              <a:fillRect/>
            </a:stretch>
          </p:blipFill>
          <p:spPr>
            <a:xfrm>
              <a:off x="2269367" y="697155"/>
              <a:ext cx="673178" cy="603724"/>
            </a:xfrm>
            <a:prstGeom prst="rect">
              <a:avLst/>
            </a:prstGeom>
            <a:ln w="12700" cap="flat">
              <a:noFill/>
              <a:miter lim="400000"/>
            </a:ln>
            <a:effectLst/>
          </p:spPr>
        </p:pic>
      </p:grpSp>
      <p:sp>
        <p:nvSpPr>
          <p:cNvPr id="14" name="Google Shape;445;p20">
            <a:extLst>
              <a:ext uri="{FF2B5EF4-FFF2-40B4-BE49-F238E27FC236}">
                <a16:creationId xmlns:a16="http://schemas.microsoft.com/office/drawing/2014/main" xmlns="" id="{7100EAB4-9E5F-4B26-8598-AF86B877AADF}"/>
              </a:ext>
            </a:extLst>
          </p:cNvPr>
          <p:cNvSpPr txBox="1"/>
          <p:nvPr/>
        </p:nvSpPr>
        <p:spPr>
          <a:xfrm>
            <a:off x="972819" y="2803424"/>
            <a:ext cx="5250427" cy="87174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2000" b="1">
                <a:solidFill>
                  <a:srgbClr val="741B47"/>
                </a:solidFill>
                <a:latin typeface="Calibri"/>
                <a:ea typeface="Calibri"/>
                <a:cs typeface="Calibri"/>
                <a:sym typeface="Calibri"/>
              </a:defRPr>
            </a:pPr>
            <a:r>
              <a:rPr lang="es-ES" b="1" dirty="0">
                <a:solidFill>
                  <a:srgbClr val="741B47"/>
                </a:solidFill>
              </a:rPr>
              <a:t>SISTEMA DE SEGURIDAD TPMS PRESIÓN Y </a:t>
            </a:r>
            <a:r>
              <a:rPr lang="es-ES" b="0" dirty="0">
                <a:solidFill>
                  <a:srgbClr val="FF0000"/>
                </a:solidFill>
              </a:rPr>
              <a:t>SENSORES DE VELOCIDAD</a:t>
            </a:r>
          </a:p>
        </p:txBody>
      </p:sp>
    </p:spTree>
  </p:cSld>
  <p:clrMapOvr>
    <a:masterClrMapping/>
  </p:clrMapOvr>
  <p:transition spd="med"/>
</p:sld>
</file>

<file path=ppt/theme/theme1.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51</TotalTime>
  <Words>1572</Words>
  <Application>Microsoft Office PowerPoint</Application>
  <PresentationFormat>Personalizado</PresentationFormat>
  <Paragraphs>152</Paragraphs>
  <Slides>22</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22</vt:i4>
      </vt:variant>
    </vt:vector>
  </HeadingPairs>
  <TitlesOfParts>
    <vt:vector size="27" baseType="lpstr">
      <vt:lpstr>Arial</vt:lpstr>
      <vt:lpstr>Calibri</vt:lpstr>
      <vt:lpstr>Helvetica</vt:lpstr>
      <vt:lpstr>Twentieth Century</vt:lpstr>
      <vt:lpstr>Simple Light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cp:lastModifiedBy>Toledo</cp:lastModifiedBy>
  <cp:revision>4</cp:revision>
  <dcterms:modified xsi:type="dcterms:W3CDTF">2021-01-28T04:20:28Z</dcterms:modified>
</cp:coreProperties>
</file>