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256" r:id="rId2"/>
    <p:sldId id="257" r:id="rId3"/>
    <p:sldId id="258" r:id="rId4"/>
    <p:sldId id="276" r:id="rId5"/>
    <p:sldId id="259" r:id="rId6"/>
    <p:sldId id="260" r:id="rId7"/>
    <p:sldId id="261" r:id="rId8"/>
    <p:sldId id="277" r:id="rId9"/>
    <p:sldId id="278" r:id="rId10"/>
    <p:sldId id="279" r:id="rId11"/>
    <p:sldId id="280" r:id="rId12"/>
    <p:sldId id="281" r:id="rId13"/>
    <p:sldId id="268" r:id="rId14"/>
    <p:sldId id="282" r:id="rId15"/>
    <p:sldId id="283" r:id="rId16"/>
    <p:sldId id="271" r:id="rId17"/>
    <p:sldId id="273" r:id="rId18"/>
    <p:sldId id="274" r:id="rId19"/>
    <p:sldId id="275" r:id="rId20"/>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1B47"/>
    <a:srgbClr val="DFD3D8"/>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5227BA-7070-4A3D-9CA5-E617FED62962}" v="29" dt="2020-12-29T15:05:45.612"/>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p:cViewPr varScale="1">
        <p:scale>
          <a:sx n="97" d="100"/>
          <a:sy n="97" d="100"/>
        </p:scale>
        <p:origin x="17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Szigeti" userId="3f4d98c82cce39ac" providerId="LiveId" clId="{AA5227BA-7070-4A3D-9CA5-E617FED62962}"/>
    <pc:docChg chg="undo custSel addSld delSld modSld sldOrd modMainMaster">
      <pc:chgData name="Catalina Szigeti" userId="3f4d98c82cce39ac" providerId="LiveId" clId="{AA5227BA-7070-4A3D-9CA5-E617FED62962}" dt="2020-12-29T15:05:49.936" v="857" actId="1076"/>
      <pc:docMkLst>
        <pc:docMk/>
      </pc:docMkLst>
      <pc:sldChg chg="modSp mod">
        <pc:chgData name="Catalina Szigeti" userId="3f4d98c82cce39ac" providerId="LiveId" clId="{AA5227BA-7070-4A3D-9CA5-E617FED62962}" dt="2020-12-29T14:22:49.509" v="63" actId="20577"/>
        <pc:sldMkLst>
          <pc:docMk/>
          <pc:sldMk cId="0" sldId="257"/>
        </pc:sldMkLst>
        <pc:spChg chg="mod">
          <ac:chgData name="Catalina Szigeti" userId="3f4d98c82cce39ac" providerId="LiveId" clId="{AA5227BA-7070-4A3D-9CA5-E617FED62962}" dt="2020-12-29T14:22:49.509" v="63" actId="20577"/>
          <ac:spMkLst>
            <pc:docMk/>
            <pc:sldMk cId="0" sldId="257"/>
            <ac:spMk id="186" creationId="{00000000-0000-0000-0000-000000000000}"/>
          </ac:spMkLst>
        </pc:spChg>
        <pc:spChg chg="mod">
          <ac:chgData name="Catalina Szigeti" userId="3f4d98c82cce39ac" providerId="LiveId" clId="{AA5227BA-7070-4A3D-9CA5-E617FED62962}" dt="2020-12-29T14:22:44.650" v="62" actId="14100"/>
          <ac:spMkLst>
            <pc:docMk/>
            <pc:sldMk cId="0" sldId="257"/>
            <ac:spMk id="187" creationId="{00000000-0000-0000-0000-000000000000}"/>
          </ac:spMkLst>
        </pc:spChg>
      </pc:sldChg>
      <pc:sldChg chg="delSp modSp mod">
        <pc:chgData name="Catalina Szigeti" userId="3f4d98c82cce39ac" providerId="LiveId" clId="{AA5227BA-7070-4A3D-9CA5-E617FED62962}" dt="2020-12-29T14:25:57.041" v="111"/>
        <pc:sldMkLst>
          <pc:docMk/>
          <pc:sldMk cId="0" sldId="259"/>
        </pc:sldMkLst>
        <pc:spChg chg="mod">
          <ac:chgData name="Catalina Szigeti" userId="3f4d98c82cce39ac" providerId="LiveId" clId="{AA5227BA-7070-4A3D-9CA5-E617FED62962}" dt="2020-12-29T14:25:22.030" v="109" actId="14100"/>
          <ac:spMkLst>
            <pc:docMk/>
            <pc:sldMk cId="0" sldId="259"/>
            <ac:spMk id="201" creationId="{00000000-0000-0000-0000-000000000000}"/>
          </ac:spMkLst>
        </pc:spChg>
        <pc:spChg chg="mod">
          <ac:chgData name="Catalina Szigeti" userId="3f4d98c82cce39ac" providerId="LiveId" clId="{AA5227BA-7070-4A3D-9CA5-E617FED62962}" dt="2020-12-29T14:24:48.568" v="84" actId="1076"/>
          <ac:spMkLst>
            <pc:docMk/>
            <pc:sldMk cId="0" sldId="259"/>
            <ac:spMk id="205" creationId="{00000000-0000-0000-0000-000000000000}"/>
          </ac:spMkLst>
        </pc:spChg>
        <pc:spChg chg="del">
          <ac:chgData name="Catalina Szigeti" userId="3f4d98c82cce39ac" providerId="LiveId" clId="{AA5227BA-7070-4A3D-9CA5-E617FED62962}" dt="2020-12-29T14:24:44.192" v="83" actId="478"/>
          <ac:spMkLst>
            <pc:docMk/>
            <pc:sldMk cId="0" sldId="259"/>
            <ac:spMk id="209" creationId="{00000000-0000-0000-0000-000000000000}"/>
          </ac:spMkLst>
        </pc:spChg>
        <pc:spChg chg="del">
          <ac:chgData name="Catalina Szigeti" userId="3f4d98c82cce39ac" providerId="LiveId" clId="{AA5227BA-7070-4A3D-9CA5-E617FED62962}" dt="2020-12-29T14:24:44.192" v="83" actId="478"/>
          <ac:spMkLst>
            <pc:docMk/>
            <pc:sldMk cId="0" sldId="259"/>
            <ac:spMk id="211" creationId="{00000000-0000-0000-0000-000000000000}"/>
          </ac:spMkLst>
        </pc:spChg>
        <pc:spChg chg="mod">
          <ac:chgData name="Catalina Szigeti" userId="3f4d98c82cce39ac" providerId="LiveId" clId="{AA5227BA-7070-4A3D-9CA5-E617FED62962}" dt="2020-12-29T14:25:35.504" v="110"/>
          <ac:spMkLst>
            <pc:docMk/>
            <pc:sldMk cId="0" sldId="259"/>
            <ac:spMk id="212" creationId="{00000000-0000-0000-0000-000000000000}"/>
          </ac:spMkLst>
        </pc:spChg>
        <pc:spChg chg="mod">
          <ac:chgData name="Catalina Szigeti" userId="3f4d98c82cce39ac" providerId="LiveId" clId="{AA5227BA-7070-4A3D-9CA5-E617FED62962}" dt="2020-12-29T14:24:58.900" v="85" actId="1076"/>
          <ac:spMkLst>
            <pc:docMk/>
            <pc:sldMk cId="0" sldId="259"/>
            <ac:spMk id="213" creationId="{00000000-0000-0000-0000-000000000000}"/>
          </ac:spMkLst>
        </pc:spChg>
        <pc:spChg chg="mod">
          <ac:chgData name="Catalina Szigeti" userId="3f4d98c82cce39ac" providerId="LiveId" clId="{AA5227BA-7070-4A3D-9CA5-E617FED62962}" dt="2020-12-29T14:25:57.041" v="111"/>
          <ac:spMkLst>
            <pc:docMk/>
            <pc:sldMk cId="0" sldId="259"/>
            <ac:spMk id="215" creationId="{00000000-0000-0000-0000-000000000000}"/>
          </ac:spMkLst>
        </pc:spChg>
        <pc:picChg chg="mod">
          <ac:chgData name="Catalina Szigeti" userId="3f4d98c82cce39ac" providerId="LiveId" clId="{AA5227BA-7070-4A3D-9CA5-E617FED62962}" dt="2020-12-29T14:24:48.568" v="84" actId="1076"/>
          <ac:picMkLst>
            <pc:docMk/>
            <pc:sldMk cId="0" sldId="259"/>
            <ac:picMk id="206" creationId="{00000000-0000-0000-0000-000000000000}"/>
          </ac:picMkLst>
        </pc:picChg>
        <pc:picChg chg="del">
          <ac:chgData name="Catalina Szigeti" userId="3f4d98c82cce39ac" providerId="LiveId" clId="{AA5227BA-7070-4A3D-9CA5-E617FED62962}" dt="2020-12-29T14:24:44.192" v="83" actId="478"/>
          <ac:picMkLst>
            <pc:docMk/>
            <pc:sldMk cId="0" sldId="259"/>
            <ac:picMk id="210" creationId="{00000000-0000-0000-0000-000000000000}"/>
          </ac:picMkLst>
        </pc:picChg>
        <pc:picChg chg="mod">
          <ac:chgData name="Catalina Szigeti" userId="3f4d98c82cce39ac" providerId="LiveId" clId="{AA5227BA-7070-4A3D-9CA5-E617FED62962}" dt="2020-12-29T14:24:58.900" v="85" actId="1076"/>
          <ac:picMkLst>
            <pc:docMk/>
            <pc:sldMk cId="0" sldId="259"/>
            <ac:picMk id="214" creationId="{00000000-0000-0000-0000-000000000000}"/>
          </ac:picMkLst>
        </pc:picChg>
      </pc:sldChg>
      <pc:sldChg chg="modSp mod">
        <pc:chgData name="Catalina Szigeti" userId="3f4d98c82cce39ac" providerId="LiveId" clId="{AA5227BA-7070-4A3D-9CA5-E617FED62962}" dt="2020-12-29T14:26:54.589" v="143" actId="6549"/>
        <pc:sldMkLst>
          <pc:docMk/>
          <pc:sldMk cId="0" sldId="260"/>
        </pc:sldMkLst>
        <pc:spChg chg="mod">
          <ac:chgData name="Catalina Szigeti" userId="3f4d98c82cce39ac" providerId="LiveId" clId="{AA5227BA-7070-4A3D-9CA5-E617FED62962}" dt="2020-12-29T14:26:15.311" v="113" actId="20577"/>
          <ac:spMkLst>
            <pc:docMk/>
            <pc:sldMk cId="0" sldId="260"/>
            <ac:spMk id="221" creationId="{00000000-0000-0000-0000-000000000000}"/>
          </ac:spMkLst>
        </pc:spChg>
        <pc:spChg chg="mod">
          <ac:chgData name="Catalina Szigeti" userId="3f4d98c82cce39ac" providerId="LiveId" clId="{AA5227BA-7070-4A3D-9CA5-E617FED62962}" dt="2020-12-29T14:26:44.192" v="119" actId="14100"/>
          <ac:spMkLst>
            <pc:docMk/>
            <pc:sldMk cId="0" sldId="260"/>
            <ac:spMk id="222" creationId="{00000000-0000-0000-0000-000000000000}"/>
          </ac:spMkLst>
        </pc:spChg>
        <pc:spChg chg="mod">
          <ac:chgData name="Catalina Szigeti" userId="3f4d98c82cce39ac" providerId="LiveId" clId="{AA5227BA-7070-4A3D-9CA5-E617FED62962}" dt="2020-12-29T14:26:29.572" v="115" actId="14100"/>
          <ac:spMkLst>
            <pc:docMk/>
            <pc:sldMk cId="0" sldId="260"/>
            <ac:spMk id="224" creationId="{00000000-0000-0000-0000-000000000000}"/>
          </ac:spMkLst>
        </pc:spChg>
        <pc:spChg chg="mod">
          <ac:chgData name="Catalina Szigeti" userId="3f4d98c82cce39ac" providerId="LiveId" clId="{AA5227BA-7070-4A3D-9CA5-E617FED62962}" dt="2020-12-29T14:26:54.589" v="143" actId="6549"/>
          <ac:spMkLst>
            <pc:docMk/>
            <pc:sldMk cId="0" sldId="260"/>
            <ac:spMk id="233" creationId="{00000000-0000-0000-0000-000000000000}"/>
          </ac:spMkLst>
        </pc:spChg>
      </pc:sldChg>
      <pc:sldChg chg="addSp delSp modSp mod modClrScheme chgLayout">
        <pc:chgData name="Catalina Szigeti" userId="3f4d98c82cce39ac" providerId="LiveId" clId="{AA5227BA-7070-4A3D-9CA5-E617FED62962}" dt="2020-12-29T14:31:20.324" v="201" actId="1076"/>
        <pc:sldMkLst>
          <pc:docMk/>
          <pc:sldMk cId="0" sldId="261"/>
        </pc:sldMkLst>
        <pc:spChg chg="add mod">
          <ac:chgData name="Catalina Szigeti" userId="3f4d98c82cce39ac" providerId="LiveId" clId="{AA5227BA-7070-4A3D-9CA5-E617FED62962}" dt="2020-12-29T14:30:10.775" v="187" actId="207"/>
          <ac:spMkLst>
            <pc:docMk/>
            <pc:sldMk cId="0" sldId="261"/>
            <ac:spMk id="11" creationId="{F63F1BA1-8637-44A2-9F2C-0DD19A40A09D}"/>
          </ac:spMkLst>
        </pc:spChg>
        <pc:spChg chg="mod">
          <ac:chgData name="Catalina Szigeti" userId="3f4d98c82cce39ac" providerId="LiveId" clId="{AA5227BA-7070-4A3D-9CA5-E617FED62962}" dt="2020-12-29T14:29:53.192" v="184" actId="1076"/>
          <ac:spMkLst>
            <pc:docMk/>
            <pc:sldMk cId="0" sldId="261"/>
            <ac:spMk id="235" creationId="{00000000-0000-0000-0000-000000000000}"/>
          </ac:spMkLst>
        </pc:spChg>
        <pc:spChg chg="del mod">
          <ac:chgData name="Catalina Szigeti" userId="3f4d98c82cce39ac" providerId="LiveId" clId="{AA5227BA-7070-4A3D-9CA5-E617FED62962}" dt="2020-12-29T14:28:23.668" v="165" actId="478"/>
          <ac:spMkLst>
            <pc:docMk/>
            <pc:sldMk cId="0" sldId="261"/>
            <ac:spMk id="236" creationId="{00000000-0000-0000-0000-000000000000}"/>
          </ac:spMkLst>
        </pc:spChg>
        <pc:spChg chg="add del mod">
          <ac:chgData name="Catalina Szigeti" userId="3f4d98c82cce39ac" providerId="LiveId" clId="{AA5227BA-7070-4A3D-9CA5-E617FED62962}" dt="2020-12-29T14:31:20.324" v="201" actId="1076"/>
          <ac:spMkLst>
            <pc:docMk/>
            <pc:sldMk cId="0" sldId="261"/>
            <ac:spMk id="238" creationId="{00000000-0000-0000-0000-000000000000}"/>
          </ac:spMkLst>
        </pc:spChg>
        <pc:spChg chg="mod">
          <ac:chgData name="Catalina Szigeti" userId="3f4d98c82cce39ac" providerId="LiveId" clId="{AA5227BA-7070-4A3D-9CA5-E617FED62962}" dt="2020-12-29T14:27:41.149" v="161" actId="20577"/>
          <ac:spMkLst>
            <pc:docMk/>
            <pc:sldMk cId="0" sldId="261"/>
            <ac:spMk id="239" creationId="{00000000-0000-0000-0000-000000000000}"/>
          </ac:spMkLst>
        </pc:spChg>
        <pc:spChg chg="mod">
          <ac:chgData name="Catalina Szigeti" userId="3f4d98c82cce39ac" providerId="LiveId" clId="{AA5227BA-7070-4A3D-9CA5-E617FED62962}" dt="2020-12-29T14:29:53.192" v="184" actId="1076"/>
          <ac:spMkLst>
            <pc:docMk/>
            <pc:sldMk cId="0" sldId="261"/>
            <ac:spMk id="240" creationId="{00000000-0000-0000-0000-000000000000}"/>
          </ac:spMkLst>
        </pc:spChg>
        <pc:spChg chg="mod ord">
          <ac:chgData name="Catalina Szigeti" userId="3f4d98c82cce39ac" providerId="LiveId" clId="{AA5227BA-7070-4A3D-9CA5-E617FED62962}" dt="2020-12-29T14:29:45.737" v="183" actId="700"/>
          <ac:spMkLst>
            <pc:docMk/>
            <pc:sldMk cId="0" sldId="261"/>
            <ac:spMk id="241" creationId="{00000000-0000-0000-0000-000000000000}"/>
          </ac:spMkLst>
        </pc:spChg>
        <pc:picChg chg="add mod">
          <ac:chgData name="Catalina Szigeti" userId="3f4d98c82cce39ac" providerId="LiveId" clId="{AA5227BA-7070-4A3D-9CA5-E617FED62962}" dt="2020-12-29T14:29:36.121" v="181" actId="1076"/>
          <ac:picMkLst>
            <pc:docMk/>
            <pc:sldMk cId="0" sldId="261"/>
            <ac:picMk id="10" creationId="{A4614D4A-EAD4-4DF4-BECF-4FDD56C9541C}"/>
          </ac:picMkLst>
        </pc:picChg>
        <pc:picChg chg="add mod modCrop">
          <ac:chgData name="Catalina Szigeti" userId="3f4d98c82cce39ac" providerId="LiveId" clId="{AA5227BA-7070-4A3D-9CA5-E617FED62962}" dt="2020-12-29T14:31:20.324" v="201" actId="1076"/>
          <ac:picMkLst>
            <pc:docMk/>
            <pc:sldMk cId="0" sldId="261"/>
            <ac:picMk id="12" creationId="{B2D95B55-B48B-4E42-BB78-06C7F4C2BE2A}"/>
          </ac:picMkLst>
        </pc:picChg>
        <pc:picChg chg="del">
          <ac:chgData name="Catalina Szigeti" userId="3f4d98c82cce39ac" providerId="LiveId" clId="{AA5227BA-7070-4A3D-9CA5-E617FED62962}" dt="2020-12-29T14:28:16.359" v="163" actId="478"/>
          <ac:picMkLst>
            <pc:docMk/>
            <pc:sldMk cId="0" sldId="261"/>
            <ac:picMk id="237" creationId="{00000000-0000-0000-0000-000000000000}"/>
          </ac:picMkLst>
        </pc:picChg>
        <pc:picChg chg="add del mod">
          <ac:chgData name="Catalina Szigeti" userId="3f4d98c82cce39ac" providerId="LiveId" clId="{AA5227BA-7070-4A3D-9CA5-E617FED62962}" dt="2020-12-29T14:30:28.728" v="192" actId="478"/>
          <ac:picMkLst>
            <pc:docMk/>
            <pc:sldMk cId="0" sldId="261"/>
            <ac:picMk id="242" creationId="{00000000-0000-0000-0000-000000000000}"/>
          </ac:picMkLst>
        </pc:picChg>
      </pc:sldChg>
      <pc:sldChg chg="del">
        <pc:chgData name="Catalina Szigeti" userId="3f4d98c82cce39ac" providerId="LiveId" clId="{AA5227BA-7070-4A3D-9CA5-E617FED62962}" dt="2020-12-29T15:04:29.166" v="758" actId="47"/>
        <pc:sldMkLst>
          <pc:docMk/>
          <pc:sldMk cId="0" sldId="262"/>
        </pc:sldMkLst>
      </pc:sldChg>
      <pc:sldChg chg="del">
        <pc:chgData name="Catalina Szigeti" userId="3f4d98c82cce39ac" providerId="LiveId" clId="{AA5227BA-7070-4A3D-9CA5-E617FED62962}" dt="2020-12-29T15:04:30.374" v="759" actId="47"/>
        <pc:sldMkLst>
          <pc:docMk/>
          <pc:sldMk cId="0" sldId="263"/>
        </pc:sldMkLst>
      </pc:sldChg>
      <pc:sldChg chg="del">
        <pc:chgData name="Catalina Szigeti" userId="3f4d98c82cce39ac" providerId="LiveId" clId="{AA5227BA-7070-4A3D-9CA5-E617FED62962}" dt="2020-12-29T15:04:31.261" v="760" actId="47"/>
        <pc:sldMkLst>
          <pc:docMk/>
          <pc:sldMk cId="0" sldId="264"/>
        </pc:sldMkLst>
      </pc:sldChg>
      <pc:sldChg chg="del">
        <pc:chgData name="Catalina Szigeti" userId="3f4d98c82cce39ac" providerId="LiveId" clId="{AA5227BA-7070-4A3D-9CA5-E617FED62962}" dt="2020-12-29T15:04:32.192" v="761" actId="47"/>
        <pc:sldMkLst>
          <pc:docMk/>
          <pc:sldMk cId="0" sldId="265"/>
        </pc:sldMkLst>
      </pc:sldChg>
      <pc:sldChg chg="del">
        <pc:chgData name="Catalina Szigeti" userId="3f4d98c82cce39ac" providerId="LiveId" clId="{AA5227BA-7070-4A3D-9CA5-E617FED62962}" dt="2020-12-29T15:04:33.344" v="762" actId="47"/>
        <pc:sldMkLst>
          <pc:docMk/>
          <pc:sldMk cId="0" sldId="266"/>
        </pc:sldMkLst>
      </pc:sldChg>
      <pc:sldChg chg="del">
        <pc:chgData name="Catalina Szigeti" userId="3f4d98c82cce39ac" providerId="LiveId" clId="{AA5227BA-7070-4A3D-9CA5-E617FED62962}" dt="2020-12-29T15:04:34.226" v="763" actId="47"/>
        <pc:sldMkLst>
          <pc:docMk/>
          <pc:sldMk cId="0" sldId="267"/>
        </pc:sldMkLst>
      </pc:sldChg>
      <pc:sldChg chg="modSp mod ord">
        <pc:chgData name="Catalina Szigeti" userId="3f4d98c82cce39ac" providerId="LiveId" clId="{AA5227BA-7070-4A3D-9CA5-E617FED62962}" dt="2020-12-29T15:00:36.231" v="617"/>
        <pc:sldMkLst>
          <pc:docMk/>
          <pc:sldMk cId="0" sldId="268"/>
        </pc:sldMkLst>
        <pc:spChg chg="mod">
          <ac:chgData name="Catalina Szigeti" userId="3f4d98c82cce39ac" providerId="LiveId" clId="{AA5227BA-7070-4A3D-9CA5-E617FED62962}" dt="2020-12-29T15:00:36.231" v="617"/>
          <ac:spMkLst>
            <pc:docMk/>
            <pc:sldMk cId="0" sldId="268"/>
            <ac:spMk id="333" creationId="{00000000-0000-0000-0000-000000000000}"/>
          </ac:spMkLst>
        </pc:spChg>
      </pc:sldChg>
      <pc:sldChg chg="del">
        <pc:chgData name="Catalina Szigeti" userId="3f4d98c82cce39ac" providerId="LiveId" clId="{AA5227BA-7070-4A3D-9CA5-E617FED62962}" dt="2020-12-29T15:04:35.266" v="764" actId="47"/>
        <pc:sldMkLst>
          <pc:docMk/>
          <pc:sldMk cId="0" sldId="269"/>
        </pc:sldMkLst>
      </pc:sldChg>
      <pc:sldChg chg="del">
        <pc:chgData name="Catalina Szigeti" userId="3f4d98c82cce39ac" providerId="LiveId" clId="{AA5227BA-7070-4A3D-9CA5-E617FED62962}" dt="2020-12-29T15:04:36.463" v="765" actId="47"/>
        <pc:sldMkLst>
          <pc:docMk/>
          <pc:sldMk cId="0" sldId="270"/>
        </pc:sldMkLst>
      </pc:sldChg>
      <pc:sldChg chg="modSp mod">
        <pc:chgData name="Catalina Szigeti" userId="3f4d98c82cce39ac" providerId="LiveId" clId="{AA5227BA-7070-4A3D-9CA5-E617FED62962}" dt="2020-12-29T15:05:11.723" v="842" actId="6549"/>
        <pc:sldMkLst>
          <pc:docMk/>
          <pc:sldMk cId="0" sldId="271"/>
        </pc:sldMkLst>
        <pc:spChg chg="mod">
          <ac:chgData name="Catalina Szigeti" userId="3f4d98c82cce39ac" providerId="LiveId" clId="{AA5227BA-7070-4A3D-9CA5-E617FED62962}" dt="2020-12-29T15:04:41.372" v="766" actId="1076"/>
          <ac:spMkLst>
            <pc:docMk/>
            <pc:sldMk cId="0" sldId="271"/>
            <ac:spMk id="362" creationId="{00000000-0000-0000-0000-000000000000}"/>
          </ac:spMkLst>
        </pc:spChg>
        <pc:spChg chg="mod">
          <ac:chgData name="Catalina Szigeti" userId="3f4d98c82cce39ac" providerId="LiveId" clId="{AA5227BA-7070-4A3D-9CA5-E617FED62962}" dt="2020-12-29T15:04:45.416" v="768" actId="14100"/>
          <ac:spMkLst>
            <pc:docMk/>
            <pc:sldMk cId="0" sldId="271"/>
            <ac:spMk id="364" creationId="{00000000-0000-0000-0000-000000000000}"/>
          </ac:spMkLst>
        </pc:spChg>
        <pc:spChg chg="mod">
          <ac:chgData name="Catalina Szigeti" userId="3f4d98c82cce39ac" providerId="LiveId" clId="{AA5227BA-7070-4A3D-9CA5-E617FED62962}" dt="2020-12-29T15:05:11.723" v="842" actId="6549"/>
          <ac:spMkLst>
            <pc:docMk/>
            <pc:sldMk cId="0" sldId="271"/>
            <ac:spMk id="366" creationId="{00000000-0000-0000-0000-000000000000}"/>
          </ac:spMkLst>
        </pc:spChg>
      </pc:sldChg>
      <pc:sldChg chg="del">
        <pc:chgData name="Catalina Szigeti" userId="3f4d98c82cce39ac" providerId="LiveId" clId="{AA5227BA-7070-4A3D-9CA5-E617FED62962}" dt="2020-12-29T15:05:19.464" v="843" actId="47"/>
        <pc:sldMkLst>
          <pc:docMk/>
          <pc:sldMk cId="0" sldId="272"/>
        </pc:sldMkLst>
      </pc:sldChg>
      <pc:sldChg chg="addSp delSp modSp mod">
        <pc:chgData name="Catalina Szigeti" userId="3f4d98c82cce39ac" providerId="LiveId" clId="{AA5227BA-7070-4A3D-9CA5-E617FED62962}" dt="2020-12-29T15:05:38.203" v="854" actId="20577"/>
        <pc:sldMkLst>
          <pc:docMk/>
          <pc:sldMk cId="0" sldId="274"/>
        </pc:sldMkLst>
        <pc:spChg chg="add mod">
          <ac:chgData name="Catalina Szigeti" userId="3f4d98c82cce39ac" providerId="LiveId" clId="{AA5227BA-7070-4A3D-9CA5-E617FED62962}" dt="2020-12-29T15:05:35.264" v="850" actId="1076"/>
          <ac:spMkLst>
            <pc:docMk/>
            <pc:sldMk cId="0" sldId="274"/>
            <ac:spMk id="14" creationId="{99BF1E2E-B6B2-4307-80D6-F62693BE9F94}"/>
          </ac:spMkLst>
        </pc:spChg>
        <pc:spChg chg="mod">
          <ac:chgData name="Catalina Szigeti" userId="3f4d98c82cce39ac" providerId="LiveId" clId="{AA5227BA-7070-4A3D-9CA5-E617FED62962}" dt="2020-12-29T15:05:38.203" v="854" actId="20577"/>
          <ac:spMkLst>
            <pc:docMk/>
            <pc:sldMk cId="0" sldId="274"/>
            <ac:spMk id="420" creationId="{00000000-0000-0000-0000-000000000000}"/>
          </ac:spMkLst>
        </pc:spChg>
        <pc:spChg chg="del">
          <ac:chgData name="Catalina Szigeti" userId="3f4d98c82cce39ac" providerId="LiveId" clId="{AA5227BA-7070-4A3D-9CA5-E617FED62962}" dt="2020-12-29T15:05:26.710" v="846" actId="478"/>
          <ac:spMkLst>
            <pc:docMk/>
            <pc:sldMk cId="0" sldId="274"/>
            <ac:spMk id="422" creationId="{00000000-0000-0000-0000-000000000000}"/>
          </ac:spMkLst>
        </pc:spChg>
        <pc:grpChg chg="add del mod">
          <ac:chgData name="Catalina Szigeti" userId="3f4d98c82cce39ac" providerId="LiveId" clId="{AA5227BA-7070-4A3D-9CA5-E617FED62962}" dt="2020-12-29T15:05:30.952" v="849" actId="1076"/>
          <ac:grpSpMkLst>
            <pc:docMk/>
            <pc:sldMk cId="0" sldId="274"/>
            <ac:grpSpMk id="414" creationId="{00000000-0000-0000-0000-000000000000}"/>
          </ac:grpSpMkLst>
        </pc:grpChg>
      </pc:sldChg>
      <pc:sldChg chg="addSp delSp modSp mod">
        <pc:chgData name="Catalina Szigeti" userId="3f4d98c82cce39ac" providerId="LiveId" clId="{AA5227BA-7070-4A3D-9CA5-E617FED62962}" dt="2020-12-29T15:05:49.936" v="857" actId="1076"/>
        <pc:sldMkLst>
          <pc:docMk/>
          <pc:sldMk cId="0" sldId="275"/>
        </pc:sldMkLst>
        <pc:spChg chg="add mod">
          <ac:chgData name="Catalina Szigeti" userId="3f4d98c82cce39ac" providerId="LiveId" clId="{AA5227BA-7070-4A3D-9CA5-E617FED62962}" dt="2020-12-29T15:05:49.936" v="857" actId="1076"/>
          <ac:spMkLst>
            <pc:docMk/>
            <pc:sldMk cId="0" sldId="275"/>
            <ac:spMk id="14" creationId="{06855836-E417-4360-8C2B-67D577F1323E}"/>
          </ac:spMkLst>
        </pc:spChg>
        <pc:spChg chg="del">
          <ac:chgData name="Catalina Szigeti" userId="3f4d98c82cce39ac" providerId="LiveId" clId="{AA5227BA-7070-4A3D-9CA5-E617FED62962}" dt="2020-12-29T15:05:44.482" v="855" actId="478"/>
          <ac:spMkLst>
            <pc:docMk/>
            <pc:sldMk cId="0" sldId="275"/>
            <ac:spMk id="435" creationId="{00000000-0000-0000-0000-000000000000}"/>
          </ac:spMkLst>
        </pc:spChg>
      </pc:sldChg>
      <pc:sldChg chg="modSp mod">
        <pc:chgData name="Catalina Szigeti" userId="3f4d98c82cce39ac" providerId="LiveId" clId="{AA5227BA-7070-4A3D-9CA5-E617FED62962}" dt="2020-12-29T14:24:28.890" v="82"/>
        <pc:sldMkLst>
          <pc:docMk/>
          <pc:sldMk cId="0" sldId="276"/>
        </pc:sldMkLst>
        <pc:spChg chg="mod">
          <ac:chgData name="Catalina Szigeti" userId="3f4d98c82cce39ac" providerId="LiveId" clId="{AA5227BA-7070-4A3D-9CA5-E617FED62962}" dt="2020-12-29T14:24:18.287" v="81" actId="14100"/>
          <ac:spMkLst>
            <pc:docMk/>
            <pc:sldMk cId="0" sldId="276"/>
            <ac:spMk id="24" creationId="{FE5EAF1E-3D12-41E1-82C7-77DB597BD865}"/>
          </ac:spMkLst>
        </pc:spChg>
        <pc:spChg chg="mod">
          <ac:chgData name="Catalina Szigeti" userId="3f4d98c82cce39ac" providerId="LiveId" clId="{AA5227BA-7070-4A3D-9CA5-E617FED62962}" dt="2020-12-29T14:24:01.459" v="79" actId="20577"/>
          <ac:spMkLst>
            <pc:docMk/>
            <pc:sldMk cId="0" sldId="276"/>
            <ac:spMk id="185" creationId="{00000000-0000-0000-0000-000000000000}"/>
          </ac:spMkLst>
        </pc:spChg>
        <pc:spChg chg="mod">
          <ac:chgData name="Catalina Szigeti" userId="3f4d98c82cce39ac" providerId="LiveId" clId="{AA5227BA-7070-4A3D-9CA5-E617FED62962}" dt="2020-12-29T14:24:28.890" v="82"/>
          <ac:spMkLst>
            <pc:docMk/>
            <pc:sldMk cId="0" sldId="276"/>
            <ac:spMk id="190" creationId="{00000000-0000-0000-0000-000000000000}"/>
          </ac:spMkLst>
        </pc:spChg>
      </pc:sldChg>
      <pc:sldChg chg="add del">
        <pc:chgData name="Catalina Szigeti" userId="3f4d98c82cce39ac" providerId="LiveId" clId="{AA5227BA-7070-4A3D-9CA5-E617FED62962}" dt="2020-12-29T14:29:29.919" v="179"/>
        <pc:sldMkLst>
          <pc:docMk/>
          <pc:sldMk cId="3759862864" sldId="277"/>
        </pc:sldMkLst>
      </pc:sldChg>
      <pc:sldChg chg="addSp delSp modSp add mod">
        <pc:chgData name="Catalina Szigeti" userId="3f4d98c82cce39ac" providerId="LiveId" clId="{AA5227BA-7070-4A3D-9CA5-E617FED62962}" dt="2020-12-29T14:34:07.675" v="292" actId="14100"/>
        <pc:sldMkLst>
          <pc:docMk/>
          <pc:sldMk cId="4182003154" sldId="277"/>
        </pc:sldMkLst>
        <pc:spChg chg="del">
          <ac:chgData name="Catalina Szigeti" userId="3f4d98c82cce39ac" providerId="LiveId" clId="{AA5227BA-7070-4A3D-9CA5-E617FED62962}" dt="2020-12-29T14:32:10.567" v="259" actId="478"/>
          <ac:spMkLst>
            <pc:docMk/>
            <pc:sldMk cId="4182003154" sldId="277"/>
            <ac:spMk id="11" creationId="{F63F1BA1-8637-44A2-9F2C-0DD19A40A09D}"/>
          </ac:spMkLst>
        </pc:spChg>
        <pc:spChg chg="add mod ord">
          <ac:chgData name="Catalina Szigeti" userId="3f4d98c82cce39ac" providerId="LiveId" clId="{AA5227BA-7070-4A3D-9CA5-E617FED62962}" dt="2020-12-29T14:33:57.191" v="290" actId="14100"/>
          <ac:spMkLst>
            <pc:docMk/>
            <pc:sldMk cId="4182003154" sldId="277"/>
            <ac:spMk id="13" creationId="{BCFFC78C-BC60-4E97-A62F-7973ABC829F0}"/>
          </ac:spMkLst>
        </pc:spChg>
        <pc:spChg chg="mod">
          <ac:chgData name="Catalina Szigeti" userId="3f4d98c82cce39ac" providerId="LiveId" clId="{AA5227BA-7070-4A3D-9CA5-E617FED62962}" dt="2020-12-29T14:33:35.779" v="283" actId="1076"/>
          <ac:spMkLst>
            <pc:docMk/>
            <pc:sldMk cId="4182003154" sldId="277"/>
            <ac:spMk id="235" creationId="{00000000-0000-0000-0000-000000000000}"/>
          </ac:spMkLst>
        </pc:spChg>
        <pc:spChg chg="del">
          <ac:chgData name="Catalina Szigeti" userId="3f4d98c82cce39ac" providerId="LiveId" clId="{AA5227BA-7070-4A3D-9CA5-E617FED62962}" dt="2020-12-29T14:32:11.958" v="261" actId="478"/>
          <ac:spMkLst>
            <pc:docMk/>
            <pc:sldMk cId="4182003154" sldId="277"/>
            <ac:spMk id="238" creationId="{00000000-0000-0000-0000-000000000000}"/>
          </ac:spMkLst>
        </pc:spChg>
        <pc:spChg chg="mod">
          <ac:chgData name="Catalina Szigeti" userId="3f4d98c82cce39ac" providerId="LiveId" clId="{AA5227BA-7070-4A3D-9CA5-E617FED62962}" dt="2020-12-29T14:32:03.781" v="257" actId="6549"/>
          <ac:spMkLst>
            <pc:docMk/>
            <pc:sldMk cId="4182003154" sldId="277"/>
            <ac:spMk id="239" creationId="{00000000-0000-0000-0000-000000000000}"/>
          </ac:spMkLst>
        </pc:spChg>
        <pc:spChg chg="mod">
          <ac:chgData name="Catalina Szigeti" userId="3f4d98c82cce39ac" providerId="LiveId" clId="{AA5227BA-7070-4A3D-9CA5-E617FED62962}" dt="2020-12-29T14:33:38.510" v="284" actId="1076"/>
          <ac:spMkLst>
            <pc:docMk/>
            <pc:sldMk cId="4182003154" sldId="277"/>
            <ac:spMk id="240" creationId="{00000000-0000-0000-0000-000000000000}"/>
          </ac:spMkLst>
        </pc:spChg>
        <pc:picChg chg="del">
          <ac:chgData name="Catalina Szigeti" userId="3f4d98c82cce39ac" providerId="LiveId" clId="{AA5227BA-7070-4A3D-9CA5-E617FED62962}" dt="2020-12-29T14:32:09.589" v="258" actId="478"/>
          <ac:picMkLst>
            <pc:docMk/>
            <pc:sldMk cId="4182003154" sldId="277"/>
            <ac:picMk id="10" creationId="{A4614D4A-EAD4-4DF4-BECF-4FDD56C9541C}"/>
          </ac:picMkLst>
        </pc:picChg>
        <pc:picChg chg="del">
          <ac:chgData name="Catalina Szigeti" userId="3f4d98c82cce39ac" providerId="LiveId" clId="{AA5227BA-7070-4A3D-9CA5-E617FED62962}" dt="2020-12-29T14:32:11.312" v="260" actId="478"/>
          <ac:picMkLst>
            <pc:docMk/>
            <pc:sldMk cId="4182003154" sldId="277"/>
            <ac:picMk id="12" creationId="{B2D95B55-B48B-4E42-BB78-06C7F4C2BE2A}"/>
          </ac:picMkLst>
        </pc:picChg>
        <pc:picChg chg="add mod">
          <ac:chgData name="Catalina Szigeti" userId="3f4d98c82cce39ac" providerId="LiveId" clId="{AA5227BA-7070-4A3D-9CA5-E617FED62962}" dt="2020-12-29T14:34:07.675" v="292" actId="14100"/>
          <ac:picMkLst>
            <pc:docMk/>
            <pc:sldMk cId="4182003154" sldId="277"/>
            <ac:picMk id="14" creationId="{88C9EFDA-C897-45DB-9384-B354FEA1FFC7}"/>
          </ac:picMkLst>
        </pc:picChg>
      </pc:sldChg>
      <pc:sldChg chg="addSp delSp modSp add mod modClrScheme chgLayout">
        <pc:chgData name="Catalina Szigeti" userId="3f4d98c82cce39ac" providerId="LiveId" clId="{AA5227BA-7070-4A3D-9CA5-E617FED62962}" dt="2020-12-29T14:36:37.354" v="340" actId="6549"/>
        <pc:sldMkLst>
          <pc:docMk/>
          <pc:sldMk cId="984445797" sldId="278"/>
        </pc:sldMkLst>
        <pc:spChg chg="add mod">
          <ac:chgData name="Catalina Szigeti" userId="3f4d98c82cce39ac" providerId="LiveId" clId="{AA5227BA-7070-4A3D-9CA5-E617FED62962}" dt="2020-12-29T14:36:37.354" v="340" actId="6549"/>
          <ac:spMkLst>
            <pc:docMk/>
            <pc:sldMk cId="984445797" sldId="278"/>
            <ac:spMk id="10" creationId="{A5671052-1278-42A2-B664-225DF0416A8B}"/>
          </ac:spMkLst>
        </pc:spChg>
        <pc:spChg chg="del">
          <ac:chgData name="Catalina Szigeti" userId="3f4d98c82cce39ac" providerId="LiveId" clId="{AA5227BA-7070-4A3D-9CA5-E617FED62962}" dt="2020-12-29T14:34:50.175" v="313" actId="478"/>
          <ac:spMkLst>
            <pc:docMk/>
            <pc:sldMk cId="984445797" sldId="278"/>
            <ac:spMk id="13" creationId="{BCFFC78C-BC60-4E97-A62F-7973ABC829F0}"/>
          </ac:spMkLst>
        </pc:spChg>
        <pc:spChg chg="del">
          <ac:chgData name="Catalina Szigeti" userId="3f4d98c82cce39ac" providerId="LiveId" clId="{AA5227BA-7070-4A3D-9CA5-E617FED62962}" dt="2020-12-29T14:34:48.641" v="312" actId="478"/>
          <ac:spMkLst>
            <pc:docMk/>
            <pc:sldMk cId="984445797" sldId="278"/>
            <ac:spMk id="235" creationId="{00000000-0000-0000-0000-000000000000}"/>
          </ac:spMkLst>
        </pc:spChg>
        <pc:spChg chg="mod">
          <ac:chgData name="Catalina Szigeti" userId="3f4d98c82cce39ac" providerId="LiveId" clId="{AA5227BA-7070-4A3D-9CA5-E617FED62962}" dt="2020-12-29T14:34:42.995" v="309" actId="6549"/>
          <ac:spMkLst>
            <pc:docMk/>
            <pc:sldMk cId="984445797" sldId="278"/>
            <ac:spMk id="239" creationId="{00000000-0000-0000-0000-000000000000}"/>
          </ac:spMkLst>
        </pc:spChg>
        <pc:spChg chg="del mod">
          <ac:chgData name="Catalina Szigeti" userId="3f4d98c82cce39ac" providerId="LiveId" clId="{AA5227BA-7070-4A3D-9CA5-E617FED62962}" dt="2020-12-29T14:34:48.113" v="311" actId="478"/>
          <ac:spMkLst>
            <pc:docMk/>
            <pc:sldMk cId="984445797" sldId="278"/>
            <ac:spMk id="240" creationId="{00000000-0000-0000-0000-000000000000}"/>
          </ac:spMkLst>
        </pc:spChg>
        <pc:spChg chg="mod ord">
          <ac:chgData name="Catalina Szigeti" userId="3f4d98c82cce39ac" providerId="LiveId" clId="{AA5227BA-7070-4A3D-9CA5-E617FED62962}" dt="2020-12-29T14:36:16.076" v="335" actId="700"/>
          <ac:spMkLst>
            <pc:docMk/>
            <pc:sldMk cId="984445797" sldId="278"/>
            <ac:spMk id="241" creationId="{00000000-0000-0000-0000-000000000000}"/>
          </ac:spMkLst>
        </pc:spChg>
        <pc:picChg chg="add mod">
          <ac:chgData name="Catalina Szigeti" userId="3f4d98c82cce39ac" providerId="LiveId" clId="{AA5227BA-7070-4A3D-9CA5-E617FED62962}" dt="2020-12-29T14:36:21.487" v="337" actId="1076"/>
          <ac:picMkLst>
            <pc:docMk/>
            <pc:sldMk cId="984445797" sldId="278"/>
            <ac:picMk id="8" creationId="{45377ACF-D8F9-4859-9836-D9F80219CF40}"/>
          </ac:picMkLst>
        </pc:picChg>
        <pc:picChg chg="del">
          <ac:chgData name="Catalina Szigeti" userId="3f4d98c82cce39ac" providerId="LiveId" clId="{AA5227BA-7070-4A3D-9CA5-E617FED62962}" dt="2020-12-29T14:34:50.175" v="313" actId="478"/>
          <ac:picMkLst>
            <pc:docMk/>
            <pc:sldMk cId="984445797" sldId="278"/>
            <ac:picMk id="14" creationId="{88C9EFDA-C897-45DB-9384-B354FEA1FFC7}"/>
          </ac:picMkLst>
        </pc:picChg>
      </pc:sldChg>
      <pc:sldChg chg="addSp delSp modSp add mod modClrScheme chgLayout">
        <pc:chgData name="Catalina Szigeti" userId="3f4d98c82cce39ac" providerId="LiveId" clId="{AA5227BA-7070-4A3D-9CA5-E617FED62962}" dt="2020-12-29T14:49:26.587" v="441" actId="14100"/>
        <pc:sldMkLst>
          <pc:docMk/>
          <pc:sldMk cId="483006154" sldId="279"/>
        </pc:sldMkLst>
        <pc:spChg chg="add mod ord">
          <ac:chgData name="Catalina Szigeti" userId="3f4d98c82cce39ac" providerId="LiveId" clId="{AA5227BA-7070-4A3D-9CA5-E617FED62962}" dt="2020-12-29T14:49:06.184" v="438" actId="2085"/>
          <ac:spMkLst>
            <pc:docMk/>
            <pc:sldMk cId="483006154" sldId="279"/>
            <ac:spMk id="2" creationId="{4B135479-6CC5-4A4A-8391-E5B2B95B4D1C}"/>
          </ac:spMkLst>
        </pc:spChg>
        <pc:spChg chg="add del mod">
          <ac:chgData name="Catalina Szigeti" userId="3f4d98c82cce39ac" providerId="LiveId" clId="{AA5227BA-7070-4A3D-9CA5-E617FED62962}" dt="2020-12-29T14:48:05.735" v="425" actId="6264"/>
          <ac:spMkLst>
            <pc:docMk/>
            <pc:sldMk cId="483006154" sldId="279"/>
            <ac:spMk id="3" creationId="{290E7FF3-7D90-4F5B-B877-73658E319835}"/>
          </ac:spMkLst>
        </pc:spChg>
        <pc:spChg chg="mod">
          <ac:chgData name="Catalina Szigeti" userId="3f4d98c82cce39ac" providerId="LiveId" clId="{AA5227BA-7070-4A3D-9CA5-E617FED62962}" dt="2020-12-29T14:49:26.587" v="441" actId="14100"/>
          <ac:spMkLst>
            <pc:docMk/>
            <pc:sldMk cId="483006154" sldId="279"/>
            <ac:spMk id="10" creationId="{A5671052-1278-42A2-B664-225DF0416A8B}"/>
          </ac:spMkLst>
        </pc:spChg>
        <pc:spChg chg="add del mod ord">
          <ac:chgData name="Catalina Szigeti" userId="3f4d98c82cce39ac" providerId="LiveId" clId="{AA5227BA-7070-4A3D-9CA5-E617FED62962}" dt="2020-12-29T14:44:52.199" v="400" actId="478"/>
          <ac:spMkLst>
            <pc:docMk/>
            <pc:sldMk cId="483006154" sldId="279"/>
            <ac:spMk id="12" creationId="{5CE09754-C271-45EA-90B2-B6F2ED9A504F}"/>
          </ac:spMkLst>
        </pc:spChg>
        <pc:spChg chg="add del mod ord">
          <ac:chgData name="Catalina Szigeti" userId="3f4d98c82cce39ac" providerId="LiveId" clId="{AA5227BA-7070-4A3D-9CA5-E617FED62962}" dt="2020-12-29T14:44:49.538" v="399" actId="478"/>
          <ac:spMkLst>
            <pc:docMk/>
            <pc:sldMk cId="483006154" sldId="279"/>
            <ac:spMk id="13" creationId="{637B55CC-F370-4162-90F6-93E064BF5EF9}"/>
          </ac:spMkLst>
        </pc:spChg>
        <pc:spChg chg="add mod ord">
          <ac:chgData name="Catalina Szigeti" userId="3f4d98c82cce39ac" providerId="LiveId" clId="{AA5227BA-7070-4A3D-9CA5-E617FED62962}" dt="2020-12-29T14:49:06.184" v="438" actId="2085"/>
          <ac:spMkLst>
            <pc:docMk/>
            <pc:sldMk cId="483006154" sldId="279"/>
            <ac:spMk id="14" creationId="{F153CE86-5003-44E6-9B1D-B96A61CF35D2}"/>
          </ac:spMkLst>
        </pc:spChg>
        <pc:spChg chg="add mod ord">
          <ac:chgData name="Catalina Szigeti" userId="3f4d98c82cce39ac" providerId="LiveId" clId="{AA5227BA-7070-4A3D-9CA5-E617FED62962}" dt="2020-12-29T14:49:06.184" v="438" actId="2085"/>
          <ac:spMkLst>
            <pc:docMk/>
            <pc:sldMk cId="483006154" sldId="279"/>
            <ac:spMk id="15" creationId="{4D6E13F6-5946-4AF9-96E9-20A126450AC3}"/>
          </ac:spMkLst>
        </pc:spChg>
        <pc:spChg chg="add mod ord">
          <ac:chgData name="Catalina Szigeti" userId="3f4d98c82cce39ac" providerId="LiveId" clId="{AA5227BA-7070-4A3D-9CA5-E617FED62962}" dt="2020-12-29T14:49:06.184" v="438" actId="2085"/>
          <ac:spMkLst>
            <pc:docMk/>
            <pc:sldMk cId="483006154" sldId="279"/>
            <ac:spMk id="16" creationId="{FF9F0E6B-B49A-409F-A052-7A03AB232CF3}"/>
          </ac:spMkLst>
        </pc:spChg>
        <pc:spChg chg="mod">
          <ac:chgData name="Catalina Szigeti" userId="3f4d98c82cce39ac" providerId="LiveId" clId="{AA5227BA-7070-4A3D-9CA5-E617FED62962}" dt="2020-12-29T14:38:49.361" v="360" actId="20577"/>
          <ac:spMkLst>
            <pc:docMk/>
            <pc:sldMk cId="483006154" sldId="279"/>
            <ac:spMk id="239" creationId="{00000000-0000-0000-0000-000000000000}"/>
          </ac:spMkLst>
        </pc:spChg>
        <pc:spChg chg="mod ord">
          <ac:chgData name="Catalina Szigeti" userId="3f4d98c82cce39ac" providerId="LiveId" clId="{AA5227BA-7070-4A3D-9CA5-E617FED62962}" dt="2020-12-29T14:48:11.824" v="426" actId="700"/>
          <ac:spMkLst>
            <pc:docMk/>
            <pc:sldMk cId="483006154" sldId="279"/>
            <ac:spMk id="241" creationId="{00000000-0000-0000-0000-000000000000}"/>
          </ac:spMkLst>
        </pc:spChg>
        <pc:picChg chg="add mod">
          <ac:chgData name="Catalina Szigeti" userId="3f4d98c82cce39ac" providerId="LiveId" clId="{AA5227BA-7070-4A3D-9CA5-E617FED62962}" dt="2020-12-29T14:49:22.553" v="440" actId="1582"/>
          <ac:picMkLst>
            <pc:docMk/>
            <pc:sldMk cId="483006154" sldId="279"/>
            <ac:picMk id="6" creationId="{7058FE27-08F9-433A-849E-BCBB490E961A}"/>
          </ac:picMkLst>
        </pc:picChg>
        <pc:picChg chg="add mod">
          <ac:chgData name="Catalina Szigeti" userId="3f4d98c82cce39ac" providerId="LiveId" clId="{AA5227BA-7070-4A3D-9CA5-E617FED62962}" dt="2020-12-29T14:49:22.553" v="440" actId="1582"/>
          <ac:picMkLst>
            <pc:docMk/>
            <pc:sldMk cId="483006154" sldId="279"/>
            <ac:picMk id="7" creationId="{FB4ABCCC-B2A8-4FEB-B12A-E218FD5FB079}"/>
          </ac:picMkLst>
        </pc:picChg>
        <pc:picChg chg="del">
          <ac:chgData name="Catalina Szigeti" userId="3f4d98c82cce39ac" providerId="LiveId" clId="{AA5227BA-7070-4A3D-9CA5-E617FED62962}" dt="2020-12-29T14:39:07.409" v="362" actId="478"/>
          <ac:picMkLst>
            <pc:docMk/>
            <pc:sldMk cId="483006154" sldId="279"/>
            <ac:picMk id="8" creationId="{45377ACF-D8F9-4859-9836-D9F80219CF40}"/>
          </ac:picMkLst>
        </pc:picChg>
        <pc:picChg chg="add mod">
          <ac:chgData name="Catalina Szigeti" userId="3f4d98c82cce39ac" providerId="LiveId" clId="{AA5227BA-7070-4A3D-9CA5-E617FED62962}" dt="2020-12-29T14:49:22.553" v="440" actId="1582"/>
          <ac:picMkLst>
            <pc:docMk/>
            <pc:sldMk cId="483006154" sldId="279"/>
            <ac:picMk id="9" creationId="{B9993534-56B0-4405-9052-9C0AD8375841}"/>
          </ac:picMkLst>
        </pc:picChg>
        <pc:picChg chg="add mod">
          <ac:chgData name="Catalina Szigeti" userId="3f4d98c82cce39ac" providerId="LiveId" clId="{AA5227BA-7070-4A3D-9CA5-E617FED62962}" dt="2020-12-29T14:49:22.553" v="440" actId="1582"/>
          <ac:picMkLst>
            <pc:docMk/>
            <pc:sldMk cId="483006154" sldId="279"/>
            <ac:picMk id="11" creationId="{1148B663-7128-40E2-ADF5-060D8C2316B8}"/>
          </ac:picMkLst>
        </pc:picChg>
      </pc:sldChg>
      <pc:sldChg chg="addSp delSp modSp add mod ord">
        <pc:chgData name="Catalina Szigeti" userId="3f4d98c82cce39ac" providerId="LiveId" clId="{AA5227BA-7070-4A3D-9CA5-E617FED62962}" dt="2020-12-29T14:55:09.888" v="553" actId="20577"/>
        <pc:sldMkLst>
          <pc:docMk/>
          <pc:sldMk cId="3306591992" sldId="280"/>
        </pc:sldMkLst>
        <pc:spChg chg="add mod ord">
          <ac:chgData name="Catalina Szigeti" userId="3f4d98c82cce39ac" providerId="LiveId" clId="{AA5227BA-7070-4A3D-9CA5-E617FED62962}" dt="2020-12-29T14:54:00.432" v="545" actId="1076"/>
          <ac:spMkLst>
            <pc:docMk/>
            <pc:sldMk cId="3306591992" sldId="280"/>
            <ac:spMk id="6" creationId="{18BC7AEE-0D9C-46F8-8F9D-D89F6C954C16}"/>
          </ac:spMkLst>
        </pc:spChg>
        <pc:spChg chg="add mod">
          <ac:chgData name="Catalina Szigeti" userId="3f4d98c82cce39ac" providerId="LiveId" clId="{AA5227BA-7070-4A3D-9CA5-E617FED62962}" dt="2020-12-29T14:54:00.432" v="545" actId="1076"/>
          <ac:spMkLst>
            <pc:docMk/>
            <pc:sldMk cId="3306591992" sldId="280"/>
            <ac:spMk id="7" creationId="{0C7ABCC3-F743-42F2-B445-C65C67601F23}"/>
          </ac:spMkLst>
        </pc:spChg>
        <pc:spChg chg="add del mod">
          <ac:chgData name="Catalina Szigeti" userId="3f4d98c82cce39ac" providerId="LiveId" clId="{AA5227BA-7070-4A3D-9CA5-E617FED62962}" dt="2020-12-29T14:53:01.695" v="527" actId="478"/>
          <ac:spMkLst>
            <pc:docMk/>
            <pc:sldMk cId="3306591992" sldId="280"/>
            <ac:spMk id="9" creationId="{0B4CC620-EE34-4096-AEC4-6828478D98A7}"/>
          </ac:spMkLst>
        </pc:spChg>
        <pc:spChg chg="mod">
          <ac:chgData name="Catalina Szigeti" userId="3f4d98c82cce39ac" providerId="LiveId" clId="{AA5227BA-7070-4A3D-9CA5-E617FED62962}" dt="2020-12-29T14:54:00.432" v="545" actId="1076"/>
          <ac:spMkLst>
            <pc:docMk/>
            <pc:sldMk cId="3306591992" sldId="280"/>
            <ac:spMk id="10" creationId="{A5671052-1278-42A2-B664-225DF0416A8B}"/>
          </ac:spMkLst>
        </pc:spChg>
        <pc:spChg chg="mod">
          <ac:chgData name="Catalina Szigeti" userId="3f4d98c82cce39ac" providerId="LiveId" clId="{AA5227BA-7070-4A3D-9CA5-E617FED62962}" dt="2020-12-29T14:55:09.888" v="553" actId="20577"/>
          <ac:spMkLst>
            <pc:docMk/>
            <pc:sldMk cId="3306591992" sldId="280"/>
            <ac:spMk id="239" creationId="{00000000-0000-0000-0000-000000000000}"/>
          </ac:spMkLst>
        </pc:spChg>
        <pc:spChg chg="del mod">
          <ac:chgData name="Catalina Szigeti" userId="3f4d98c82cce39ac" providerId="LiveId" clId="{AA5227BA-7070-4A3D-9CA5-E617FED62962}" dt="2020-12-29T14:53:56.357" v="544" actId="478"/>
          <ac:spMkLst>
            <pc:docMk/>
            <pc:sldMk cId="3306591992" sldId="280"/>
            <ac:spMk id="241" creationId="{00000000-0000-0000-0000-000000000000}"/>
          </ac:spMkLst>
        </pc:spChg>
        <pc:picChg chg="del">
          <ac:chgData name="Catalina Szigeti" userId="3f4d98c82cce39ac" providerId="LiveId" clId="{AA5227BA-7070-4A3D-9CA5-E617FED62962}" dt="2020-12-29T14:51:46.978" v="516" actId="478"/>
          <ac:picMkLst>
            <pc:docMk/>
            <pc:sldMk cId="3306591992" sldId="280"/>
            <ac:picMk id="8" creationId="{45377ACF-D8F9-4859-9836-D9F80219CF40}"/>
          </ac:picMkLst>
        </pc:picChg>
        <pc:picChg chg="add mod">
          <ac:chgData name="Catalina Szigeti" userId="3f4d98c82cce39ac" providerId="LiveId" clId="{AA5227BA-7070-4A3D-9CA5-E617FED62962}" dt="2020-12-29T14:54:00.432" v="545" actId="1076"/>
          <ac:picMkLst>
            <pc:docMk/>
            <pc:sldMk cId="3306591992" sldId="280"/>
            <ac:picMk id="11" creationId="{1BB5E7EE-B70A-4FED-8B1D-BF97880A6573}"/>
          </ac:picMkLst>
        </pc:picChg>
        <pc:picChg chg="add mod">
          <ac:chgData name="Catalina Szigeti" userId="3f4d98c82cce39ac" providerId="LiveId" clId="{AA5227BA-7070-4A3D-9CA5-E617FED62962}" dt="2020-12-29T14:54:03.573" v="546" actId="1076"/>
          <ac:picMkLst>
            <pc:docMk/>
            <pc:sldMk cId="3306591992" sldId="280"/>
            <ac:picMk id="12" creationId="{E9B9F7F7-8F2D-4FE7-B0BA-27C08381EF2F}"/>
          </ac:picMkLst>
        </pc:picChg>
      </pc:sldChg>
      <pc:sldChg chg="addSp delSp modSp add mod">
        <pc:chgData name="Catalina Szigeti" userId="3f4d98c82cce39ac" providerId="LiveId" clId="{AA5227BA-7070-4A3D-9CA5-E617FED62962}" dt="2020-12-29T15:00:01.916" v="610" actId="1076"/>
        <pc:sldMkLst>
          <pc:docMk/>
          <pc:sldMk cId="96417543" sldId="281"/>
        </pc:sldMkLst>
        <pc:spChg chg="mod">
          <ac:chgData name="Catalina Szigeti" userId="3f4d98c82cce39ac" providerId="LiveId" clId="{AA5227BA-7070-4A3D-9CA5-E617FED62962}" dt="2020-12-29T14:59:41.845" v="602" actId="1076"/>
          <ac:spMkLst>
            <pc:docMk/>
            <pc:sldMk cId="96417543" sldId="281"/>
            <ac:spMk id="6" creationId="{18BC7AEE-0D9C-46F8-8F9D-D89F6C954C16}"/>
          </ac:spMkLst>
        </pc:spChg>
        <pc:spChg chg="del">
          <ac:chgData name="Catalina Szigeti" userId="3f4d98c82cce39ac" providerId="LiveId" clId="{AA5227BA-7070-4A3D-9CA5-E617FED62962}" dt="2020-12-29T14:55:19.241" v="556" actId="478"/>
          <ac:spMkLst>
            <pc:docMk/>
            <pc:sldMk cId="96417543" sldId="281"/>
            <ac:spMk id="7" creationId="{0C7ABCC3-F743-42F2-B445-C65C67601F23}"/>
          </ac:spMkLst>
        </pc:spChg>
        <pc:spChg chg="mod">
          <ac:chgData name="Catalina Szigeti" userId="3f4d98c82cce39ac" providerId="LiveId" clId="{AA5227BA-7070-4A3D-9CA5-E617FED62962}" dt="2020-12-29T15:00:01.916" v="610" actId="1076"/>
          <ac:spMkLst>
            <pc:docMk/>
            <pc:sldMk cId="96417543" sldId="281"/>
            <ac:spMk id="10" creationId="{A5671052-1278-42A2-B664-225DF0416A8B}"/>
          </ac:spMkLst>
        </pc:spChg>
        <pc:spChg chg="mod">
          <ac:chgData name="Catalina Szigeti" userId="3f4d98c82cce39ac" providerId="LiveId" clId="{AA5227BA-7070-4A3D-9CA5-E617FED62962}" dt="2020-12-29T14:55:05.763" v="552" actId="20577"/>
          <ac:spMkLst>
            <pc:docMk/>
            <pc:sldMk cId="96417543" sldId="281"/>
            <ac:spMk id="239" creationId="{00000000-0000-0000-0000-000000000000}"/>
          </ac:spMkLst>
        </pc:spChg>
        <pc:picChg chg="add mod modCrop">
          <ac:chgData name="Catalina Szigeti" userId="3f4d98c82cce39ac" providerId="LiveId" clId="{AA5227BA-7070-4A3D-9CA5-E617FED62962}" dt="2020-12-29T14:59:57.552" v="609" actId="1076"/>
          <ac:picMkLst>
            <pc:docMk/>
            <pc:sldMk cId="96417543" sldId="281"/>
            <ac:picMk id="8" creationId="{9FDE57E7-CD64-43E8-AE50-E37B02BC5AC3}"/>
          </ac:picMkLst>
        </pc:picChg>
        <pc:picChg chg="add mod ord">
          <ac:chgData name="Catalina Szigeti" userId="3f4d98c82cce39ac" providerId="LiveId" clId="{AA5227BA-7070-4A3D-9CA5-E617FED62962}" dt="2020-12-29T14:59:51.080" v="606" actId="1076"/>
          <ac:picMkLst>
            <pc:docMk/>
            <pc:sldMk cId="96417543" sldId="281"/>
            <ac:picMk id="9" creationId="{DCC56CF6-E78B-4C6F-80B3-3FFAF5AB3D9D}"/>
          </ac:picMkLst>
        </pc:picChg>
        <pc:picChg chg="del">
          <ac:chgData name="Catalina Szigeti" userId="3f4d98c82cce39ac" providerId="LiveId" clId="{AA5227BA-7070-4A3D-9CA5-E617FED62962}" dt="2020-12-29T14:55:17.404" v="555" actId="478"/>
          <ac:picMkLst>
            <pc:docMk/>
            <pc:sldMk cId="96417543" sldId="281"/>
            <ac:picMk id="11" creationId="{1BB5E7EE-B70A-4FED-8B1D-BF97880A6573}"/>
          </ac:picMkLst>
        </pc:picChg>
        <pc:picChg chg="del">
          <ac:chgData name="Catalina Szigeti" userId="3f4d98c82cce39ac" providerId="LiveId" clId="{AA5227BA-7070-4A3D-9CA5-E617FED62962}" dt="2020-12-29T14:55:15.771" v="554" actId="478"/>
          <ac:picMkLst>
            <pc:docMk/>
            <pc:sldMk cId="96417543" sldId="281"/>
            <ac:picMk id="12" creationId="{E9B9F7F7-8F2D-4FE7-B0BA-27C08381EF2F}"/>
          </ac:picMkLst>
        </pc:picChg>
        <pc:picChg chg="add mod">
          <ac:chgData name="Catalina Szigeti" userId="3f4d98c82cce39ac" providerId="LiveId" clId="{AA5227BA-7070-4A3D-9CA5-E617FED62962}" dt="2020-12-29T14:59:43.652" v="603" actId="1076"/>
          <ac:picMkLst>
            <pc:docMk/>
            <pc:sldMk cId="96417543" sldId="281"/>
            <ac:picMk id="13" creationId="{FCF265D9-DB29-450C-A661-9EC0BE3CC34C}"/>
          </ac:picMkLst>
        </pc:picChg>
      </pc:sldChg>
      <pc:sldChg chg="addSp delSp modSp add mod ord">
        <pc:chgData name="Catalina Szigeti" userId="3f4d98c82cce39ac" providerId="LiveId" clId="{AA5227BA-7070-4A3D-9CA5-E617FED62962}" dt="2020-12-29T15:02:36.320" v="679" actId="1076"/>
        <pc:sldMkLst>
          <pc:docMk/>
          <pc:sldMk cId="1436913398" sldId="282"/>
        </pc:sldMkLst>
        <pc:spChg chg="del">
          <ac:chgData name="Catalina Szigeti" userId="3f4d98c82cce39ac" providerId="LiveId" clId="{AA5227BA-7070-4A3D-9CA5-E617FED62962}" dt="2020-12-29T15:01:27.341" v="623" actId="478"/>
          <ac:spMkLst>
            <pc:docMk/>
            <pc:sldMk cId="1436913398" sldId="282"/>
            <ac:spMk id="6" creationId="{18BC7AEE-0D9C-46F8-8F9D-D89F6C954C16}"/>
          </ac:spMkLst>
        </pc:spChg>
        <pc:spChg chg="del">
          <ac:chgData name="Catalina Szigeti" userId="3f4d98c82cce39ac" providerId="LiveId" clId="{AA5227BA-7070-4A3D-9CA5-E617FED62962}" dt="2020-12-29T15:01:23.871" v="621" actId="478"/>
          <ac:spMkLst>
            <pc:docMk/>
            <pc:sldMk cId="1436913398" sldId="282"/>
            <ac:spMk id="10" creationId="{A5671052-1278-42A2-B664-225DF0416A8B}"/>
          </ac:spMkLst>
        </pc:spChg>
        <pc:spChg chg="mod">
          <ac:chgData name="Catalina Szigeti" userId="3f4d98c82cce39ac" providerId="LiveId" clId="{AA5227BA-7070-4A3D-9CA5-E617FED62962}" dt="2020-12-29T15:02:12.939" v="674" actId="113"/>
          <ac:spMkLst>
            <pc:docMk/>
            <pc:sldMk cId="1436913398" sldId="282"/>
            <ac:spMk id="239" creationId="{00000000-0000-0000-0000-000000000000}"/>
          </ac:spMkLst>
        </pc:spChg>
        <pc:picChg chg="del">
          <ac:chgData name="Catalina Szigeti" userId="3f4d98c82cce39ac" providerId="LiveId" clId="{AA5227BA-7070-4A3D-9CA5-E617FED62962}" dt="2020-12-29T15:01:24.912" v="622" actId="478"/>
          <ac:picMkLst>
            <pc:docMk/>
            <pc:sldMk cId="1436913398" sldId="282"/>
            <ac:picMk id="8" creationId="{9FDE57E7-CD64-43E8-AE50-E37B02BC5AC3}"/>
          </ac:picMkLst>
        </pc:picChg>
        <pc:picChg chg="del">
          <ac:chgData name="Catalina Szigeti" userId="3f4d98c82cce39ac" providerId="LiveId" clId="{AA5227BA-7070-4A3D-9CA5-E617FED62962}" dt="2020-12-29T15:01:27.341" v="623" actId="478"/>
          <ac:picMkLst>
            <pc:docMk/>
            <pc:sldMk cId="1436913398" sldId="282"/>
            <ac:picMk id="9" creationId="{DCC56CF6-E78B-4C6F-80B3-3FFAF5AB3D9D}"/>
          </ac:picMkLst>
        </pc:picChg>
        <pc:picChg chg="add mod">
          <ac:chgData name="Catalina Szigeti" userId="3f4d98c82cce39ac" providerId="LiveId" clId="{AA5227BA-7070-4A3D-9CA5-E617FED62962}" dt="2020-12-29T15:02:36.320" v="679" actId="1076"/>
          <ac:picMkLst>
            <pc:docMk/>
            <pc:sldMk cId="1436913398" sldId="282"/>
            <ac:picMk id="11" creationId="{4A410814-ECC9-4587-801C-037A30D0EA98}"/>
          </ac:picMkLst>
        </pc:picChg>
        <pc:picChg chg="add mod">
          <ac:chgData name="Catalina Szigeti" userId="3f4d98c82cce39ac" providerId="LiveId" clId="{AA5227BA-7070-4A3D-9CA5-E617FED62962}" dt="2020-12-29T15:02:29.992" v="678" actId="1076"/>
          <ac:picMkLst>
            <pc:docMk/>
            <pc:sldMk cId="1436913398" sldId="282"/>
            <ac:picMk id="12" creationId="{23F1D5C8-CE72-4F79-BC7C-ADB5E06DB593}"/>
          </ac:picMkLst>
        </pc:picChg>
        <pc:picChg chg="del">
          <ac:chgData name="Catalina Szigeti" userId="3f4d98c82cce39ac" providerId="LiveId" clId="{AA5227BA-7070-4A3D-9CA5-E617FED62962}" dt="2020-12-29T15:01:27.341" v="623" actId="478"/>
          <ac:picMkLst>
            <pc:docMk/>
            <pc:sldMk cId="1436913398" sldId="282"/>
            <ac:picMk id="13" creationId="{FCF265D9-DB29-450C-A661-9EC0BE3CC34C}"/>
          </ac:picMkLst>
        </pc:picChg>
      </pc:sldChg>
      <pc:sldChg chg="addSp delSp modSp add mod">
        <pc:chgData name="Catalina Szigeti" userId="3f4d98c82cce39ac" providerId="LiveId" clId="{AA5227BA-7070-4A3D-9CA5-E617FED62962}" dt="2020-12-29T15:04:18.640" v="757" actId="1076"/>
        <pc:sldMkLst>
          <pc:docMk/>
          <pc:sldMk cId="2954566346" sldId="283"/>
        </pc:sldMkLst>
        <pc:spChg chg="add mod">
          <ac:chgData name="Catalina Szigeti" userId="3f4d98c82cce39ac" providerId="LiveId" clId="{AA5227BA-7070-4A3D-9CA5-E617FED62962}" dt="2020-12-29T15:04:18.640" v="757" actId="1076"/>
          <ac:spMkLst>
            <pc:docMk/>
            <pc:sldMk cId="2954566346" sldId="283"/>
            <ac:spMk id="6" creationId="{6D3154A4-4BD3-4F43-9665-58A37FEB888E}"/>
          </ac:spMkLst>
        </pc:spChg>
        <pc:spChg chg="mod">
          <ac:chgData name="Catalina Szigeti" userId="3f4d98c82cce39ac" providerId="LiveId" clId="{AA5227BA-7070-4A3D-9CA5-E617FED62962}" dt="2020-12-29T15:03:13.793" v="737" actId="20577"/>
          <ac:spMkLst>
            <pc:docMk/>
            <pc:sldMk cId="2954566346" sldId="283"/>
            <ac:spMk id="239" creationId="{00000000-0000-0000-0000-000000000000}"/>
          </ac:spMkLst>
        </pc:spChg>
        <pc:picChg chg="add mod">
          <ac:chgData name="Catalina Szigeti" userId="3f4d98c82cce39ac" providerId="LiveId" clId="{AA5227BA-7070-4A3D-9CA5-E617FED62962}" dt="2020-12-29T15:04:09.492" v="753" actId="1076"/>
          <ac:picMkLst>
            <pc:docMk/>
            <pc:sldMk cId="2954566346" sldId="283"/>
            <ac:picMk id="5" creationId="{8781B465-F546-4900-BE6A-C097F747AD2C}"/>
          </ac:picMkLst>
        </pc:picChg>
        <pc:picChg chg="del">
          <ac:chgData name="Catalina Szigeti" userId="3f4d98c82cce39ac" providerId="LiveId" clId="{AA5227BA-7070-4A3D-9CA5-E617FED62962}" dt="2020-12-29T15:03:17.660" v="739" actId="478"/>
          <ac:picMkLst>
            <pc:docMk/>
            <pc:sldMk cId="2954566346" sldId="283"/>
            <ac:picMk id="11" creationId="{4A410814-ECC9-4587-801C-037A30D0EA98}"/>
          </ac:picMkLst>
        </pc:picChg>
        <pc:picChg chg="del">
          <ac:chgData name="Catalina Szigeti" userId="3f4d98c82cce39ac" providerId="LiveId" clId="{AA5227BA-7070-4A3D-9CA5-E617FED62962}" dt="2020-12-29T15:03:17.043" v="738" actId="478"/>
          <ac:picMkLst>
            <pc:docMk/>
            <pc:sldMk cId="2954566346" sldId="283"/>
            <ac:picMk id="12" creationId="{23F1D5C8-CE72-4F79-BC7C-ADB5E06DB593}"/>
          </ac:picMkLst>
        </pc:picChg>
      </pc:sldChg>
      <pc:sldMasterChg chg="modSldLayout">
        <pc:chgData name="Catalina Szigeti" userId="3f4d98c82cce39ac" providerId="LiveId" clId="{AA5227BA-7070-4A3D-9CA5-E617FED62962}" dt="2020-12-29T14:17:34.419" v="17" actId="20577"/>
        <pc:sldMasterMkLst>
          <pc:docMk/>
          <pc:sldMasterMk cId="0" sldId="2147483648"/>
        </pc:sldMasterMkLst>
        <pc:sldLayoutChg chg="modSp mod">
          <pc:chgData name="Catalina Szigeti" userId="3f4d98c82cce39ac" providerId="LiveId" clId="{AA5227BA-7070-4A3D-9CA5-E617FED62962}" dt="2020-12-29T14:17:09.417" v="2" actId="20577"/>
          <pc:sldLayoutMkLst>
            <pc:docMk/>
            <pc:sldMasterMk cId="0" sldId="2147483648"/>
            <pc:sldLayoutMk cId="0" sldId="2147483651"/>
          </pc:sldLayoutMkLst>
          <pc:spChg chg="mod">
            <ac:chgData name="Catalina Szigeti" userId="3f4d98c82cce39ac" providerId="LiveId" clId="{AA5227BA-7070-4A3D-9CA5-E617FED62962}" dt="2020-12-29T14:17:09.417" v="2" actId="20577"/>
            <ac:spMkLst>
              <pc:docMk/>
              <pc:sldMasterMk cId="0" sldId="2147483648"/>
              <pc:sldLayoutMk cId="0" sldId="2147483651"/>
              <ac:spMk id="49" creationId="{00000000-0000-0000-0000-000000000000}"/>
            </ac:spMkLst>
          </pc:spChg>
        </pc:sldLayoutChg>
        <pc:sldLayoutChg chg="modSp mod">
          <pc:chgData name="Catalina Szigeti" userId="3f4d98c82cce39ac" providerId="LiveId" clId="{AA5227BA-7070-4A3D-9CA5-E617FED62962}" dt="2020-12-29T14:17:14.292" v="5" actId="20577"/>
          <pc:sldLayoutMkLst>
            <pc:docMk/>
            <pc:sldMasterMk cId="0" sldId="2147483648"/>
            <pc:sldLayoutMk cId="0" sldId="2147483652"/>
          </pc:sldLayoutMkLst>
          <pc:spChg chg="mod">
            <ac:chgData name="Catalina Szigeti" userId="3f4d98c82cce39ac" providerId="LiveId" clId="{AA5227BA-7070-4A3D-9CA5-E617FED62962}" dt="2020-12-29T14:17:14.292" v="5" actId="20577"/>
            <ac:spMkLst>
              <pc:docMk/>
              <pc:sldMasterMk cId="0" sldId="2147483648"/>
              <pc:sldLayoutMk cId="0" sldId="2147483652"/>
              <ac:spMk id="67" creationId="{00000000-0000-0000-0000-000000000000}"/>
            </ac:spMkLst>
          </pc:spChg>
        </pc:sldLayoutChg>
        <pc:sldLayoutChg chg="modSp mod">
          <pc:chgData name="Catalina Szigeti" userId="3f4d98c82cce39ac" providerId="LiveId" clId="{AA5227BA-7070-4A3D-9CA5-E617FED62962}" dt="2020-12-29T14:17:19.192" v="8" actId="20577"/>
          <pc:sldLayoutMkLst>
            <pc:docMk/>
            <pc:sldMasterMk cId="0" sldId="2147483648"/>
            <pc:sldLayoutMk cId="0" sldId="2147483653"/>
          </pc:sldLayoutMkLst>
          <pc:spChg chg="mod">
            <ac:chgData name="Catalina Szigeti" userId="3f4d98c82cce39ac" providerId="LiveId" clId="{AA5227BA-7070-4A3D-9CA5-E617FED62962}" dt="2020-12-29T14:17:19.192" v="8" actId="20577"/>
            <ac:spMkLst>
              <pc:docMk/>
              <pc:sldMasterMk cId="0" sldId="2147483648"/>
              <pc:sldLayoutMk cId="0" sldId="2147483653"/>
              <ac:spMk id="85" creationId="{00000000-0000-0000-0000-000000000000}"/>
            </ac:spMkLst>
          </pc:spChg>
        </pc:sldLayoutChg>
        <pc:sldLayoutChg chg="modSp mod">
          <pc:chgData name="Catalina Szigeti" userId="3f4d98c82cce39ac" providerId="LiveId" clId="{AA5227BA-7070-4A3D-9CA5-E617FED62962}" dt="2020-12-29T14:17:23.809" v="11" actId="20577"/>
          <pc:sldLayoutMkLst>
            <pc:docMk/>
            <pc:sldMasterMk cId="0" sldId="2147483648"/>
            <pc:sldLayoutMk cId="0" sldId="2147483654"/>
          </pc:sldLayoutMkLst>
          <pc:spChg chg="mod">
            <ac:chgData name="Catalina Szigeti" userId="3f4d98c82cce39ac" providerId="LiveId" clId="{AA5227BA-7070-4A3D-9CA5-E617FED62962}" dt="2020-12-29T14:17:23.809" v="11" actId="20577"/>
            <ac:spMkLst>
              <pc:docMk/>
              <pc:sldMasterMk cId="0" sldId="2147483648"/>
              <pc:sldLayoutMk cId="0" sldId="2147483654"/>
              <ac:spMk id="103" creationId="{00000000-0000-0000-0000-000000000000}"/>
            </ac:spMkLst>
          </pc:spChg>
        </pc:sldLayoutChg>
        <pc:sldLayoutChg chg="modSp mod">
          <pc:chgData name="Catalina Szigeti" userId="3f4d98c82cce39ac" providerId="LiveId" clId="{AA5227BA-7070-4A3D-9CA5-E617FED62962}" dt="2020-12-29T14:17:28.891" v="14" actId="20577"/>
          <pc:sldLayoutMkLst>
            <pc:docMk/>
            <pc:sldMasterMk cId="0" sldId="2147483648"/>
            <pc:sldLayoutMk cId="0" sldId="2147483656"/>
          </pc:sldLayoutMkLst>
          <pc:spChg chg="mod">
            <ac:chgData name="Catalina Szigeti" userId="3f4d98c82cce39ac" providerId="LiveId" clId="{AA5227BA-7070-4A3D-9CA5-E617FED62962}" dt="2020-12-29T14:17:28.891" v="14" actId="20577"/>
            <ac:spMkLst>
              <pc:docMk/>
              <pc:sldMasterMk cId="0" sldId="2147483648"/>
              <pc:sldLayoutMk cId="0" sldId="2147483656"/>
              <ac:spMk id="136" creationId="{00000000-0000-0000-0000-000000000000}"/>
            </ac:spMkLst>
          </pc:spChg>
        </pc:sldLayoutChg>
        <pc:sldLayoutChg chg="modSp mod">
          <pc:chgData name="Catalina Szigeti" userId="3f4d98c82cce39ac" providerId="LiveId" clId="{AA5227BA-7070-4A3D-9CA5-E617FED62962}" dt="2020-12-29T14:17:34.419" v="17" actId="20577"/>
          <pc:sldLayoutMkLst>
            <pc:docMk/>
            <pc:sldMasterMk cId="0" sldId="2147483648"/>
            <pc:sldLayoutMk cId="0" sldId="2147483658"/>
          </pc:sldLayoutMkLst>
          <pc:spChg chg="mod">
            <ac:chgData name="Catalina Szigeti" userId="3f4d98c82cce39ac" providerId="LiveId" clId="{AA5227BA-7070-4A3D-9CA5-E617FED62962}" dt="2020-12-29T14:17:34.419" v="17" actId="20577"/>
            <ac:spMkLst>
              <pc:docMk/>
              <pc:sldMasterMk cId="0" sldId="2147483648"/>
              <pc:sldLayoutMk cId="0" sldId="2147483658"/>
              <ac:spMk id="171"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9" name="Shape 179"/>
          <p:cNvSpPr>
            <a:spLocks noGrp="1" noRot="1" noChangeAspect="1"/>
          </p:cNvSpPr>
          <p:nvPr>
            <p:ph type="sldImg"/>
          </p:nvPr>
        </p:nvSpPr>
        <p:spPr>
          <a:xfrm>
            <a:off x="1143000" y="685800"/>
            <a:ext cx="4572000" cy="3429000"/>
          </a:xfrm>
          <a:prstGeom prst="rect">
            <a:avLst/>
          </a:prstGeom>
        </p:spPr>
        <p:txBody>
          <a:bodyPr/>
          <a:lstStyle/>
          <a:p>
            <a:endParaRPr/>
          </a:p>
        </p:txBody>
      </p:sp>
      <p:sp>
        <p:nvSpPr>
          <p:cNvPr id="180" name="Shape 18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768736489"/>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2" y="1756547"/>
            <a:ext cx="9346508" cy="5675929"/>
            <a:chOff x="-1" y="0"/>
            <a:chExt cx="9346507" cy="5675927"/>
          </a:xfrm>
        </p:grpSpPr>
        <p:sp>
          <p:nvSpPr>
            <p:cNvPr id="17"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26"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8" y="451663"/>
            <a:ext cx="662106" cy="380240"/>
            <a:chOff x="-1" y="0"/>
            <a:chExt cx="662105" cy="380239"/>
          </a:xfrm>
        </p:grpSpPr>
        <p:sp>
          <p:nvSpPr>
            <p:cNvPr id="42"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7" y="451663"/>
            <a:ext cx="785404" cy="380240"/>
            <a:chOff x="0" y="0"/>
            <a:chExt cx="785403" cy="380239"/>
          </a:xfrm>
        </p:grpSpPr>
        <p:sp>
          <p:nvSpPr>
            <p:cNvPr id="45"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11</a:t>
            </a:r>
            <a:r>
              <a:rPr dirty="0"/>
              <a:t>|</a:t>
            </a:r>
            <a:r>
              <a:rPr lang="es-CL" sz="1600" dirty="0">
                <a:solidFill>
                  <a:srgbClr val="741B47"/>
                </a:solidFill>
              </a:rPr>
              <a:t>2</a:t>
            </a:r>
            <a:endParaRPr sz="1600" dirty="0">
              <a:solidFill>
                <a:srgbClr val="741B47"/>
              </a:solidFill>
            </a:endParaRPr>
          </a:p>
        </p:txBody>
      </p:sp>
      <p:sp>
        <p:nvSpPr>
          <p:cNvPr id="50"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lang="es-CL" b="0" dirty="0"/>
              <a:t>confortabilidad</a:t>
            </a:r>
            <a:endParaRPr b="0" dirty="0"/>
          </a:p>
        </p:txBody>
      </p:sp>
      <p:sp>
        <p:nvSpPr>
          <p:cNvPr id="51"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8" y="451663"/>
            <a:ext cx="662106" cy="380240"/>
            <a:chOff x="-1" y="0"/>
            <a:chExt cx="662105" cy="380239"/>
          </a:xfrm>
        </p:grpSpPr>
        <p:sp>
          <p:nvSpPr>
            <p:cNvPr id="60"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7" y="451663"/>
            <a:ext cx="785404" cy="380240"/>
            <a:chOff x="0" y="0"/>
            <a:chExt cx="785403" cy="380239"/>
          </a:xfrm>
        </p:grpSpPr>
        <p:sp>
          <p:nvSpPr>
            <p:cNvPr id="63"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11</a:t>
            </a:r>
            <a:r>
              <a:rPr dirty="0"/>
              <a:t>|</a:t>
            </a:r>
            <a:r>
              <a:rPr sz="1600" dirty="0">
                <a:solidFill>
                  <a:srgbClr val="741B47"/>
                </a:solidFill>
              </a:rPr>
              <a:t>2</a:t>
            </a:r>
          </a:p>
        </p:txBody>
      </p:sp>
      <p:sp>
        <p:nvSpPr>
          <p:cNvPr id="68"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69"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8" y="451663"/>
            <a:ext cx="662106" cy="380240"/>
            <a:chOff x="-1" y="0"/>
            <a:chExt cx="662105" cy="380239"/>
          </a:xfrm>
        </p:grpSpPr>
        <p:sp>
          <p:nvSpPr>
            <p:cNvPr id="78"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7" y="451663"/>
            <a:ext cx="785404" cy="380240"/>
            <a:chOff x="0" y="0"/>
            <a:chExt cx="785403" cy="380239"/>
          </a:xfrm>
        </p:grpSpPr>
        <p:sp>
          <p:nvSpPr>
            <p:cNvPr id="81"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11</a:t>
            </a:r>
            <a:r>
              <a:rPr dirty="0"/>
              <a:t>|</a:t>
            </a:r>
            <a:r>
              <a:rPr sz="1600" dirty="0">
                <a:solidFill>
                  <a:srgbClr val="741B47"/>
                </a:solidFill>
              </a:rPr>
              <a:t>2</a:t>
            </a:r>
          </a:p>
        </p:txBody>
      </p:sp>
      <p:sp>
        <p:nvSpPr>
          <p:cNvPr id="86"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87"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8" y="451663"/>
            <a:ext cx="662106" cy="380240"/>
            <a:chOff x="-1" y="0"/>
            <a:chExt cx="662105" cy="380239"/>
          </a:xfrm>
        </p:grpSpPr>
        <p:sp>
          <p:nvSpPr>
            <p:cNvPr id="96"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7" y="451663"/>
            <a:ext cx="785404" cy="380240"/>
            <a:chOff x="0" y="0"/>
            <a:chExt cx="785403" cy="380239"/>
          </a:xfrm>
        </p:grpSpPr>
        <p:sp>
          <p:nvSpPr>
            <p:cNvPr id="99"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11</a:t>
            </a:r>
            <a:r>
              <a:rPr dirty="0"/>
              <a:t>|</a:t>
            </a:r>
            <a:r>
              <a:rPr sz="1600" dirty="0">
                <a:solidFill>
                  <a:srgbClr val="741B47"/>
                </a:solidFill>
              </a:rPr>
              <a:t>2</a:t>
            </a:r>
          </a:p>
        </p:txBody>
      </p:sp>
      <p:sp>
        <p:nvSpPr>
          <p:cNvPr id="104"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05"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8" y="451665"/>
            <a:ext cx="662106" cy="380238"/>
            <a:chOff x="-1" y="0"/>
            <a:chExt cx="662105" cy="380237"/>
          </a:xfrm>
        </p:grpSpPr>
        <p:sp>
          <p:nvSpPr>
            <p:cNvPr id="113" name="Google Shape;82;p29"/>
            <p:cNvSpPr/>
            <p:nvPr/>
          </p:nvSpPr>
          <p:spPr>
            <a:xfrm>
              <a:off x="-2" y="327735"/>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2" y="0"/>
              <a:ext cx="662107"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7" y="451665"/>
            <a:ext cx="785407" cy="380238"/>
            <a:chOff x="-1" y="0"/>
            <a:chExt cx="785406" cy="380237"/>
          </a:xfrm>
        </p:grpSpPr>
        <p:sp>
          <p:nvSpPr>
            <p:cNvPr id="116" name="Google Shape;85;p29"/>
            <p:cNvSpPr/>
            <p:nvPr/>
          </p:nvSpPr>
          <p:spPr>
            <a:xfrm>
              <a:off x="-2" y="327735"/>
              <a:ext cx="785408"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2" y="0"/>
              <a:ext cx="785408"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3" cy="3721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8" y="451663"/>
            <a:ext cx="662106" cy="380240"/>
            <a:chOff x="-1" y="0"/>
            <a:chExt cx="662105" cy="380239"/>
          </a:xfrm>
        </p:grpSpPr>
        <p:sp>
          <p:nvSpPr>
            <p:cNvPr id="129"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7" y="451663"/>
            <a:ext cx="785404" cy="380240"/>
            <a:chOff x="0" y="0"/>
            <a:chExt cx="785403" cy="380239"/>
          </a:xfrm>
        </p:grpSpPr>
        <p:sp>
          <p:nvSpPr>
            <p:cNvPr id="132"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11</a:t>
            </a:r>
            <a:r>
              <a:rPr dirty="0"/>
              <a:t>|</a:t>
            </a:r>
            <a:r>
              <a:rPr sz="1600" dirty="0">
                <a:solidFill>
                  <a:srgbClr val="741B47"/>
                </a:solidFill>
              </a:rPr>
              <a:t>2</a:t>
            </a:r>
          </a:p>
        </p:txBody>
      </p:sp>
      <p:sp>
        <p:nvSpPr>
          <p:cNvPr id="137"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38"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4" y="1756548"/>
            <a:ext cx="9346505" cy="5675927"/>
            <a:chOff x="0" y="0"/>
            <a:chExt cx="9346503" cy="5675926"/>
          </a:xfrm>
        </p:grpSpPr>
        <p:sp>
          <p:nvSpPr>
            <p:cNvPr id="145"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4" cy="680477"/>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2"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2"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1" cy="756002"/>
          </a:xfrm>
          <a:prstGeom prst="rect">
            <a:avLst/>
          </a:prstGeom>
          <a:ln w="12700">
            <a:miter lim="400000"/>
          </a:ln>
        </p:spPr>
      </p:pic>
      <p:sp>
        <p:nvSpPr>
          <p:cNvPr id="154"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1" y="6871630"/>
            <a:ext cx="273654" cy="264254"/>
          </a:xfrm>
          <a:prstGeom prst="rect">
            <a:avLst/>
          </a:prstGeom>
        </p:spPr>
        <p:txBody>
          <a:bodyPr lIns="45718" tIns="45718" rIns="45718" bIns="45718"/>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162"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163"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66" name="Google Shape;48;p28"/>
          <p:cNvGrpSpPr/>
          <p:nvPr/>
        </p:nvGrpSpPr>
        <p:grpSpPr>
          <a:xfrm>
            <a:off x="8091898" y="451663"/>
            <a:ext cx="662106" cy="380240"/>
            <a:chOff x="-1" y="0"/>
            <a:chExt cx="662105" cy="380239"/>
          </a:xfrm>
        </p:grpSpPr>
        <p:sp>
          <p:nvSpPr>
            <p:cNvPr id="164"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5"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69" name="Google Shape;49;p28"/>
          <p:cNvGrpSpPr/>
          <p:nvPr/>
        </p:nvGrpSpPr>
        <p:grpSpPr>
          <a:xfrm>
            <a:off x="8753997" y="451663"/>
            <a:ext cx="785404" cy="380240"/>
            <a:chOff x="0" y="0"/>
            <a:chExt cx="785403" cy="380239"/>
          </a:xfrm>
        </p:grpSpPr>
        <p:sp>
          <p:nvSpPr>
            <p:cNvPr id="167"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8"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70"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71"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11</a:t>
            </a:r>
            <a:r>
              <a:rPr dirty="0"/>
              <a:t>|</a:t>
            </a:r>
            <a:r>
              <a:rPr sz="1600" dirty="0">
                <a:solidFill>
                  <a:srgbClr val="741B47"/>
                </a:solidFill>
              </a:rPr>
              <a:t>2</a:t>
            </a:r>
          </a:p>
        </p:txBody>
      </p:sp>
      <p:sp>
        <p:nvSpPr>
          <p:cNvPr id="172"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73"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2" y="1756547"/>
            <a:ext cx="9346508" cy="5675929"/>
            <a:chOff x="-1" y="0"/>
            <a:chExt cx="9346507" cy="5675927"/>
          </a:xfrm>
        </p:grpSpPr>
        <p:sp>
          <p:nvSpPr>
            <p:cNvPr id="2"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2"/>
          <a:stretch>
            <a:fillRect/>
          </a:stretch>
        </p:blipFill>
        <p:spPr>
          <a:xfrm>
            <a:off x="8272364" y="1222172"/>
            <a:ext cx="1080003" cy="241875"/>
          </a:xfrm>
          <a:prstGeom prst="rect">
            <a:avLst/>
          </a:prstGeom>
          <a:ln w="12700">
            <a:miter lim="400000"/>
          </a:ln>
        </p:spPr>
      </p:pic>
      <p:pic>
        <p:nvPicPr>
          <p:cNvPr id="6" name="Google Shape;17;p24" descr="Google Shape;17;p24"/>
          <p:cNvPicPr>
            <a:picLocks noChangeAspect="1"/>
          </p:cNvPicPr>
          <p:nvPr/>
        </p:nvPicPr>
        <p:blipFill>
          <a:blip r:embed="rId13"/>
          <a:stretch>
            <a:fillRect/>
          </a:stretch>
        </p:blipFill>
        <p:spPr>
          <a:xfrm>
            <a:off x="8272364" y="418596"/>
            <a:ext cx="1080003" cy="664778"/>
          </a:xfrm>
          <a:prstGeom prst="rect">
            <a:avLst/>
          </a:prstGeom>
          <a:ln w="12700">
            <a:miter lim="400000"/>
          </a:ln>
        </p:spPr>
      </p:pic>
      <p:pic>
        <p:nvPicPr>
          <p:cNvPr id="7" name="Google Shape;18;p24" descr="Google Shape;18;p24"/>
          <p:cNvPicPr>
            <a:picLocks noChangeAspect="1"/>
          </p:cNvPicPr>
          <p:nvPr/>
        </p:nvPicPr>
        <p:blipFill>
          <a:blip r:embed="rId14"/>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Google Shape;83;p2"/>
          <p:cNvSpPr txBox="1"/>
          <p:nvPr/>
        </p:nvSpPr>
        <p:spPr>
          <a:xfrm>
            <a:off x="365423" y="2026108"/>
            <a:ext cx="1444329" cy="415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sz="1500" b="1">
                <a:latin typeface="Calibri"/>
                <a:ea typeface="Calibri"/>
                <a:cs typeface="Calibri"/>
                <a:sym typeface="Calibri"/>
              </a:defRPr>
            </a:lvl1pPr>
          </a:lstStyle>
          <a:p>
            <a:r>
              <a:rPr dirty="0"/>
              <a:t>ACTIVIDAD </a:t>
            </a:r>
            <a:r>
              <a:rPr lang="es-CL" dirty="0"/>
              <a:t>1</a:t>
            </a:r>
            <a:r>
              <a:rPr dirty="0"/>
              <a:t>1</a:t>
            </a:r>
          </a:p>
        </p:txBody>
      </p:sp>
      <p:sp>
        <p:nvSpPr>
          <p:cNvPr id="187" name="Google Shape;78;p37"/>
          <p:cNvSpPr txBox="1"/>
          <p:nvPr/>
        </p:nvSpPr>
        <p:spPr>
          <a:xfrm>
            <a:off x="379554" y="2223065"/>
            <a:ext cx="8829759" cy="683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spAutoFit/>
          </a:bodyPr>
          <a:lstStyle>
            <a:lvl1pPr>
              <a:lnSpc>
                <a:spcPct val="90000"/>
              </a:lnSpc>
              <a:defRPr sz="3600" b="1">
                <a:solidFill>
                  <a:srgbClr val="741B47"/>
                </a:solidFill>
                <a:latin typeface="Calibri"/>
                <a:ea typeface="Calibri"/>
                <a:cs typeface="Calibri"/>
                <a:sym typeface="Calibri"/>
              </a:defRPr>
            </a:lvl1pPr>
          </a:lstStyle>
          <a:p>
            <a:r>
              <a:rPr dirty="0"/>
              <a:t>SISTEMA DE </a:t>
            </a:r>
            <a:r>
              <a:rPr lang="es-CL" dirty="0"/>
              <a:t>CONTROL DE ESTABILIDAD (ESP)</a:t>
            </a:r>
            <a:endParaRPr dirty="0"/>
          </a:p>
        </p:txBody>
      </p:sp>
      <p:sp>
        <p:nvSpPr>
          <p:cNvPr id="188" name="Google Shape;107;p2"/>
          <p:cNvSpPr txBox="1"/>
          <p:nvPr/>
        </p:nvSpPr>
        <p:spPr>
          <a:xfrm>
            <a:off x="1126566" y="834799"/>
            <a:ext cx="6562259" cy="3692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a:t>
            </a:r>
            <a:r>
              <a:rPr lang="es-CL" b="0" cap="all" dirty="0"/>
              <a:t>SEGURIDAD Y CONFORTABILIDAD</a:t>
            </a:r>
            <a:endParaRPr b="0" cap="all" dirty="0"/>
          </a:p>
        </p:txBody>
      </p:sp>
      <p:pic>
        <p:nvPicPr>
          <p:cNvPr id="6" name="Imagen 5">
            <a:extLst>
              <a:ext uri="{FF2B5EF4-FFF2-40B4-BE49-F238E27FC236}">
                <a16:creationId xmlns:a16="http://schemas.microsoft.com/office/drawing/2014/main" xmlns="" id="{0F6FDCE9-2105-A54D-AB18-DE4A9D2252FC}"/>
              </a:ext>
            </a:extLst>
          </p:cNvPr>
          <p:cNvPicPr>
            <a:picLocks noChangeAspect="1"/>
          </p:cNvPicPr>
          <p:nvPr/>
        </p:nvPicPr>
        <p:blipFill>
          <a:blip r:embed="rId2"/>
          <a:stretch>
            <a:fillRect/>
          </a:stretch>
        </p:blipFill>
        <p:spPr>
          <a:xfrm>
            <a:off x="2738120" y="3103250"/>
            <a:ext cx="4673600" cy="4318000"/>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Google Shape;25;p27"/>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a:t>
            </a:fld>
            <a:endParaRPr/>
          </a:p>
        </p:txBody>
      </p:sp>
      <p:sp>
        <p:nvSpPr>
          <p:cNvPr id="192" name="Google Shape;35;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95" name="Google Shape;101;p3"/>
          <p:cNvGrpSpPr/>
          <p:nvPr/>
        </p:nvGrpSpPr>
        <p:grpSpPr>
          <a:xfrm>
            <a:off x="481780" y="1887793"/>
            <a:ext cx="4090223" cy="3116831"/>
            <a:chOff x="0" y="-1"/>
            <a:chExt cx="4090221" cy="3116830"/>
          </a:xfrm>
        </p:grpSpPr>
        <p:sp>
          <p:nvSpPr>
            <p:cNvPr id="193" name="Rectángulo redondeado"/>
            <p:cNvSpPr/>
            <p:nvPr/>
          </p:nvSpPr>
          <p:spPr>
            <a:xfrm>
              <a:off x="-1" y="-2"/>
              <a:ext cx="4090223" cy="3116832"/>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94" name="Texto"/>
            <p:cNvSpPr txBox="1"/>
            <p:nvPr/>
          </p:nvSpPr>
          <p:spPr>
            <a:xfrm>
              <a:off x="76863" y="1368295"/>
              <a:ext cx="3936495"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97" name="Imagen 21" descr="Imagen 21"/>
          <p:cNvPicPr>
            <a:picLocks noChangeAspect="1"/>
          </p:cNvPicPr>
          <p:nvPr/>
        </p:nvPicPr>
        <p:blipFill>
          <a:blip r:embed="rId2"/>
          <a:stretch>
            <a:fillRect/>
          </a:stretch>
        </p:blipFill>
        <p:spPr>
          <a:xfrm>
            <a:off x="375973" y="1796207"/>
            <a:ext cx="719665" cy="686193"/>
          </a:xfrm>
          <a:prstGeom prst="rect">
            <a:avLst/>
          </a:prstGeom>
          <a:ln w="12700">
            <a:miter lim="400000"/>
          </a:ln>
        </p:spPr>
      </p:pic>
      <p:sp>
        <p:nvSpPr>
          <p:cNvPr id="198" name="Google Shape;95;p3"/>
          <p:cNvSpPr txBox="1"/>
          <p:nvPr/>
        </p:nvSpPr>
        <p:spPr>
          <a:xfrm>
            <a:off x="375975" y="1265365"/>
            <a:ext cx="4864619"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99"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4</a:t>
            </a:fld>
            <a:endParaRPr/>
          </a:p>
        </p:txBody>
      </p:sp>
      <p:grpSp>
        <p:nvGrpSpPr>
          <p:cNvPr id="188" name="Grupo 55"/>
          <p:cNvGrpSpPr/>
          <p:nvPr/>
        </p:nvGrpSpPr>
        <p:grpSpPr>
          <a:xfrm>
            <a:off x="279323" y="901994"/>
            <a:ext cx="9429356" cy="6207018"/>
            <a:chOff x="0" y="-90489"/>
            <a:chExt cx="9429355" cy="6207016"/>
          </a:xfrm>
        </p:grpSpPr>
        <p:grpSp>
          <p:nvGrpSpPr>
            <p:cNvPr id="186" name="Grupo 56"/>
            <p:cNvGrpSpPr/>
            <p:nvPr/>
          </p:nvGrpSpPr>
          <p:grpSpPr>
            <a:xfrm>
              <a:off x="0" y="-90489"/>
              <a:ext cx="9037630" cy="5124631"/>
              <a:chOff x="0" y="-90489"/>
              <a:chExt cx="9037629" cy="5124630"/>
            </a:xfrm>
          </p:grpSpPr>
          <p:sp>
            <p:nvSpPr>
              <p:cNvPr id="174" name="Rectángulo redondeado"/>
              <p:cNvSpPr/>
              <p:nvPr/>
            </p:nvSpPr>
            <p:spPr>
              <a:xfrm>
                <a:off x="197187" y="3696993"/>
                <a:ext cx="4657803" cy="133714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252827" y="4092418"/>
                <a:ext cx="4546523" cy="38023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sp>
            <p:nvSpPr>
              <p:cNvPr id="176" name="Google Shape;110;p3"/>
              <p:cNvSpPr/>
              <p:nvPr/>
            </p:nvSpPr>
            <p:spPr>
              <a:xfrm>
                <a:off x="4747292" y="2637675"/>
                <a:ext cx="696537" cy="696537"/>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79" name="Google Shape;112;p3"/>
              <p:cNvGrpSpPr/>
              <p:nvPr/>
            </p:nvGrpSpPr>
            <p:grpSpPr>
              <a:xfrm>
                <a:off x="0" y="4078931"/>
                <a:ext cx="391113" cy="536168"/>
                <a:chOff x="0" y="69242"/>
                <a:chExt cx="391112" cy="536166"/>
              </a:xfrm>
            </p:grpSpPr>
            <p:sp>
              <p:nvSpPr>
                <p:cNvPr id="177" name="Google Shape;113;p3"/>
                <p:cNvSpPr/>
                <p:nvPr/>
              </p:nvSpPr>
              <p:spPr>
                <a:xfrm>
                  <a:off x="0" y="153950"/>
                  <a:ext cx="39111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78" name="Google Shape;114;p3"/>
                <p:cNvSpPr txBox="1"/>
                <p:nvPr/>
              </p:nvSpPr>
              <p:spPr>
                <a:xfrm>
                  <a:off x="9903" y="69242"/>
                  <a:ext cx="312204" cy="53616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rPr dirty="0"/>
                    <a:t>2</a:t>
                  </a:r>
                </a:p>
              </p:txBody>
            </p:sp>
          </p:grpSp>
          <p:grpSp>
            <p:nvGrpSpPr>
              <p:cNvPr id="182" name="Google Shape;115;p3"/>
              <p:cNvGrpSpPr/>
              <p:nvPr/>
            </p:nvGrpSpPr>
            <p:grpSpPr>
              <a:xfrm>
                <a:off x="14908" y="2410266"/>
                <a:ext cx="376205" cy="536169"/>
                <a:chOff x="6746" y="-101224"/>
                <a:chExt cx="376203" cy="536167"/>
              </a:xfrm>
            </p:grpSpPr>
            <p:sp>
              <p:nvSpPr>
                <p:cNvPr id="180" name="Google Shape;116;p3"/>
                <p:cNvSpPr/>
                <p:nvPr/>
              </p:nvSpPr>
              <p:spPr>
                <a:xfrm>
                  <a:off x="6746" y="-16514"/>
                  <a:ext cx="376203" cy="38580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1" name="Google Shape;117;p3"/>
                <p:cNvSpPr txBox="1"/>
                <p:nvPr/>
              </p:nvSpPr>
              <p:spPr>
                <a:xfrm>
                  <a:off x="16271" y="-101224"/>
                  <a:ext cx="300303"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83" name="Google Shape;392;p18"/>
              <p:cNvSpPr txBox="1"/>
              <p:nvPr/>
            </p:nvSpPr>
            <p:spPr>
              <a:xfrm>
                <a:off x="98949" y="-90489"/>
                <a:ext cx="4700401" cy="60883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RECORDEMOS</a:t>
                </a:r>
                <a:endParaRPr dirty="0">
                  <a:latin typeface="+mj-lt"/>
                  <a:ea typeface="+mj-ea"/>
                  <a:cs typeface="+mj-cs"/>
                  <a:sym typeface="Arial"/>
                </a:endParaRPr>
              </a:p>
            </p:txBody>
          </p:sp>
          <p:sp>
            <p:nvSpPr>
              <p:cNvPr id="184" name="Google Shape;109;p3"/>
              <p:cNvSpPr txBox="1"/>
              <p:nvPr/>
            </p:nvSpPr>
            <p:spPr>
              <a:xfrm>
                <a:off x="87127" y="256587"/>
                <a:ext cx="8950502"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sp>
            <p:nvSpPr>
              <p:cNvPr id="185" name="Google Shape;111;p3"/>
              <p:cNvSpPr txBox="1"/>
              <p:nvPr/>
            </p:nvSpPr>
            <p:spPr>
              <a:xfrm>
                <a:off x="125802" y="1249301"/>
                <a:ext cx="5782099" cy="4339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90000"/>
                  </a:lnSpc>
                  <a:defRPr sz="1800" b="1">
                    <a:solidFill>
                      <a:srgbClr val="741B47"/>
                    </a:solidFill>
                    <a:latin typeface="Calibri"/>
                    <a:ea typeface="Calibri"/>
                    <a:cs typeface="Calibri"/>
                    <a:sym typeface="Calibri"/>
                  </a:defRPr>
                </a:lvl1pPr>
              </a:lstStyle>
              <a:p>
                <a:r>
                  <a:rPr lang="es-CL" dirty="0"/>
                  <a:t>SISTEMAS DE SEGURIDAD ALARMAS</a:t>
                </a:r>
                <a:endParaRPr dirty="0"/>
              </a:p>
            </p:txBody>
          </p:sp>
        </p:grpSp>
        <p:pic>
          <p:nvPicPr>
            <p:cNvPr id="187" name="Google Shape;124;p3" descr="Google Shape;124;p3"/>
            <p:cNvPicPr>
              <a:picLocks noChangeAspect="1"/>
            </p:cNvPicPr>
            <p:nvPr/>
          </p:nvPicPr>
          <p:blipFill>
            <a:blip r:embed="rId2"/>
            <a:stretch>
              <a:fillRect/>
            </a:stretch>
          </p:blipFill>
          <p:spPr>
            <a:xfrm>
              <a:off x="4565436" y="1508328"/>
              <a:ext cx="4863919" cy="4608199"/>
            </a:xfrm>
            <a:prstGeom prst="rect">
              <a:avLst/>
            </a:prstGeom>
            <a:ln w="12700" cap="flat">
              <a:noFill/>
              <a:miter lim="400000"/>
            </a:ln>
            <a:effectLst/>
          </p:spPr>
        </p:pic>
      </p:grpSp>
      <p:sp>
        <p:nvSpPr>
          <p:cNvPr id="190" name="Google Shape;122;p3"/>
          <p:cNvSpPr txBox="1"/>
          <p:nvPr/>
        </p:nvSpPr>
        <p:spPr>
          <a:xfrm>
            <a:off x="829773" y="4849340"/>
            <a:ext cx="4038603" cy="1017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Verificaste el estado del sistema de alarma utilizando un multímetro y considerando lo propuesto en el manual de servicio.</a:t>
            </a:r>
          </a:p>
        </p:txBody>
      </p:sp>
      <p:sp>
        <p:nvSpPr>
          <p:cNvPr id="23" name="Rectángulo redondeado">
            <a:extLst>
              <a:ext uri="{FF2B5EF4-FFF2-40B4-BE49-F238E27FC236}">
                <a16:creationId xmlns:a16="http://schemas.microsoft.com/office/drawing/2014/main" xmlns="" id="{DAAA2085-3829-4B45-93B6-02541148F94F}"/>
              </a:ext>
            </a:extLst>
          </p:cNvPr>
          <p:cNvSpPr/>
          <p:nvPr/>
        </p:nvSpPr>
        <p:spPr>
          <a:xfrm>
            <a:off x="458510" y="2891824"/>
            <a:ext cx="4657804" cy="153862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4" name="Google Shape;122;p3">
            <a:extLst>
              <a:ext uri="{FF2B5EF4-FFF2-40B4-BE49-F238E27FC236}">
                <a16:creationId xmlns:a16="http://schemas.microsoft.com/office/drawing/2014/main" xmlns="" id="{FE5EAF1E-3D12-41E1-82C7-77DB597BD865}"/>
              </a:ext>
            </a:extLst>
          </p:cNvPr>
          <p:cNvSpPr txBox="1"/>
          <p:nvPr/>
        </p:nvSpPr>
        <p:spPr>
          <a:xfrm>
            <a:off x="829773" y="3135530"/>
            <a:ext cx="4081361" cy="1017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anchor="ctr">
            <a:spAutoFit/>
          </a:bodyPr>
          <a:lstStyle>
            <a:lvl1pPr>
              <a:lnSpc>
                <a:spcPct val="115000"/>
              </a:lnSpc>
              <a:defRPr sz="1600">
                <a:latin typeface="Calibri"/>
                <a:ea typeface="Calibri"/>
                <a:cs typeface="Calibri"/>
                <a:sym typeface="Calibri"/>
              </a:defRPr>
            </a:lvl1pPr>
          </a:lstStyle>
          <a:p>
            <a:r>
              <a:rPr lang="es-ES" dirty="0"/>
              <a:t>Identificaste el sistema de alarma, considerando sus partes y funciones, siguiendo lo propuesto en el manual de servicio.</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Google Shape;138;p4"/>
          <p:cNvSpPr txBox="1"/>
          <p:nvPr/>
        </p:nvSpPr>
        <p:spPr>
          <a:xfrm>
            <a:off x="442492" y="2447390"/>
            <a:ext cx="4075079" cy="4339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nSpc>
                <a:spcPct val="90000"/>
              </a:lnSpc>
              <a:defRPr sz="1800" b="1">
                <a:solidFill>
                  <a:srgbClr val="FF0000"/>
                </a:solidFill>
                <a:latin typeface="Calibri"/>
                <a:ea typeface="Calibri"/>
                <a:cs typeface="Calibri"/>
                <a:sym typeface="Calibri"/>
              </a:defRPr>
            </a:lvl1pPr>
          </a:lstStyle>
          <a:p>
            <a:r>
              <a:rPr dirty="0"/>
              <a:t>SISTEMA DE </a:t>
            </a:r>
            <a:r>
              <a:rPr lang="es-CL" dirty="0"/>
              <a:t>CONTROL DE ESTABILIDAD</a:t>
            </a:r>
            <a:endParaRPr dirty="0"/>
          </a:p>
        </p:txBody>
      </p:sp>
      <p:sp>
        <p:nvSpPr>
          <p:cNvPr id="20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5</a:t>
            </a:fld>
            <a:endParaRPr/>
          </a:p>
        </p:txBody>
      </p:sp>
      <p:sp>
        <p:nvSpPr>
          <p:cNvPr id="203" name="Google Shape;160;p5"/>
          <p:cNvSpPr txBox="1"/>
          <p:nvPr/>
        </p:nvSpPr>
        <p:spPr>
          <a:xfrm>
            <a:off x="375972" y="1265365"/>
            <a:ext cx="8950506" cy="5361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4" name="Google Shape;165;p5"/>
          <p:cNvSpPr txBox="1"/>
          <p:nvPr/>
        </p:nvSpPr>
        <p:spPr>
          <a:xfrm>
            <a:off x="313634" y="6319256"/>
            <a:ext cx="5388805"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5" name="Google Shape;168;p5"/>
          <p:cNvSpPr/>
          <p:nvPr/>
        </p:nvSpPr>
        <p:spPr>
          <a:xfrm>
            <a:off x="364715" y="3364598"/>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6" name="Google Shape;175;p5" descr="Google Shape;175;p5"/>
          <p:cNvPicPr>
            <a:picLocks noChangeAspect="1"/>
          </p:cNvPicPr>
          <p:nvPr/>
        </p:nvPicPr>
        <p:blipFill>
          <a:blip r:embed="rId2"/>
          <a:stretch>
            <a:fillRect/>
          </a:stretch>
        </p:blipFill>
        <p:spPr>
          <a:xfrm>
            <a:off x="5794459" y="3062299"/>
            <a:ext cx="441963" cy="438915"/>
          </a:xfrm>
          <a:prstGeom prst="rect">
            <a:avLst/>
          </a:prstGeom>
          <a:ln w="12700">
            <a:miter lim="400000"/>
          </a:ln>
        </p:spPr>
      </p:pic>
      <p:pic>
        <p:nvPicPr>
          <p:cNvPr id="207" name="Google Shape;178;p5" descr="Google Shape;178;p5"/>
          <p:cNvPicPr>
            <a:picLocks noChangeAspect="1"/>
          </p:cNvPicPr>
          <p:nvPr/>
        </p:nvPicPr>
        <p:blipFill>
          <a:blip r:embed="rId3"/>
          <a:stretch>
            <a:fillRect/>
          </a:stretch>
        </p:blipFill>
        <p:spPr>
          <a:xfrm>
            <a:off x="6549425" y="1315762"/>
            <a:ext cx="2670051" cy="5675377"/>
          </a:xfrm>
          <a:prstGeom prst="rect">
            <a:avLst/>
          </a:prstGeom>
          <a:ln w="12700">
            <a:miter lim="400000"/>
          </a:ln>
        </p:spPr>
      </p:pic>
      <p:sp>
        <p:nvSpPr>
          <p:cNvPr id="208" name="Google Shape;392;p18"/>
          <p:cNvSpPr txBox="1"/>
          <p:nvPr/>
        </p:nvSpPr>
        <p:spPr>
          <a:xfrm>
            <a:off x="419532" y="100331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ALGUNAS PREGUNTAS</a:t>
            </a:r>
          </a:p>
        </p:txBody>
      </p:sp>
      <p:sp>
        <p:nvSpPr>
          <p:cNvPr id="212" name="Google Shape;136;p4"/>
          <p:cNvSpPr txBox="1"/>
          <p:nvPr/>
        </p:nvSpPr>
        <p:spPr>
          <a:xfrm>
            <a:off x="526211" y="3562824"/>
            <a:ext cx="4464938"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¿Conoces el sistema de control de estabilidad?</a:t>
            </a:r>
          </a:p>
        </p:txBody>
      </p:sp>
      <p:sp>
        <p:nvSpPr>
          <p:cNvPr id="213" name="Google Shape;168;p5"/>
          <p:cNvSpPr/>
          <p:nvPr/>
        </p:nvSpPr>
        <p:spPr>
          <a:xfrm>
            <a:off x="364715" y="4678515"/>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4" name="Google Shape;175;p5" descr="Google Shape;175;p5"/>
          <p:cNvPicPr>
            <a:picLocks noChangeAspect="1"/>
          </p:cNvPicPr>
          <p:nvPr/>
        </p:nvPicPr>
        <p:blipFill>
          <a:blip r:embed="rId2"/>
          <a:stretch>
            <a:fillRect/>
          </a:stretch>
        </p:blipFill>
        <p:spPr>
          <a:xfrm>
            <a:off x="5794459" y="4376216"/>
            <a:ext cx="441963" cy="438915"/>
          </a:xfrm>
          <a:prstGeom prst="rect">
            <a:avLst/>
          </a:prstGeom>
          <a:ln w="12700">
            <a:miter lim="400000"/>
          </a:ln>
        </p:spPr>
      </p:pic>
      <p:sp>
        <p:nvSpPr>
          <p:cNvPr id="215" name="Google Shape;136;p4"/>
          <p:cNvSpPr txBox="1"/>
          <p:nvPr/>
        </p:nvSpPr>
        <p:spPr>
          <a:xfrm>
            <a:off x="605952" y="4876742"/>
            <a:ext cx="5102889"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¿Cuál es la función de este sistema?</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9" name="Google Shape;151;p5"/>
          <p:cNvGrpSpPr/>
          <p:nvPr/>
        </p:nvGrpSpPr>
        <p:grpSpPr>
          <a:xfrm>
            <a:off x="4063481" y="3088865"/>
            <a:ext cx="5095876" cy="3508584"/>
            <a:chOff x="0" y="-1"/>
            <a:chExt cx="5095875" cy="3508582"/>
          </a:xfrm>
        </p:grpSpPr>
        <p:sp>
          <p:nvSpPr>
            <p:cNvPr id="217" name="Rectángulo redondeado"/>
            <p:cNvSpPr/>
            <p:nvPr/>
          </p:nvSpPr>
          <p:spPr>
            <a:xfrm>
              <a:off x="0" y="-2"/>
              <a:ext cx="5095876" cy="3508584"/>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8" name="Texto"/>
            <p:cNvSpPr txBox="1"/>
            <p:nvPr/>
          </p:nvSpPr>
          <p:spPr>
            <a:xfrm>
              <a:off x="53108" y="1564172"/>
              <a:ext cx="4989660"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220" name="Google Shape;43;p26"/>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6</a:t>
            </a:fld>
            <a:endParaRPr/>
          </a:p>
        </p:txBody>
      </p:sp>
      <p:sp>
        <p:nvSpPr>
          <p:cNvPr id="221" name="Google Shape;152;p5"/>
          <p:cNvSpPr txBox="1"/>
          <p:nvPr/>
        </p:nvSpPr>
        <p:spPr>
          <a:xfrm rot="21594879">
            <a:off x="4510901" y="3335439"/>
            <a:ext cx="3756101" cy="130057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rPr lang="es-ES" dirty="0"/>
              <a:t>Identificarás el sistema de estabilidad ESP, considerando sus partes y funciones, siguiendo lo propuesto en el manual de servicio.</a:t>
            </a:r>
            <a:r>
              <a:rPr dirty="0"/>
              <a:t>.</a:t>
            </a:r>
          </a:p>
        </p:txBody>
      </p:sp>
      <p:sp>
        <p:nvSpPr>
          <p:cNvPr id="222" name="Google Shape;167;p5"/>
          <p:cNvSpPr txBox="1"/>
          <p:nvPr/>
        </p:nvSpPr>
        <p:spPr>
          <a:xfrm>
            <a:off x="4100698" y="1094885"/>
            <a:ext cx="905976" cy="8771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rPr dirty="0"/>
              <a:t>1</a:t>
            </a:r>
            <a:r>
              <a:rPr lang="es-CL" dirty="0"/>
              <a:t>1</a:t>
            </a:r>
            <a:endParaRPr dirty="0"/>
          </a:p>
        </p:txBody>
      </p:sp>
      <p:sp>
        <p:nvSpPr>
          <p:cNvPr id="223" name="Google Shape;168;p5"/>
          <p:cNvSpPr txBox="1"/>
          <p:nvPr/>
        </p:nvSpPr>
        <p:spPr>
          <a:xfrm>
            <a:off x="375974" y="1265365"/>
            <a:ext cx="3872884"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4" name="Google Shape;152;p5"/>
          <p:cNvSpPr txBox="1"/>
          <p:nvPr/>
        </p:nvSpPr>
        <p:spPr>
          <a:xfrm>
            <a:off x="4510132" y="5008295"/>
            <a:ext cx="4111354" cy="10174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lnSpc>
                <a:spcPct val="115000"/>
              </a:lnSpc>
              <a:defRPr sz="1600">
                <a:latin typeface="Calibri"/>
                <a:ea typeface="Calibri"/>
                <a:cs typeface="Calibri"/>
                <a:sym typeface="Calibri"/>
              </a:defRPr>
            </a:pPr>
            <a:r>
              <a:rPr lang="es-ES" dirty="0"/>
              <a:t>Verificarás el estado del sistema de estabilidad utilizando un osciloscopio y considerando lo propuesto en el manual de servicio.</a:t>
            </a:r>
          </a:p>
        </p:txBody>
      </p:sp>
      <p:pic>
        <p:nvPicPr>
          <p:cNvPr id="225"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6" name="Google Shape;196;p6"/>
          <p:cNvSpPr txBox="1"/>
          <p:nvPr/>
        </p:nvSpPr>
        <p:spPr>
          <a:xfrm>
            <a:off x="4063851" y="2576445"/>
            <a:ext cx="4932409"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9" name="Google Shape;189;p6"/>
          <p:cNvGrpSpPr/>
          <p:nvPr/>
        </p:nvGrpSpPr>
        <p:grpSpPr>
          <a:xfrm>
            <a:off x="3880053" y="3669207"/>
            <a:ext cx="376205" cy="536117"/>
            <a:chOff x="0" y="0"/>
            <a:chExt cx="376204" cy="536115"/>
          </a:xfrm>
        </p:grpSpPr>
        <p:sp>
          <p:nvSpPr>
            <p:cNvPr id="227" name="Google Shape;190;p6"/>
            <p:cNvSpPr/>
            <p:nvPr/>
          </p:nvSpPr>
          <p:spPr>
            <a:xfrm>
              <a:off x="-1" y="75183"/>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8" name="Google Shape;191;p6"/>
            <p:cNvSpPr txBox="1"/>
            <p:nvPr/>
          </p:nvSpPr>
          <p:spPr>
            <a:xfrm>
              <a:off x="9524" y="0"/>
              <a:ext cx="300305" cy="53611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2" name="Google Shape;192;p6"/>
          <p:cNvGrpSpPr/>
          <p:nvPr/>
        </p:nvGrpSpPr>
        <p:grpSpPr>
          <a:xfrm>
            <a:off x="3879824" y="5233378"/>
            <a:ext cx="376205" cy="536117"/>
            <a:chOff x="0" y="0"/>
            <a:chExt cx="376204" cy="536115"/>
          </a:xfrm>
        </p:grpSpPr>
        <p:sp>
          <p:nvSpPr>
            <p:cNvPr id="230" name="Google Shape;193;p6"/>
            <p:cNvSpPr/>
            <p:nvPr/>
          </p:nvSpPr>
          <p:spPr>
            <a:xfrm>
              <a:off x="-1" y="75183"/>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1" name="Google Shape;194;p6"/>
            <p:cNvSpPr txBox="1"/>
            <p:nvPr/>
          </p:nvSpPr>
          <p:spPr>
            <a:xfrm>
              <a:off x="9524" y="-1"/>
              <a:ext cx="300305" cy="53611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3" name="Google Shape;166;p5"/>
          <p:cNvSpPr txBox="1"/>
          <p:nvPr/>
        </p:nvSpPr>
        <p:spPr>
          <a:xfrm>
            <a:off x="349552" y="1674884"/>
            <a:ext cx="4359276" cy="4616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90000"/>
              </a:lnSpc>
              <a:defRPr sz="2000">
                <a:solidFill>
                  <a:srgbClr val="FF0000"/>
                </a:solidFill>
                <a:latin typeface="Calibri"/>
                <a:ea typeface="Calibri"/>
                <a:cs typeface="Calibri"/>
                <a:sym typeface="Calibri"/>
              </a:defRPr>
            </a:pPr>
            <a:r>
              <a:rPr dirty="0"/>
              <a:t>SISTEMA DE </a:t>
            </a:r>
            <a:r>
              <a:rPr lang="es-CL" b="1" dirty="0">
                <a:solidFill>
                  <a:srgbClr val="741B47"/>
                </a:solidFill>
              </a:rPr>
              <a:t>CONTROL DE ESTABILIDAD</a:t>
            </a:r>
            <a:endParaRPr b="1" dirty="0">
              <a:solidFill>
                <a:srgbClr val="741B47"/>
              </a:solidFill>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Grupo 11"/>
          <p:cNvSpPr/>
          <p:nvPr/>
        </p:nvSpPr>
        <p:spPr>
          <a:xfrm>
            <a:off x="3701481" y="2292350"/>
            <a:ext cx="5079196" cy="2971800"/>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8" name="Círculo"/>
          <p:cNvSpPr/>
          <p:nvPr/>
        </p:nvSpPr>
        <p:spPr>
          <a:xfrm>
            <a:off x="6846920" y="4715657"/>
            <a:ext cx="2324699" cy="2324700"/>
          </a:xfrm>
          <a:prstGeom prst="ellipse">
            <a:avLst/>
          </a:prstGeom>
          <a:ln>
            <a:noFill/>
          </a:ln>
        </p:spPr>
        <p:style>
          <a:lnRef idx="2">
            <a:schemeClr val="accent2"/>
          </a:lnRef>
          <a:fillRef idx="1">
            <a:schemeClr val="lt1"/>
          </a:fillRef>
          <a:effectRef idx="0">
            <a:schemeClr val="accent2"/>
          </a:effectRef>
          <a:fontRef idx="minor">
            <a:schemeClr val="dk1"/>
          </a:fontRef>
        </p:style>
        <p:txBody>
          <a:bodyPr lIns="0" tIns="0" rIns="0" bIns="0"/>
          <a:lstStyle/>
          <a:p>
            <a:pPr algn="ctr">
              <a:defRPr>
                <a:solidFill>
                  <a:srgbClr val="FFFFFF"/>
                </a:solidFill>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SISTEMAS DE </a:t>
            </a:r>
            <a:r>
              <a:rPr dirty="0"/>
              <a:t>SEGURIDAD </a:t>
            </a:r>
            <a:r>
              <a:rPr b="0" dirty="0">
                <a:solidFill>
                  <a:srgbClr val="FF0000"/>
                </a:solidFill>
              </a:rPr>
              <a:t>E</a:t>
            </a:r>
            <a:r>
              <a:rPr lang="es-CL" b="0" dirty="0">
                <a:solidFill>
                  <a:srgbClr val="FF0000"/>
                </a:solidFill>
              </a:rPr>
              <a:t>N E</a:t>
            </a:r>
            <a:r>
              <a:rPr b="0" dirty="0">
                <a:solidFill>
                  <a:srgbClr val="FF0000"/>
                </a:solidFill>
              </a:rPr>
              <a:t>L AUTOMOVIL </a:t>
            </a:r>
          </a:p>
        </p:txBody>
      </p:sp>
      <p:sp>
        <p:nvSpPr>
          <p:cNvPr id="240" name="Las baterías de los automóviles son consideradas desechos tóxicos dados sus componentes y residuos  peligrosos para el medio ambiente.…"/>
          <p:cNvSpPr txBox="1"/>
          <p:nvPr/>
        </p:nvSpPr>
        <p:spPr>
          <a:xfrm>
            <a:off x="3965964" y="2577939"/>
            <a:ext cx="4550229" cy="24006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Cada vez hay mas avances tecnológicos en el ámbito de la seguridad, esta vez veremos un sistema que es de gran importancia reduciendo de gran manera el número de accidentes a nivel mundial. Este sistema es el control de estabilidad (ESP), veremos sus características principales, además de cómo  ayudan en mantener la seguridad del conductor y los pasajeros, además de mantener confortabilidad en el manejo del vehículo.</a:t>
            </a:r>
          </a:p>
        </p:txBody>
      </p:sp>
      <p:sp>
        <p:nvSpPr>
          <p:cNvPr id="241" name="Google Shape;43;p26"/>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7</a:t>
            </a:fld>
            <a:endParaRPr/>
          </a:p>
        </p:txBody>
      </p:sp>
      <p:pic>
        <p:nvPicPr>
          <p:cNvPr id="10" name="Imagen" descr="Imagen">
            <a:extLst>
              <a:ext uri="{FF2B5EF4-FFF2-40B4-BE49-F238E27FC236}">
                <a16:creationId xmlns:a16="http://schemas.microsoft.com/office/drawing/2014/main" xmlns="" id="{A4614D4A-EAD4-4DF4-BECF-4FDD56C9541C}"/>
              </a:ext>
            </a:extLst>
          </p:cNvPr>
          <p:cNvPicPr>
            <a:picLocks noChangeAspect="1"/>
          </p:cNvPicPr>
          <p:nvPr/>
        </p:nvPicPr>
        <p:blipFill>
          <a:blip r:embed="rId2"/>
          <a:stretch>
            <a:fillRect/>
          </a:stretch>
        </p:blipFill>
        <p:spPr>
          <a:xfrm>
            <a:off x="382497" y="3668154"/>
            <a:ext cx="3048212" cy="3213646"/>
          </a:xfrm>
          <a:prstGeom prst="rect">
            <a:avLst/>
          </a:prstGeom>
          <a:ln w="12700">
            <a:miter lim="400000"/>
          </a:ln>
        </p:spPr>
      </p:pic>
      <p:sp>
        <p:nvSpPr>
          <p:cNvPr id="11" name="Triángulo isósceles 13">
            <a:extLst>
              <a:ext uri="{FF2B5EF4-FFF2-40B4-BE49-F238E27FC236}">
                <a16:creationId xmlns:a16="http://schemas.microsoft.com/office/drawing/2014/main" xmlns="" id="{F63F1BA1-8637-44A2-9F2C-0DD19A40A09D}"/>
              </a:ext>
            </a:extLst>
          </p:cNvPr>
          <p:cNvSpPr/>
          <p:nvPr/>
        </p:nvSpPr>
        <p:spPr>
          <a:xfrm rot="13963352">
            <a:off x="3349167" y="3124936"/>
            <a:ext cx="333495" cy="788257"/>
          </a:xfrm>
          <a:prstGeom prst="triangle">
            <a:avLst/>
          </a:prstGeom>
          <a:solidFill>
            <a:srgbClr val="EEEEEE"/>
          </a:solidFill>
          <a:ln w="12700">
            <a:miter lim="400000"/>
          </a:ln>
        </p:spPr>
        <p:txBody>
          <a:bodyPr lIns="0" tIns="0" rIns="0" bIns="0" anchor="ctr"/>
          <a:lstStyle/>
          <a:p>
            <a:pPr algn="ctr">
              <a:defRPr>
                <a:solidFill>
                  <a:srgbClr val="FFFFFF"/>
                </a:solidFill>
              </a:defRPr>
            </a:pPr>
            <a:endParaRPr/>
          </a:p>
        </p:txBody>
      </p:sp>
      <p:pic>
        <p:nvPicPr>
          <p:cNvPr id="12" name="Google Shape;437;p5">
            <a:extLst>
              <a:ext uri="{FF2B5EF4-FFF2-40B4-BE49-F238E27FC236}">
                <a16:creationId xmlns:a16="http://schemas.microsoft.com/office/drawing/2014/main" xmlns="" id="{B2D95B55-B48B-4E42-BB78-06C7F4C2BE2A}"/>
              </a:ext>
            </a:extLst>
          </p:cNvPr>
          <p:cNvPicPr preferRelativeResize="0"/>
          <p:nvPr/>
        </p:nvPicPr>
        <p:blipFill rotWithShape="1">
          <a:blip r:embed="rId3">
            <a:alphaModFix/>
          </a:blip>
          <a:srcRect l="38257" t="11731" r="17982" b="2472"/>
          <a:stretch/>
        </p:blipFill>
        <p:spPr>
          <a:xfrm>
            <a:off x="7045624" y="4948459"/>
            <a:ext cx="1933190" cy="1859096"/>
          </a:xfrm>
          <a:prstGeom prst="flowChartConnector">
            <a:avLst/>
          </a:prstGeom>
          <a:noFill/>
          <a:ln>
            <a:noFill/>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BCFFC78C-BC60-4E97-A62F-7973ABC829F0}"/>
              </a:ext>
            </a:extLst>
          </p:cNvPr>
          <p:cNvSpPr/>
          <p:nvPr/>
        </p:nvSpPr>
        <p:spPr>
          <a:xfrm>
            <a:off x="4857750" y="4484913"/>
            <a:ext cx="4309900" cy="2536373"/>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5" name="Grupo 11"/>
          <p:cNvSpPr/>
          <p:nvPr/>
        </p:nvSpPr>
        <p:spPr>
          <a:xfrm>
            <a:off x="540269" y="2063749"/>
            <a:ext cx="5333662" cy="3428999"/>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260390"/>
            <a:ext cx="8950506" cy="5379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 QUÉ ES EL SISTEMA DE </a:t>
            </a:r>
            <a:r>
              <a:rPr lang="es-CL" b="0" dirty="0">
                <a:solidFill>
                  <a:srgbClr val="FF0000"/>
                </a:solidFill>
              </a:rPr>
              <a:t>CONTROL DE ESTABILIDAD (ESP)?</a:t>
            </a:r>
            <a:endParaRPr b="0" dirty="0">
              <a:solidFill>
                <a:srgbClr val="FF0000"/>
              </a:solidFill>
            </a:endParaRPr>
          </a:p>
        </p:txBody>
      </p:sp>
      <p:sp>
        <p:nvSpPr>
          <p:cNvPr id="240" name="Las baterías de los automóviles son consideradas desechos tóxicos dados sus componentes y residuos  peligrosos para el medio ambiente.…"/>
          <p:cNvSpPr txBox="1"/>
          <p:nvPr/>
        </p:nvSpPr>
        <p:spPr>
          <a:xfrm>
            <a:off x="882146" y="2208605"/>
            <a:ext cx="4425763" cy="31392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Este sistema de seguridad activo realiza la función de activar y  controlar electrónicamente la potencia y trayectoria del vehículo (revisando hasta 25 veces por segundo a través de sensores), y en caso de no corresponder con la maniobra del conductor, realiza los debidos ajustes para evitar derrapes o desvíos.</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Debido a su eficiencia, este sistema de seguridad esta ubicado en segundo lugar entre los sistemas de seguridad automotriz, sólo por debajo del cinturón de seguridad. </a:t>
            </a:r>
          </a:p>
        </p:txBody>
      </p:sp>
      <p:sp>
        <p:nvSpPr>
          <p:cNvPr id="241" name="Google Shape;43;p26"/>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8</a:t>
            </a:fld>
            <a:endParaRPr/>
          </a:p>
        </p:txBody>
      </p:sp>
      <p:pic>
        <p:nvPicPr>
          <p:cNvPr id="14" name="Google Shape;484;p6">
            <a:extLst>
              <a:ext uri="{FF2B5EF4-FFF2-40B4-BE49-F238E27FC236}">
                <a16:creationId xmlns:a16="http://schemas.microsoft.com/office/drawing/2014/main" xmlns="" id="{88C9EFDA-C897-45DB-9384-B354FEA1FFC7}"/>
              </a:ext>
            </a:extLst>
          </p:cNvPr>
          <p:cNvPicPr preferRelativeResize="0"/>
          <p:nvPr/>
        </p:nvPicPr>
        <p:blipFill rotWithShape="1">
          <a:blip r:embed="rId2">
            <a:alphaModFix/>
          </a:blip>
          <a:srcRect/>
          <a:stretch/>
        </p:blipFill>
        <p:spPr>
          <a:xfrm>
            <a:off x="5307909" y="4723129"/>
            <a:ext cx="3674724" cy="2070094"/>
          </a:xfrm>
          <a:prstGeom prst="roundRect">
            <a:avLst>
              <a:gd name="adj" fmla="val 9831"/>
            </a:avLst>
          </a:prstGeom>
          <a:noFill/>
          <a:ln>
            <a:noFill/>
          </a:ln>
        </p:spPr>
      </p:pic>
    </p:spTree>
    <p:extLst>
      <p:ext uri="{BB962C8B-B14F-4D97-AF65-F5344CB8AC3E}">
        <p14:creationId xmlns:p14="http://schemas.microsoft.com/office/powerpoint/2010/main" val="418200315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¿CÓMO FUNCIONA EL SISTEMA DE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CONTROL DE ESTABILIDAD (ESP)?</a:t>
            </a:r>
            <a:endParaRPr b="0" dirty="0">
              <a:solidFill>
                <a:srgbClr val="FF0000"/>
              </a:solidFill>
            </a:endParaRPr>
          </a:p>
        </p:txBody>
      </p:sp>
      <p:sp>
        <p:nvSpPr>
          <p:cNvPr id="241" name="Google Shape;43;p26"/>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9</a:t>
            </a:fld>
            <a:endParaRPr/>
          </a:p>
        </p:txBody>
      </p:sp>
      <p:pic>
        <p:nvPicPr>
          <p:cNvPr id="8" name="Google Shape;531;p7">
            <a:extLst>
              <a:ext uri="{FF2B5EF4-FFF2-40B4-BE49-F238E27FC236}">
                <a16:creationId xmlns:a16="http://schemas.microsoft.com/office/drawing/2014/main" xmlns="" id="{45377ACF-D8F9-4859-9836-D9F80219CF40}"/>
              </a:ext>
            </a:extLst>
          </p:cNvPr>
          <p:cNvPicPr preferRelativeResize="0"/>
          <p:nvPr/>
        </p:nvPicPr>
        <p:blipFill rotWithShape="1">
          <a:blip r:embed="rId2">
            <a:alphaModFix/>
          </a:blip>
          <a:srcRect/>
          <a:stretch/>
        </p:blipFill>
        <p:spPr>
          <a:xfrm>
            <a:off x="382497" y="3000771"/>
            <a:ext cx="3952300" cy="3458262"/>
          </a:xfrm>
          <a:prstGeom prst="rect">
            <a:avLst/>
          </a:prstGeom>
          <a:noFill/>
          <a:ln>
            <a:noFill/>
          </a:ln>
        </p:spPr>
      </p:pic>
      <p:sp>
        <p:nvSpPr>
          <p:cNvPr id="10" name="CuadroTexto 9">
            <a:extLst>
              <a:ext uri="{FF2B5EF4-FFF2-40B4-BE49-F238E27FC236}">
                <a16:creationId xmlns:a16="http://schemas.microsoft.com/office/drawing/2014/main" xmlns="" id="{A5671052-1278-42A2-B664-225DF0416A8B}"/>
              </a:ext>
            </a:extLst>
          </p:cNvPr>
          <p:cNvSpPr txBox="1"/>
          <p:nvPr/>
        </p:nvSpPr>
        <p:spPr>
          <a:xfrm>
            <a:off x="4623199" y="2417672"/>
            <a:ext cx="4855028" cy="427809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La base del buen funcionamiento del sistema de control de estabilidad es que monitorea constantemente el comportamiento del vehículo. </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Y para esta tarea cuenta con tres tipos de sensores diferentes:</a:t>
            </a:r>
          </a:p>
          <a:p>
            <a:endParaRPr lang="es-ES" sz="1600"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Sensor de ángulo de dirección que, desde la columna de la Dirección, informa sobre el movimiento del volante.</a:t>
            </a: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 Sensores de velocidad de giro (también utilizados para el funcionamiento del ABS). Situados en las ruedas, informan sobre posibles bloqueos de las mismas.</a:t>
            </a: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Sensor de ángulo de giro y aceleración transversal, que permite conocer el comportamiento real del vehículo.</a:t>
            </a:r>
          </a:p>
        </p:txBody>
      </p:sp>
    </p:spTree>
    <p:extLst>
      <p:ext uri="{BB962C8B-B14F-4D97-AF65-F5344CB8AC3E}">
        <p14:creationId xmlns:p14="http://schemas.microsoft.com/office/powerpoint/2010/main" val="98444579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Diagrama de flujo: conector 15">
            <a:extLst>
              <a:ext uri="{FF2B5EF4-FFF2-40B4-BE49-F238E27FC236}">
                <a16:creationId xmlns:a16="http://schemas.microsoft.com/office/drawing/2014/main" xmlns="" id="{FF9F0E6B-B49A-409F-A052-7A03AB232CF3}"/>
              </a:ext>
            </a:extLst>
          </p:cNvPr>
          <p:cNvSpPr/>
          <p:nvPr/>
        </p:nvSpPr>
        <p:spPr>
          <a:xfrm>
            <a:off x="7330752" y="4367765"/>
            <a:ext cx="2078606" cy="2078606"/>
          </a:xfrm>
          <a:prstGeom prst="flowChartConnector">
            <a:avLst/>
          </a:prstGeom>
          <a:solidFill>
            <a:srgbClr val="741B47"/>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15" name="Diagrama de flujo: conector 14">
            <a:extLst>
              <a:ext uri="{FF2B5EF4-FFF2-40B4-BE49-F238E27FC236}">
                <a16:creationId xmlns:a16="http://schemas.microsoft.com/office/drawing/2014/main" xmlns="" id="{4D6E13F6-5946-4AF9-96E9-20A126450AC3}"/>
              </a:ext>
            </a:extLst>
          </p:cNvPr>
          <p:cNvSpPr/>
          <p:nvPr/>
        </p:nvSpPr>
        <p:spPr>
          <a:xfrm>
            <a:off x="4479858" y="2489342"/>
            <a:ext cx="2078606" cy="2078606"/>
          </a:xfrm>
          <a:prstGeom prst="flowChartConnector">
            <a:avLst/>
          </a:prstGeom>
          <a:solidFill>
            <a:srgbClr val="741B47"/>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14" name="Diagrama de flujo: conector 13">
            <a:extLst>
              <a:ext uri="{FF2B5EF4-FFF2-40B4-BE49-F238E27FC236}">
                <a16:creationId xmlns:a16="http://schemas.microsoft.com/office/drawing/2014/main" xmlns="" id="{F153CE86-5003-44E6-9B1D-B96A61CF35D2}"/>
              </a:ext>
            </a:extLst>
          </p:cNvPr>
          <p:cNvSpPr/>
          <p:nvPr/>
        </p:nvSpPr>
        <p:spPr>
          <a:xfrm>
            <a:off x="4857750" y="5096313"/>
            <a:ext cx="2078606" cy="2078606"/>
          </a:xfrm>
          <a:prstGeom prst="flowChartConnector">
            <a:avLst/>
          </a:prstGeom>
          <a:solidFill>
            <a:srgbClr val="741B47"/>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2" name="Diagrama de flujo: conector 1">
            <a:extLst>
              <a:ext uri="{FF2B5EF4-FFF2-40B4-BE49-F238E27FC236}">
                <a16:creationId xmlns:a16="http://schemas.microsoft.com/office/drawing/2014/main" xmlns="" id="{4B135479-6CC5-4A4A-8391-E5B2B95B4D1C}"/>
              </a:ext>
            </a:extLst>
          </p:cNvPr>
          <p:cNvSpPr/>
          <p:nvPr/>
        </p:nvSpPr>
        <p:spPr>
          <a:xfrm>
            <a:off x="7138324" y="1803037"/>
            <a:ext cx="2078606" cy="2078606"/>
          </a:xfrm>
          <a:prstGeom prst="flowChartConnector">
            <a:avLst/>
          </a:prstGeom>
          <a:solidFill>
            <a:srgbClr val="741B47"/>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239" name="Google Shape;173;p6"/>
          <p:cNvSpPr txBox="1"/>
          <p:nvPr/>
        </p:nvSpPr>
        <p:spPr>
          <a:xfrm>
            <a:off x="382497" y="1260390"/>
            <a:ext cx="8950506" cy="5379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NOMBRES DEL SISTEMA DE </a:t>
            </a:r>
            <a:r>
              <a:rPr lang="es-CL" b="0" dirty="0">
                <a:solidFill>
                  <a:srgbClr val="FF0000"/>
                </a:solidFill>
              </a:rPr>
              <a:t>CONTROL DE ESTABILIDAD</a:t>
            </a:r>
            <a:endParaRPr b="0" dirty="0">
              <a:solidFill>
                <a:srgbClr val="FF0000"/>
              </a:solidFill>
            </a:endParaRPr>
          </a:p>
        </p:txBody>
      </p:sp>
      <p:sp>
        <p:nvSpPr>
          <p:cNvPr id="241" name="Google Shape;43;p26"/>
          <p:cNvSpPr txBox="1">
            <a:spLocks noGrp="1"/>
          </p:cNvSpPr>
          <p:nvPr>
            <p:ph type="sldNum" sz="quarter" idx="2"/>
          </p:nvPr>
        </p:nvSpPr>
        <p:spPr>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rPr lang="es-CL"/>
              <a:pPr/>
              <a:t>10</a:t>
            </a:fld>
            <a:endParaRPr lang="es-CL"/>
          </a:p>
        </p:txBody>
      </p:sp>
      <p:sp>
        <p:nvSpPr>
          <p:cNvPr id="10" name="CuadroTexto 9">
            <a:extLst>
              <a:ext uri="{FF2B5EF4-FFF2-40B4-BE49-F238E27FC236}">
                <a16:creationId xmlns:a16="http://schemas.microsoft.com/office/drawing/2014/main" xmlns="" id="{A5671052-1278-42A2-B664-225DF0416A8B}"/>
              </a:ext>
            </a:extLst>
          </p:cNvPr>
          <p:cNvSpPr txBox="1"/>
          <p:nvPr/>
        </p:nvSpPr>
        <p:spPr>
          <a:xfrm>
            <a:off x="753185" y="2842340"/>
            <a:ext cx="3332277" cy="30469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El nombre del sistema de control de estabilidad cambia de nombres dependiendo del fabricante; aunque los nombres cambien, el mecanismo es el mismo. Algunas de las denominaciones son:</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err="1">
                <a:solidFill>
                  <a:srgbClr val="741B47"/>
                </a:solidFill>
                <a:latin typeface="Calibri" panose="020F0502020204030204" pitchFamily="34" charset="0"/>
                <a:cs typeface="Calibri" panose="020F0502020204030204" pitchFamily="34" charset="0"/>
              </a:rPr>
              <a:t>Vehicle</a:t>
            </a:r>
            <a:r>
              <a:rPr lang="es-ES" sz="1600" dirty="0">
                <a:solidFill>
                  <a:srgbClr val="741B47"/>
                </a:solidFill>
                <a:latin typeface="Calibri" panose="020F0502020204030204" pitchFamily="34" charset="0"/>
                <a:cs typeface="Calibri" panose="020F0502020204030204" pitchFamily="34" charset="0"/>
              </a:rPr>
              <a:t> Dynamic Control (VDC); Dynamic </a:t>
            </a:r>
            <a:r>
              <a:rPr lang="es-ES" sz="1600" dirty="0" err="1">
                <a:solidFill>
                  <a:srgbClr val="741B47"/>
                </a:solidFill>
                <a:latin typeface="Calibri" panose="020F0502020204030204" pitchFamily="34" charset="0"/>
                <a:cs typeface="Calibri" panose="020F0502020204030204" pitchFamily="34" charset="0"/>
              </a:rPr>
              <a:t>Stability</a:t>
            </a:r>
            <a:r>
              <a:rPr lang="es-ES" sz="1600" dirty="0">
                <a:solidFill>
                  <a:srgbClr val="741B47"/>
                </a:solidFill>
                <a:latin typeface="Calibri" panose="020F0502020204030204" pitchFamily="34" charset="0"/>
                <a:cs typeface="Calibri" panose="020F0502020204030204" pitchFamily="34" charset="0"/>
              </a:rPr>
              <a:t> Control (DSC);Electronic </a:t>
            </a:r>
            <a:r>
              <a:rPr lang="es-ES" sz="1600" dirty="0" err="1">
                <a:solidFill>
                  <a:srgbClr val="741B47"/>
                </a:solidFill>
                <a:latin typeface="Calibri" panose="020F0502020204030204" pitchFamily="34" charset="0"/>
                <a:cs typeface="Calibri" panose="020F0502020204030204" pitchFamily="34" charset="0"/>
              </a:rPr>
              <a:t>Stability</a:t>
            </a:r>
            <a:r>
              <a:rPr lang="es-ES" sz="1600" dirty="0">
                <a:solidFill>
                  <a:srgbClr val="741B47"/>
                </a:solidFill>
                <a:latin typeface="Calibri" panose="020F0502020204030204" pitchFamily="34" charset="0"/>
                <a:cs typeface="Calibri" panose="020F0502020204030204" pitchFamily="34" charset="0"/>
              </a:rPr>
              <a:t> Control (ESC);            </a:t>
            </a:r>
            <a:r>
              <a:rPr lang="es-ES" sz="1600" dirty="0" err="1">
                <a:solidFill>
                  <a:srgbClr val="741B47"/>
                </a:solidFill>
                <a:latin typeface="Calibri" panose="020F0502020204030204" pitchFamily="34" charset="0"/>
                <a:cs typeface="Calibri" panose="020F0502020204030204" pitchFamily="34" charset="0"/>
              </a:rPr>
              <a:t>Vehicle</a:t>
            </a:r>
            <a:r>
              <a:rPr lang="es-ES" sz="1600" dirty="0">
                <a:solidFill>
                  <a:srgbClr val="741B47"/>
                </a:solidFill>
                <a:latin typeface="Calibri" panose="020F0502020204030204" pitchFamily="34" charset="0"/>
                <a:cs typeface="Calibri" panose="020F0502020204030204" pitchFamily="34" charset="0"/>
              </a:rPr>
              <a:t> </a:t>
            </a:r>
            <a:r>
              <a:rPr lang="es-ES" sz="1600" dirty="0" err="1">
                <a:solidFill>
                  <a:srgbClr val="741B47"/>
                </a:solidFill>
                <a:latin typeface="Calibri" panose="020F0502020204030204" pitchFamily="34" charset="0"/>
                <a:cs typeface="Calibri" panose="020F0502020204030204" pitchFamily="34" charset="0"/>
              </a:rPr>
              <a:t>Stability</a:t>
            </a:r>
            <a:r>
              <a:rPr lang="es-ES" sz="1600" dirty="0">
                <a:solidFill>
                  <a:srgbClr val="741B47"/>
                </a:solidFill>
                <a:latin typeface="Calibri" panose="020F0502020204030204" pitchFamily="34" charset="0"/>
                <a:cs typeface="Calibri" panose="020F0502020204030204" pitchFamily="34" charset="0"/>
              </a:rPr>
              <a:t> Control (VSC).</a:t>
            </a:r>
          </a:p>
        </p:txBody>
      </p:sp>
      <p:pic>
        <p:nvPicPr>
          <p:cNvPr id="6" name="Google Shape;580;p8">
            <a:extLst>
              <a:ext uri="{FF2B5EF4-FFF2-40B4-BE49-F238E27FC236}">
                <a16:creationId xmlns:a16="http://schemas.microsoft.com/office/drawing/2014/main" xmlns="" id="{7058FE27-08F9-433A-849E-BCBB490E961A}"/>
              </a:ext>
            </a:extLst>
          </p:cNvPr>
          <p:cNvPicPr preferRelativeResize="0"/>
          <p:nvPr/>
        </p:nvPicPr>
        <p:blipFill rotWithShape="1">
          <a:blip r:embed="rId2">
            <a:alphaModFix/>
          </a:blip>
          <a:srcRect l="29050" r="29050"/>
          <a:stretch/>
        </p:blipFill>
        <p:spPr>
          <a:xfrm>
            <a:off x="4675121" y="2671634"/>
            <a:ext cx="1696131" cy="1696131"/>
          </a:xfrm>
          <a:prstGeom prst="flowChartConnector">
            <a:avLst/>
          </a:prstGeom>
          <a:noFill/>
          <a:ln w="76200">
            <a:solidFill>
              <a:schemeClr val="bg1"/>
            </a:solidFill>
          </a:ln>
        </p:spPr>
      </p:pic>
      <p:pic>
        <p:nvPicPr>
          <p:cNvPr id="7" name="Google Shape;581;p8">
            <a:extLst>
              <a:ext uri="{FF2B5EF4-FFF2-40B4-BE49-F238E27FC236}">
                <a16:creationId xmlns:a16="http://schemas.microsoft.com/office/drawing/2014/main" xmlns="" id="{FB4ABCCC-B2A8-4FEB-B12A-E218FD5FB079}"/>
              </a:ext>
            </a:extLst>
          </p:cNvPr>
          <p:cNvPicPr preferRelativeResize="0"/>
          <p:nvPr/>
        </p:nvPicPr>
        <p:blipFill rotWithShape="1">
          <a:blip r:embed="rId3">
            <a:alphaModFix/>
          </a:blip>
          <a:srcRect l="23459" r="41706" b="47516"/>
          <a:stretch/>
        </p:blipFill>
        <p:spPr>
          <a:xfrm>
            <a:off x="7342724" y="2002117"/>
            <a:ext cx="1680447" cy="1680447"/>
          </a:xfrm>
          <a:prstGeom prst="flowChartConnector">
            <a:avLst/>
          </a:prstGeom>
          <a:noFill/>
          <a:ln w="76200">
            <a:solidFill>
              <a:schemeClr val="bg1"/>
            </a:solidFill>
          </a:ln>
        </p:spPr>
      </p:pic>
      <p:pic>
        <p:nvPicPr>
          <p:cNvPr id="9" name="Google Shape;578;p8">
            <a:extLst>
              <a:ext uri="{FF2B5EF4-FFF2-40B4-BE49-F238E27FC236}">
                <a16:creationId xmlns:a16="http://schemas.microsoft.com/office/drawing/2014/main" xmlns="" id="{B9993534-56B0-4405-9052-9C0AD8375841}"/>
              </a:ext>
            </a:extLst>
          </p:cNvPr>
          <p:cNvPicPr preferRelativeResize="0"/>
          <p:nvPr/>
        </p:nvPicPr>
        <p:blipFill rotWithShape="1">
          <a:blip r:embed="rId4">
            <a:alphaModFix/>
          </a:blip>
          <a:srcRect l="28222" r="28222"/>
          <a:stretch/>
        </p:blipFill>
        <p:spPr>
          <a:xfrm>
            <a:off x="5007528" y="5258969"/>
            <a:ext cx="1759397" cy="1759397"/>
          </a:xfrm>
          <a:prstGeom prst="flowChartConnector">
            <a:avLst/>
          </a:prstGeom>
          <a:noFill/>
          <a:ln w="76200">
            <a:solidFill>
              <a:schemeClr val="bg1"/>
            </a:solidFill>
          </a:ln>
        </p:spPr>
      </p:pic>
      <p:pic>
        <p:nvPicPr>
          <p:cNvPr id="11" name="Google Shape;579;p8">
            <a:extLst>
              <a:ext uri="{FF2B5EF4-FFF2-40B4-BE49-F238E27FC236}">
                <a16:creationId xmlns:a16="http://schemas.microsoft.com/office/drawing/2014/main" xmlns="" id="{1148B663-7128-40E2-ADF5-060D8C2316B8}"/>
              </a:ext>
            </a:extLst>
          </p:cNvPr>
          <p:cNvPicPr preferRelativeResize="0"/>
          <p:nvPr/>
        </p:nvPicPr>
        <p:blipFill rotWithShape="1">
          <a:blip r:embed="rId5">
            <a:alphaModFix/>
          </a:blip>
          <a:srcRect l="27813" t="13750" r="27813" b="19305"/>
          <a:stretch/>
        </p:blipFill>
        <p:spPr>
          <a:xfrm>
            <a:off x="7490357" y="4530420"/>
            <a:ext cx="1759397" cy="1759397"/>
          </a:xfrm>
          <a:prstGeom prst="flowChartConnector">
            <a:avLst/>
          </a:prstGeom>
          <a:noFill/>
          <a:ln w="76200">
            <a:solidFill>
              <a:schemeClr val="bg1"/>
            </a:solidFill>
          </a:ln>
        </p:spPr>
      </p:pic>
    </p:spTree>
    <p:extLst>
      <p:ext uri="{BB962C8B-B14F-4D97-AF65-F5344CB8AC3E}">
        <p14:creationId xmlns:p14="http://schemas.microsoft.com/office/powerpoint/2010/main" val="483006154"/>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rupo 11">
            <a:extLst>
              <a:ext uri="{FF2B5EF4-FFF2-40B4-BE49-F238E27FC236}">
                <a16:creationId xmlns:a16="http://schemas.microsoft.com/office/drawing/2014/main" xmlns="" id="{18BC7AEE-0D9C-46F8-8F9D-D89F6C954C16}"/>
              </a:ext>
            </a:extLst>
          </p:cNvPr>
          <p:cNvSpPr/>
          <p:nvPr/>
        </p:nvSpPr>
        <p:spPr>
          <a:xfrm>
            <a:off x="1901385" y="2395068"/>
            <a:ext cx="3657262" cy="1654630"/>
          </a:xfrm>
          <a:prstGeom prst="roundRect">
            <a:avLst>
              <a:gd name="adj" fmla="val 772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FUNCIÓN DEL </a:t>
            </a:r>
            <a:r>
              <a:rPr lang="es-CL" dirty="0">
                <a:solidFill>
                  <a:srgbClr val="741B47"/>
                </a:solidFill>
              </a:rPr>
              <a:t> CONTROL DE </a:t>
            </a:r>
            <a:r>
              <a:rPr lang="es-CL" b="0" dirty="0">
                <a:solidFill>
                  <a:srgbClr val="FF0000"/>
                </a:solidFill>
              </a:rPr>
              <a:t>ESTABILIDAD (ESP)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ACTIVADO</a:t>
            </a:r>
            <a:endParaRPr b="0" dirty="0">
              <a:solidFill>
                <a:srgbClr val="FF0000"/>
              </a:solidFill>
            </a:endParaRPr>
          </a:p>
        </p:txBody>
      </p:sp>
      <p:sp>
        <p:nvSpPr>
          <p:cNvPr id="10" name="CuadroTexto 9">
            <a:extLst>
              <a:ext uri="{FF2B5EF4-FFF2-40B4-BE49-F238E27FC236}">
                <a16:creationId xmlns:a16="http://schemas.microsoft.com/office/drawing/2014/main" xmlns="" id="{A5671052-1278-42A2-B664-225DF0416A8B}"/>
              </a:ext>
            </a:extLst>
          </p:cNvPr>
          <p:cNvSpPr txBox="1"/>
          <p:nvPr/>
        </p:nvSpPr>
        <p:spPr>
          <a:xfrm>
            <a:off x="2050217" y="2559632"/>
            <a:ext cx="3279830"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Este vehículo logra volver a su trayectoria original, sin causar ningún tipo de accidente ni pérdida del control. Se mantiene exitosamente la trayectoria del vehículo.</a:t>
            </a:r>
          </a:p>
        </p:txBody>
      </p:sp>
      <p:sp>
        <p:nvSpPr>
          <p:cNvPr id="7" name="Triángulo isósceles 13">
            <a:extLst>
              <a:ext uri="{FF2B5EF4-FFF2-40B4-BE49-F238E27FC236}">
                <a16:creationId xmlns:a16="http://schemas.microsoft.com/office/drawing/2014/main" xmlns="" id="{0C7ABCC3-F743-42F2-B445-C65C67601F23}"/>
              </a:ext>
            </a:extLst>
          </p:cNvPr>
          <p:cNvSpPr/>
          <p:nvPr/>
        </p:nvSpPr>
        <p:spPr>
          <a:xfrm rot="7731224">
            <a:off x="5620499" y="3111838"/>
            <a:ext cx="333495" cy="788257"/>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pic>
        <p:nvPicPr>
          <p:cNvPr id="11" name="Imagen" descr="Imagen">
            <a:extLst>
              <a:ext uri="{FF2B5EF4-FFF2-40B4-BE49-F238E27FC236}">
                <a16:creationId xmlns:a16="http://schemas.microsoft.com/office/drawing/2014/main" xmlns="" id="{1BB5E7EE-B70A-4FED-8B1D-BF97880A6573}"/>
              </a:ext>
            </a:extLst>
          </p:cNvPr>
          <p:cNvPicPr>
            <a:picLocks noChangeAspect="1"/>
          </p:cNvPicPr>
          <p:nvPr/>
        </p:nvPicPr>
        <p:blipFill>
          <a:blip r:embed="rId2"/>
          <a:stretch>
            <a:fillRect/>
          </a:stretch>
        </p:blipFill>
        <p:spPr>
          <a:xfrm flipH="1">
            <a:off x="5558647" y="3222383"/>
            <a:ext cx="2686268" cy="3786224"/>
          </a:xfrm>
          <a:prstGeom prst="rect">
            <a:avLst/>
          </a:prstGeom>
          <a:ln w="12700">
            <a:miter lim="400000"/>
          </a:ln>
        </p:spPr>
      </p:pic>
      <p:pic>
        <p:nvPicPr>
          <p:cNvPr id="12" name="Google Shape;629;p9">
            <a:extLst>
              <a:ext uri="{FF2B5EF4-FFF2-40B4-BE49-F238E27FC236}">
                <a16:creationId xmlns:a16="http://schemas.microsoft.com/office/drawing/2014/main" xmlns="" id="{E9B9F7F7-8F2D-4FE7-B0BA-27C08381EF2F}"/>
              </a:ext>
            </a:extLst>
          </p:cNvPr>
          <p:cNvPicPr preferRelativeResize="0"/>
          <p:nvPr/>
        </p:nvPicPr>
        <p:blipFill rotWithShape="1">
          <a:blip r:embed="rId3">
            <a:alphaModFix/>
          </a:blip>
          <a:srcRect/>
          <a:stretch/>
        </p:blipFill>
        <p:spPr>
          <a:xfrm>
            <a:off x="1317089" y="4280837"/>
            <a:ext cx="4825854" cy="2496630"/>
          </a:xfrm>
          <a:prstGeom prst="rect">
            <a:avLst/>
          </a:prstGeom>
          <a:noFill/>
          <a:ln>
            <a:noFill/>
          </a:ln>
        </p:spPr>
      </p:pic>
    </p:spTree>
    <p:extLst>
      <p:ext uri="{BB962C8B-B14F-4D97-AF65-F5344CB8AC3E}">
        <p14:creationId xmlns:p14="http://schemas.microsoft.com/office/powerpoint/2010/main" val="3306591992"/>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rupo 11">
            <a:extLst>
              <a:ext uri="{FF2B5EF4-FFF2-40B4-BE49-F238E27FC236}">
                <a16:creationId xmlns:a16="http://schemas.microsoft.com/office/drawing/2014/main" xmlns="" id="{18BC7AEE-0D9C-46F8-8F9D-D89F6C954C16}"/>
              </a:ext>
            </a:extLst>
          </p:cNvPr>
          <p:cNvSpPr/>
          <p:nvPr/>
        </p:nvSpPr>
        <p:spPr>
          <a:xfrm>
            <a:off x="3452108" y="2516436"/>
            <a:ext cx="5801132" cy="4046120"/>
          </a:xfrm>
          <a:prstGeom prst="roundRect">
            <a:avLst>
              <a:gd name="adj" fmla="val 13815"/>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FUNCIÓN DEL </a:t>
            </a:r>
            <a:r>
              <a:rPr lang="es-CL" dirty="0">
                <a:solidFill>
                  <a:srgbClr val="741B47"/>
                </a:solidFill>
              </a:rPr>
              <a:t> CONTROL DE </a:t>
            </a:r>
            <a:r>
              <a:rPr lang="es-CL" b="0" dirty="0">
                <a:solidFill>
                  <a:srgbClr val="FF0000"/>
                </a:solidFill>
              </a:rPr>
              <a:t>ESTABILIDAD (ESP) DESACTIVADO</a:t>
            </a:r>
            <a:endParaRPr b="0" dirty="0">
              <a:solidFill>
                <a:srgbClr val="FF0000"/>
              </a:solidFill>
            </a:endParaRPr>
          </a:p>
        </p:txBody>
      </p:sp>
      <p:sp>
        <p:nvSpPr>
          <p:cNvPr id="10" name="CuadroTexto 9">
            <a:extLst>
              <a:ext uri="{FF2B5EF4-FFF2-40B4-BE49-F238E27FC236}">
                <a16:creationId xmlns:a16="http://schemas.microsoft.com/office/drawing/2014/main" xmlns="" id="{A5671052-1278-42A2-B664-225DF0416A8B}"/>
              </a:ext>
            </a:extLst>
          </p:cNvPr>
          <p:cNvSpPr txBox="1"/>
          <p:nvPr/>
        </p:nvSpPr>
        <p:spPr>
          <a:xfrm>
            <a:off x="658997" y="2550929"/>
            <a:ext cx="2587098" cy="181588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Cuando el vehículo realiza una maniobra violenta, vuelve a su trayectoria, pero la diferencia de torque le hará seguir girando, por lo que perderá completamente el control del vehículo.</a:t>
            </a:r>
          </a:p>
        </p:txBody>
      </p:sp>
      <p:pic>
        <p:nvPicPr>
          <p:cNvPr id="8" name="Imagen" descr="Imagen">
            <a:extLst>
              <a:ext uri="{FF2B5EF4-FFF2-40B4-BE49-F238E27FC236}">
                <a16:creationId xmlns:a16="http://schemas.microsoft.com/office/drawing/2014/main" xmlns="" id="{9FDE57E7-CD64-43E8-AE50-E37B02BC5AC3}"/>
              </a:ext>
            </a:extLst>
          </p:cNvPr>
          <p:cNvPicPr>
            <a:picLocks noChangeAspect="1"/>
          </p:cNvPicPr>
          <p:nvPr/>
        </p:nvPicPr>
        <p:blipFill rotWithShape="1">
          <a:blip r:embed="rId2"/>
          <a:srcRect r="11508"/>
          <a:stretch/>
        </p:blipFill>
        <p:spPr>
          <a:xfrm flipH="1">
            <a:off x="1168058" y="4580761"/>
            <a:ext cx="2480042" cy="2280334"/>
          </a:xfrm>
          <a:prstGeom prst="rect">
            <a:avLst/>
          </a:prstGeom>
          <a:ln w="12700">
            <a:miter lim="400000"/>
          </a:ln>
        </p:spPr>
      </p:pic>
      <p:pic>
        <p:nvPicPr>
          <p:cNvPr id="13" name="Google Shape;677;p10">
            <a:extLst>
              <a:ext uri="{FF2B5EF4-FFF2-40B4-BE49-F238E27FC236}">
                <a16:creationId xmlns:a16="http://schemas.microsoft.com/office/drawing/2014/main" xmlns="" id="{FCF265D9-DB29-450C-A661-9EC0BE3CC34C}"/>
              </a:ext>
            </a:extLst>
          </p:cNvPr>
          <p:cNvPicPr preferRelativeResize="0"/>
          <p:nvPr/>
        </p:nvPicPr>
        <p:blipFill rotWithShape="1">
          <a:blip r:embed="rId3">
            <a:alphaModFix/>
          </a:blip>
          <a:srcRect/>
          <a:stretch/>
        </p:blipFill>
        <p:spPr>
          <a:xfrm>
            <a:off x="3864135" y="2859631"/>
            <a:ext cx="3443286" cy="1837238"/>
          </a:xfrm>
          <a:prstGeom prst="roundRect">
            <a:avLst/>
          </a:prstGeom>
          <a:noFill/>
          <a:ln>
            <a:noFill/>
          </a:ln>
        </p:spPr>
      </p:pic>
      <p:pic>
        <p:nvPicPr>
          <p:cNvPr id="9" name="Google Shape;676;p10">
            <a:extLst>
              <a:ext uri="{FF2B5EF4-FFF2-40B4-BE49-F238E27FC236}">
                <a16:creationId xmlns:a16="http://schemas.microsoft.com/office/drawing/2014/main" xmlns="" id="{DCC56CF6-E78B-4C6F-80B3-3FFAF5AB3D9D}"/>
              </a:ext>
            </a:extLst>
          </p:cNvPr>
          <p:cNvPicPr preferRelativeResize="0"/>
          <p:nvPr/>
        </p:nvPicPr>
        <p:blipFill rotWithShape="1">
          <a:blip r:embed="rId4">
            <a:alphaModFix/>
          </a:blip>
          <a:srcRect/>
          <a:stretch/>
        </p:blipFill>
        <p:spPr>
          <a:xfrm>
            <a:off x="5591079" y="4332318"/>
            <a:ext cx="3235358" cy="1896980"/>
          </a:xfrm>
          <a:prstGeom prst="roundRect">
            <a:avLst>
              <a:gd name="adj" fmla="val 13432"/>
            </a:avLst>
          </a:prstGeom>
          <a:noFill/>
          <a:ln>
            <a:noFill/>
          </a:ln>
        </p:spPr>
      </p:pic>
    </p:spTree>
    <p:extLst>
      <p:ext uri="{BB962C8B-B14F-4D97-AF65-F5344CB8AC3E}">
        <p14:creationId xmlns:p14="http://schemas.microsoft.com/office/powerpoint/2010/main" val="96417543"/>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 name="Google Shape;260;p11" descr="Google Shape;260;p11"/>
          <p:cNvPicPr>
            <a:picLocks noChangeAspect="1"/>
          </p:cNvPicPr>
          <p:nvPr/>
        </p:nvPicPr>
        <p:blipFill>
          <a:blip r:embed="rId2"/>
          <a:stretch>
            <a:fillRect/>
          </a:stretch>
        </p:blipFill>
        <p:spPr>
          <a:xfrm>
            <a:off x="5902233" y="1304434"/>
            <a:ext cx="3094285" cy="5481848"/>
          </a:xfrm>
          <a:prstGeom prst="rect">
            <a:avLst/>
          </a:prstGeom>
          <a:ln w="12700">
            <a:miter lim="400000"/>
          </a:ln>
        </p:spPr>
      </p:pic>
      <p:sp>
        <p:nvSpPr>
          <p:cNvPr id="325" name="Google Shape;261;p11"/>
          <p:cNvSpPr txBox="1"/>
          <p:nvPr/>
        </p:nvSpPr>
        <p:spPr>
          <a:xfrm>
            <a:off x="624577" y="5745510"/>
            <a:ext cx="4995619"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328" name="Google Shape;262;p11"/>
          <p:cNvGrpSpPr/>
          <p:nvPr/>
        </p:nvGrpSpPr>
        <p:grpSpPr>
          <a:xfrm>
            <a:off x="558595" y="2258677"/>
            <a:ext cx="5146724" cy="3149067"/>
            <a:chOff x="0" y="0"/>
            <a:chExt cx="5146723" cy="3149066"/>
          </a:xfrm>
        </p:grpSpPr>
        <p:sp>
          <p:nvSpPr>
            <p:cNvPr id="326" name="Google Shape;263;p11"/>
            <p:cNvSpPr/>
            <p:nvPr/>
          </p:nvSpPr>
          <p:spPr>
            <a:xfrm>
              <a:off x="0" y="0"/>
              <a:ext cx="5146724" cy="3149067"/>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27" name="Google Shape;264;p11"/>
            <p:cNvSpPr txBox="1"/>
            <p:nvPr/>
          </p:nvSpPr>
          <p:spPr>
            <a:xfrm>
              <a:off x="67388" y="1384440"/>
              <a:ext cx="5011946"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29" name="Google Shape;265;p11" descr="Google Shape;265;p11"/>
          <p:cNvPicPr>
            <a:picLocks noChangeAspect="1"/>
          </p:cNvPicPr>
          <p:nvPr/>
        </p:nvPicPr>
        <p:blipFill>
          <a:blip r:embed="rId3"/>
          <a:stretch>
            <a:fillRect/>
          </a:stretch>
        </p:blipFill>
        <p:spPr>
          <a:xfrm>
            <a:off x="5449463" y="2061747"/>
            <a:ext cx="477103" cy="477104"/>
          </a:xfrm>
          <a:prstGeom prst="rect">
            <a:avLst/>
          </a:prstGeom>
          <a:ln w="12700">
            <a:miter lim="400000"/>
          </a:ln>
        </p:spPr>
      </p:pic>
      <p:sp>
        <p:nvSpPr>
          <p:cNvPr id="330" name="Google Shape;323;p12"/>
          <p:cNvSpPr txBox="1"/>
          <p:nvPr/>
        </p:nvSpPr>
        <p:spPr>
          <a:xfrm>
            <a:off x="375973" y="1384741"/>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331" name="Google Shape;324;p12"/>
          <p:cNvSpPr txBox="1"/>
          <p:nvPr/>
        </p:nvSpPr>
        <p:spPr>
          <a:xfrm>
            <a:off x="366450" y="111079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HAGAMOS UNA PAUSA</a:t>
            </a:r>
          </a:p>
        </p:txBody>
      </p:sp>
      <p:sp>
        <p:nvSpPr>
          <p:cNvPr id="332"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13</a:t>
            </a:fld>
            <a:endParaRPr/>
          </a:p>
        </p:txBody>
      </p:sp>
      <p:sp>
        <p:nvSpPr>
          <p:cNvPr id="333" name="Google Shape;266;p11"/>
          <p:cNvSpPr txBox="1"/>
          <p:nvPr/>
        </p:nvSpPr>
        <p:spPr>
          <a:xfrm>
            <a:off x="706356" y="3041369"/>
            <a:ext cx="4851202" cy="15836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115000"/>
              </a:lnSpc>
              <a:defRPr sz="1600">
                <a:latin typeface="Calibri"/>
                <a:ea typeface="Calibri"/>
                <a:cs typeface="Calibri"/>
                <a:sym typeface="Calibri"/>
              </a:defRPr>
            </a:pPr>
            <a:r>
              <a:rPr lang="es-ES" dirty="0"/>
              <a:t>Busca algún video en la web (internet) donde se realice “LA MANIOBRA DE ESQUIVA O PRUEBA DEL ALCE</a:t>
            </a:r>
          </a:p>
          <a:p>
            <a:pPr>
              <a:lnSpc>
                <a:spcPct val="115000"/>
              </a:lnSpc>
              <a:defRPr sz="1600">
                <a:latin typeface="Calibri"/>
                <a:ea typeface="Calibri"/>
                <a:cs typeface="Calibri"/>
                <a:sym typeface="Calibri"/>
              </a:defRPr>
            </a:pPr>
            <a:endParaRPr lang="es-ES" dirty="0"/>
          </a:p>
          <a:p>
            <a:pPr>
              <a:lnSpc>
                <a:spcPct val="115000"/>
              </a:lnSpc>
              <a:defRPr sz="1600">
                <a:latin typeface="Calibri"/>
                <a:ea typeface="Calibri"/>
                <a:cs typeface="Calibri"/>
                <a:sym typeface="Calibri"/>
              </a:defRPr>
            </a:pPr>
            <a:r>
              <a:rPr lang="es-ES" dirty="0"/>
              <a:t>Describe qué sucede en el video y cómo esto se relaciona con el sistema de estabilidad.</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FUNCIÓN DEL </a:t>
            </a:r>
            <a:r>
              <a:rPr lang="es-CL" dirty="0">
                <a:solidFill>
                  <a:srgbClr val="741B47"/>
                </a:solidFill>
              </a:rPr>
              <a:t> CONTROL DE ESTABILIDAD (ESP) EN </a:t>
            </a:r>
            <a:r>
              <a:rPr lang="es-CL" b="0" dirty="0">
                <a:solidFill>
                  <a:srgbClr val="FF0000"/>
                </a:solidFill>
              </a:rPr>
              <a:t>CONDICIONES DE SUBVIRAJE Y SOBREVIRAJE</a:t>
            </a:r>
            <a:endParaRPr b="0" dirty="0">
              <a:solidFill>
                <a:srgbClr val="FF0000"/>
              </a:solidFill>
            </a:endParaRPr>
          </a:p>
        </p:txBody>
      </p:sp>
      <p:pic>
        <p:nvPicPr>
          <p:cNvPr id="11" name="Google Shape;730;p12">
            <a:extLst>
              <a:ext uri="{FF2B5EF4-FFF2-40B4-BE49-F238E27FC236}">
                <a16:creationId xmlns:a16="http://schemas.microsoft.com/office/drawing/2014/main" xmlns="" id="{4A410814-ECC9-4587-801C-037A30D0EA98}"/>
              </a:ext>
            </a:extLst>
          </p:cNvPr>
          <p:cNvPicPr preferRelativeResize="0"/>
          <p:nvPr/>
        </p:nvPicPr>
        <p:blipFill rotWithShape="1">
          <a:blip r:embed="rId2">
            <a:alphaModFix/>
          </a:blip>
          <a:srcRect b="52674"/>
          <a:stretch/>
        </p:blipFill>
        <p:spPr>
          <a:xfrm>
            <a:off x="5234171" y="4515074"/>
            <a:ext cx="4098832" cy="2141502"/>
          </a:xfrm>
          <a:prstGeom prst="rect">
            <a:avLst/>
          </a:prstGeom>
          <a:noFill/>
          <a:ln>
            <a:noFill/>
          </a:ln>
        </p:spPr>
      </p:pic>
      <p:pic>
        <p:nvPicPr>
          <p:cNvPr id="12" name="Google Shape;731;p12" descr="Qué es el control de estabilidad o ESP? – Adautomotor">
            <a:extLst>
              <a:ext uri="{FF2B5EF4-FFF2-40B4-BE49-F238E27FC236}">
                <a16:creationId xmlns:a16="http://schemas.microsoft.com/office/drawing/2014/main" xmlns="" id="{23F1D5C8-CE72-4F79-BC7C-ADB5E06DB593}"/>
              </a:ext>
            </a:extLst>
          </p:cNvPr>
          <p:cNvPicPr preferRelativeResize="0"/>
          <p:nvPr/>
        </p:nvPicPr>
        <p:blipFill rotWithShape="1">
          <a:blip r:embed="rId3">
            <a:alphaModFix/>
          </a:blip>
          <a:srcRect t="51758"/>
          <a:stretch/>
        </p:blipFill>
        <p:spPr>
          <a:xfrm>
            <a:off x="657746" y="2409612"/>
            <a:ext cx="4447654" cy="2368748"/>
          </a:xfrm>
          <a:prstGeom prst="rect">
            <a:avLst/>
          </a:prstGeom>
          <a:noFill/>
          <a:ln>
            <a:noFill/>
          </a:ln>
        </p:spPr>
      </p:pic>
    </p:spTree>
    <p:extLst>
      <p:ext uri="{BB962C8B-B14F-4D97-AF65-F5344CB8AC3E}">
        <p14:creationId xmlns:p14="http://schemas.microsoft.com/office/powerpoint/2010/main" val="1436913398"/>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FUNCIÓN DEL </a:t>
            </a:r>
            <a:r>
              <a:rPr lang="es-CL" dirty="0">
                <a:solidFill>
                  <a:srgbClr val="741B47"/>
                </a:solidFill>
              </a:rPr>
              <a:t> CONTROL DE ESTABILIDAD (ESP)</a:t>
            </a:r>
          </a:p>
          <a:p>
            <a:pPr>
              <a:lnSpc>
                <a:spcPct val="80000"/>
              </a:lnSpc>
              <a:defRPr sz="2800" b="1">
                <a:solidFill>
                  <a:srgbClr val="741B47"/>
                </a:solidFill>
                <a:latin typeface="Calibri"/>
                <a:ea typeface="Calibri"/>
                <a:cs typeface="Calibri"/>
                <a:sym typeface="Calibri"/>
              </a:defRPr>
            </a:pPr>
            <a:r>
              <a:rPr lang="es-CL" b="0" dirty="0">
                <a:solidFill>
                  <a:srgbClr val="FF0000"/>
                </a:solidFill>
              </a:rPr>
              <a:t>EN LA FRENADA</a:t>
            </a:r>
            <a:endParaRPr b="0" dirty="0">
              <a:solidFill>
                <a:srgbClr val="FF0000"/>
              </a:solidFill>
            </a:endParaRPr>
          </a:p>
        </p:txBody>
      </p:sp>
      <p:pic>
        <p:nvPicPr>
          <p:cNvPr id="5" name="Google Shape;777;p13">
            <a:extLst>
              <a:ext uri="{FF2B5EF4-FFF2-40B4-BE49-F238E27FC236}">
                <a16:creationId xmlns:a16="http://schemas.microsoft.com/office/drawing/2014/main" xmlns="" id="{8781B465-F546-4900-BE6A-C097F747AD2C}"/>
              </a:ext>
            </a:extLst>
          </p:cNvPr>
          <p:cNvPicPr preferRelativeResize="0"/>
          <p:nvPr/>
        </p:nvPicPr>
        <p:blipFill rotWithShape="1">
          <a:blip r:embed="rId2">
            <a:alphaModFix/>
          </a:blip>
          <a:srcRect/>
          <a:stretch/>
        </p:blipFill>
        <p:spPr>
          <a:xfrm>
            <a:off x="708273" y="2762490"/>
            <a:ext cx="5093814" cy="3366086"/>
          </a:xfrm>
          <a:prstGeom prst="rect">
            <a:avLst/>
          </a:prstGeom>
          <a:noFill/>
          <a:ln>
            <a:noFill/>
          </a:ln>
        </p:spPr>
      </p:pic>
      <p:sp>
        <p:nvSpPr>
          <p:cNvPr id="6" name="Google Shape;778;p13">
            <a:extLst>
              <a:ext uri="{FF2B5EF4-FFF2-40B4-BE49-F238E27FC236}">
                <a16:creationId xmlns:a16="http://schemas.microsoft.com/office/drawing/2014/main" xmlns="" id="{6D3154A4-4BD3-4F43-9665-58A37FEB888E}"/>
              </a:ext>
            </a:extLst>
          </p:cNvPr>
          <p:cNvSpPr/>
          <p:nvPr/>
        </p:nvSpPr>
        <p:spPr>
          <a:xfrm>
            <a:off x="6040653" y="2762490"/>
            <a:ext cx="2966574" cy="35393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CL" sz="1600" dirty="0">
                <a:solidFill>
                  <a:srgbClr val="741B47"/>
                </a:solidFill>
                <a:latin typeface="Calibri" panose="020F0502020204030204" pitchFamily="34" charset="0"/>
                <a:ea typeface="Calibri"/>
                <a:cs typeface="Calibri" panose="020F0502020204030204" pitchFamily="34" charset="0"/>
                <a:sym typeface="Calibri"/>
              </a:rPr>
              <a:t>Cuando sucede el inconveniente o posible accidente, para evitar que el vehículo salga del camino, el sistema de control de estabilidad actúa sobre los frenos, decelerando de forma independiente cada rueda con el objetivo de mantener la estabilidad de coche (evitando posibles vuelcos).</a:t>
            </a:r>
          </a:p>
          <a:p>
            <a:pPr marL="0" marR="0" lvl="0" indent="0" algn="l" rtl="0">
              <a:spcBef>
                <a:spcPts val="0"/>
              </a:spcBef>
              <a:spcAft>
                <a:spcPts val="0"/>
              </a:spcAft>
              <a:buNone/>
            </a:pPr>
            <a:endParaRPr sz="1600" dirty="0">
              <a:solidFill>
                <a:srgbClr val="741B47"/>
              </a:solidFill>
              <a:latin typeface="Calibri" panose="020F0502020204030204" pitchFamily="34" charset="0"/>
              <a:cs typeface="Calibri" panose="020F0502020204030204" pitchFamily="34" charset="0"/>
            </a:endParaRPr>
          </a:p>
          <a:p>
            <a:pPr marL="0" marR="0" lvl="0" indent="0" algn="l" rtl="0">
              <a:spcBef>
                <a:spcPts val="0"/>
              </a:spcBef>
              <a:spcAft>
                <a:spcPts val="0"/>
              </a:spcAft>
              <a:buNone/>
            </a:pPr>
            <a:r>
              <a:rPr lang="es-CL" sz="1600" dirty="0">
                <a:solidFill>
                  <a:srgbClr val="741B47"/>
                </a:solidFill>
                <a:latin typeface="Calibri" panose="020F0502020204030204" pitchFamily="34" charset="0"/>
                <a:ea typeface="Calibri"/>
                <a:cs typeface="Calibri" panose="020F0502020204030204" pitchFamily="34" charset="0"/>
                <a:sym typeface="Calibri"/>
              </a:rPr>
              <a:t>Si fuera necesario, también puede actuar sobre el motor para reducir la potencia del mismo.</a:t>
            </a:r>
            <a:endParaRPr sz="1600" dirty="0">
              <a:solidFill>
                <a:srgbClr val="741B47"/>
              </a:solidFill>
              <a:latin typeface="Calibri" panose="020F0502020204030204" pitchFamily="34" charset="0"/>
              <a:ea typeface="Calibri"/>
              <a:cs typeface="Calibri" panose="020F0502020204030204" pitchFamily="34" charset="0"/>
              <a:sym typeface="Calibri"/>
            </a:endParaRPr>
          </a:p>
        </p:txBody>
      </p:sp>
    </p:spTree>
    <p:extLst>
      <p:ext uri="{BB962C8B-B14F-4D97-AF65-F5344CB8AC3E}">
        <p14:creationId xmlns:p14="http://schemas.microsoft.com/office/powerpoint/2010/main" val="2954566346"/>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 name="Google Shape;275;p12"/>
          <p:cNvGrpSpPr/>
          <p:nvPr/>
        </p:nvGrpSpPr>
        <p:grpSpPr>
          <a:xfrm>
            <a:off x="2035274" y="2911884"/>
            <a:ext cx="6999679" cy="2696559"/>
            <a:chOff x="0" y="0"/>
            <a:chExt cx="6999677" cy="2696557"/>
          </a:xfrm>
        </p:grpSpPr>
        <p:sp>
          <p:nvSpPr>
            <p:cNvPr id="356" name="Google Shape;276;p12"/>
            <p:cNvSpPr/>
            <p:nvPr/>
          </p:nvSpPr>
          <p:spPr>
            <a:xfrm>
              <a:off x="-1" y="-1"/>
              <a:ext cx="6999679" cy="269655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57" name="Google Shape;277;p12"/>
            <p:cNvSpPr txBox="1"/>
            <p:nvPr/>
          </p:nvSpPr>
          <p:spPr>
            <a:xfrm>
              <a:off x="131633" y="1158159"/>
              <a:ext cx="6736409"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59" name="Google Shape;281;p12" descr="Google Shape;281;p12"/>
          <p:cNvPicPr>
            <a:picLocks noChangeAspect="1"/>
          </p:cNvPicPr>
          <p:nvPr/>
        </p:nvPicPr>
        <p:blipFill>
          <a:blip r:embed="rId2"/>
          <a:stretch>
            <a:fillRect/>
          </a:stretch>
        </p:blipFill>
        <p:spPr>
          <a:xfrm>
            <a:off x="5474444" y="5389021"/>
            <a:ext cx="1651876" cy="884518"/>
          </a:xfrm>
          <a:prstGeom prst="rect">
            <a:avLst/>
          </a:prstGeom>
          <a:ln w="12700">
            <a:miter lim="400000"/>
          </a:ln>
        </p:spPr>
      </p:pic>
      <p:pic>
        <p:nvPicPr>
          <p:cNvPr id="360" name="Google Shape;282;p12" descr="Google Shape;282;p12"/>
          <p:cNvPicPr>
            <a:picLocks noChangeAspect="1"/>
          </p:cNvPicPr>
          <p:nvPr/>
        </p:nvPicPr>
        <p:blipFill>
          <a:blip r:embed="rId3"/>
          <a:stretch>
            <a:fillRect/>
          </a:stretch>
        </p:blipFill>
        <p:spPr>
          <a:xfrm>
            <a:off x="0" y="2474946"/>
            <a:ext cx="3854921" cy="3652253"/>
          </a:xfrm>
          <a:prstGeom prst="rect">
            <a:avLst/>
          </a:prstGeom>
          <a:ln w="12700">
            <a:miter lim="400000"/>
          </a:ln>
        </p:spPr>
      </p:pic>
      <p:pic>
        <p:nvPicPr>
          <p:cNvPr id="361" name="Google Shape;283;p12" descr="Google Shape;283;p12"/>
          <p:cNvPicPr>
            <a:picLocks noChangeAspect="1"/>
          </p:cNvPicPr>
          <p:nvPr/>
        </p:nvPicPr>
        <p:blipFill>
          <a:blip r:embed="rId4"/>
          <a:stretch>
            <a:fillRect/>
          </a:stretch>
        </p:blipFill>
        <p:spPr>
          <a:xfrm>
            <a:off x="7126316" y="5029930"/>
            <a:ext cx="1806828" cy="1348215"/>
          </a:xfrm>
          <a:prstGeom prst="rect">
            <a:avLst/>
          </a:prstGeom>
          <a:ln w="12700">
            <a:miter lim="400000"/>
          </a:ln>
        </p:spPr>
      </p:pic>
      <p:sp>
        <p:nvSpPr>
          <p:cNvPr id="362" name="Google Shape;388;p18"/>
          <p:cNvSpPr txBox="1"/>
          <p:nvPr/>
        </p:nvSpPr>
        <p:spPr>
          <a:xfrm>
            <a:off x="375972" y="1382136"/>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rPr dirty="0"/>
              <a:t>¿CUÁNTO APRENDIMOS?</a:t>
            </a:r>
          </a:p>
        </p:txBody>
      </p:sp>
      <p:sp>
        <p:nvSpPr>
          <p:cNvPr id="363" name="Google Shape;392;p18"/>
          <p:cNvSpPr txBox="1"/>
          <p:nvPr/>
        </p:nvSpPr>
        <p:spPr>
          <a:xfrm>
            <a:off x="389024" y="102597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REVISEMOS</a:t>
            </a:r>
          </a:p>
        </p:txBody>
      </p:sp>
      <p:sp>
        <p:nvSpPr>
          <p:cNvPr id="364" name="Google Shape;168;p5"/>
          <p:cNvSpPr txBox="1"/>
          <p:nvPr/>
        </p:nvSpPr>
        <p:spPr>
          <a:xfrm>
            <a:off x="4125174" y="1094885"/>
            <a:ext cx="964250" cy="8771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rPr dirty="0"/>
              <a:t>1</a:t>
            </a:r>
            <a:r>
              <a:rPr lang="es-CL" dirty="0"/>
              <a:t>1</a:t>
            </a:r>
            <a:endParaRPr dirty="0"/>
          </a:p>
        </p:txBody>
      </p:sp>
      <p:sp>
        <p:nvSpPr>
          <p:cNvPr id="365" name="Google Shape;391;p18"/>
          <p:cNvSpPr txBox="1"/>
          <p:nvPr/>
        </p:nvSpPr>
        <p:spPr>
          <a:xfrm>
            <a:off x="3205316" y="4207576"/>
            <a:ext cx="4994786" cy="6773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66" name="Google Shape;445;p20"/>
          <p:cNvSpPr txBox="1"/>
          <p:nvPr/>
        </p:nvSpPr>
        <p:spPr>
          <a:xfrm>
            <a:off x="3205315" y="3464633"/>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CONTROL </a:t>
            </a:r>
            <a:r>
              <a:rPr b="0" dirty="0">
                <a:solidFill>
                  <a:srgbClr val="FF0000"/>
                </a:solidFill>
              </a:rPr>
              <a:t>D</a:t>
            </a:r>
            <a:r>
              <a:rPr lang="es-CL" b="0" dirty="0">
                <a:solidFill>
                  <a:srgbClr val="FF0000"/>
                </a:solidFill>
              </a:rPr>
              <a:t>E ESTABILIDAD (ESP)</a:t>
            </a:r>
            <a:endParaRPr b="0" dirty="0">
              <a:solidFill>
                <a:srgbClr val="FF0000"/>
              </a:solidFill>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 name="Grupo 28"/>
          <p:cNvGrpSpPr/>
          <p:nvPr/>
        </p:nvGrpSpPr>
        <p:grpSpPr>
          <a:xfrm>
            <a:off x="-4657" y="1000729"/>
            <a:ext cx="9503947" cy="7222456"/>
            <a:chOff x="0" y="-110066"/>
            <a:chExt cx="9503945" cy="7222455"/>
          </a:xfrm>
        </p:grpSpPr>
        <p:sp>
          <p:nvSpPr>
            <p:cNvPr id="382" name="Google Shape;401;p19"/>
            <p:cNvSpPr txBox="1"/>
            <p:nvPr/>
          </p:nvSpPr>
          <p:spPr>
            <a:xfrm>
              <a:off x="371106" y="-110067"/>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ANTES DE COMENZAR LA ACTIVIDAD:</a:t>
              </a:r>
            </a:p>
          </p:txBody>
        </p:sp>
        <p:sp>
          <p:nvSpPr>
            <p:cNvPr id="383" name="Google Shape;402;p19"/>
            <p:cNvSpPr txBox="1"/>
            <p:nvPr/>
          </p:nvSpPr>
          <p:spPr>
            <a:xfrm>
              <a:off x="380633" y="122873"/>
              <a:ext cx="1983766"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84" name="Google Shape;404;p19"/>
            <p:cNvSpPr txBox="1"/>
            <p:nvPr/>
          </p:nvSpPr>
          <p:spPr>
            <a:xfrm>
              <a:off x="1233695" y="811219"/>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85" name="Google Shape;405;p19"/>
            <p:cNvSpPr txBox="1"/>
            <p:nvPr/>
          </p:nvSpPr>
          <p:spPr>
            <a:xfrm>
              <a:off x="1233694" y="1562134"/>
              <a:ext cx="766915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86" name="Google Shape;406;p19"/>
            <p:cNvSpPr txBox="1"/>
            <p:nvPr/>
          </p:nvSpPr>
          <p:spPr>
            <a:xfrm>
              <a:off x="1233695" y="3397807"/>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87" name="Google Shape;407;p19"/>
            <p:cNvSpPr txBox="1"/>
            <p:nvPr/>
          </p:nvSpPr>
          <p:spPr>
            <a:xfrm>
              <a:off x="1233694" y="4188047"/>
              <a:ext cx="703006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88" name="Google Shape;410;p19"/>
            <p:cNvSpPr txBox="1"/>
            <p:nvPr/>
          </p:nvSpPr>
          <p:spPr>
            <a:xfrm>
              <a:off x="1233695" y="5161351"/>
              <a:ext cx="388374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91" name="Google Shape;411;p19"/>
            <p:cNvGrpSpPr/>
            <p:nvPr/>
          </p:nvGrpSpPr>
          <p:grpSpPr>
            <a:xfrm>
              <a:off x="0" y="678033"/>
              <a:ext cx="1135371" cy="783007"/>
              <a:chOff x="0" y="0"/>
              <a:chExt cx="1135370" cy="783006"/>
            </a:xfrm>
          </p:grpSpPr>
          <p:sp>
            <p:nvSpPr>
              <p:cNvPr id="389" name="Google Shape;41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0" name="Google Shape;413;p19" descr="Google Shape;413;p19"/>
              <p:cNvPicPr>
                <a:picLocks noChangeAspect="1"/>
              </p:cNvPicPr>
              <p:nvPr/>
            </p:nvPicPr>
            <p:blipFill>
              <a:blip r:embed="rId2"/>
              <a:stretch>
                <a:fillRect/>
              </a:stretch>
            </p:blipFill>
            <p:spPr>
              <a:xfrm>
                <a:off x="341852" y="157960"/>
                <a:ext cx="629468" cy="530552"/>
              </a:xfrm>
              <a:prstGeom prst="rect">
                <a:avLst/>
              </a:prstGeom>
              <a:ln w="12700" cap="flat">
                <a:noFill/>
                <a:miter lim="400000"/>
              </a:ln>
              <a:effectLst/>
            </p:spPr>
          </p:pic>
        </p:grpSp>
        <p:sp>
          <p:nvSpPr>
            <p:cNvPr id="392" name="Google Shape;414;p19"/>
            <p:cNvSpPr txBox="1"/>
            <p:nvPr/>
          </p:nvSpPr>
          <p:spPr>
            <a:xfrm>
              <a:off x="1233694" y="2425895"/>
              <a:ext cx="7865804"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95" name="Google Shape;415;p19"/>
            <p:cNvGrpSpPr/>
            <p:nvPr/>
          </p:nvGrpSpPr>
          <p:grpSpPr>
            <a:xfrm>
              <a:off x="0" y="1550856"/>
              <a:ext cx="1135371" cy="783007"/>
              <a:chOff x="0" y="0"/>
              <a:chExt cx="1135370" cy="783006"/>
            </a:xfrm>
          </p:grpSpPr>
          <p:sp>
            <p:nvSpPr>
              <p:cNvPr id="393" name="Google Shape;416;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4" name="Google Shape;417;p19" descr="Google Shape;417;p19"/>
              <p:cNvPicPr>
                <a:picLocks noChangeAspect="1"/>
              </p:cNvPicPr>
              <p:nvPr/>
            </p:nvPicPr>
            <p:blipFill>
              <a:blip r:embed="rId3"/>
              <a:stretch>
                <a:fillRect/>
              </a:stretch>
            </p:blipFill>
            <p:spPr>
              <a:xfrm>
                <a:off x="336602" y="143963"/>
                <a:ext cx="639968" cy="539402"/>
              </a:xfrm>
              <a:prstGeom prst="rect">
                <a:avLst/>
              </a:prstGeom>
              <a:ln w="12700" cap="flat">
                <a:noFill/>
                <a:miter lim="400000"/>
              </a:ln>
              <a:effectLst/>
            </p:spPr>
          </p:pic>
        </p:grpSp>
        <p:grpSp>
          <p:nvGrpSpPr>
            <p:cNvPr id="398" name="Google Shape;418;p19"/>
            <p:cNvGrpSpPr/>
            <p:nvPr/>
          </p:nvGrpSpPr>
          <p:grpSpPr>
            <a:xfrm>
              <a:off x="0" y="2423680"/>
              <a:ext cx="1135371" cy="783007"/>
              <a:chOff x="0" y="0"/>
              <a:chExt cx="1135370" cy="783006"/>
            </a:xfrm>
          </p:grpSpPr>
          <p:sp>
            <p:nvSpPr>
              <p:cNvPr id="396" name="Google Shape;419;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7" name="Google Shape;420;p19" descr="Google Shape;420;p19"/>
              <p:cNvPicPr>
                <a:picLocks noChangeAspect="1"/>
              </p:cNvPicPr>
              <p:nvPr/>
            </p:nvPicPr>
            <p:blipFill>
              <a:blip r:embed="rId4"/>
              <a:stretch>
                <a:fillRect/>
              </a:stretch>
            </p:blipFill>
            <p:spPr>
              <a:xfrm>
                <a:off x="355406" y="136147"/>
                <a:ext cx="602359" cy="507702"/>
              </a:xfrm>
              <a:prstGeom prst="rect">
                <a:avLst/>
              </a:prstGeom>
              <a:ln w="12700" cap="flat">
                <a:noFill/>
                <a:miter lim="400000"/>
              </a:ln>
              <a:effectLst/>
            </p:spPr>
          </p:pic>
        </p:grpSp>
        <p:grpSp>
          <p:nvGrpSpPr>
            <p:cNvPr id="401" name="Google Shape;421;p19"/>
            <p:cNvGrpSpPr/>
            <p:nvPr/>
          </p:nvGrpSpPr>
          <p:grpSpPr>
            <a:xfrm>
              <a:off x="0" y="3296503"/>
              <a:ext cx="1135371" cy="783007"/>
              <a:chOff x="0" y="0"/>
              <a:chExt cx="1135370" cy="783006"/>
            </a:xfrm>
          </p:grpSpPr>
          <p:sp>
            <p:nvSpPr>
              <p:cNvPr id="399" name="Google Shape;42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0" name="Google Shape;423;p19" descr="Google Shape;423;p19"/>
              <p:cNvPicPr>
                <a:picLocks noChangeAspect="1"/>
              </p:cNvPicPr>
              <p:nvPr/>
            </p:nvPicPr>
            <p:blipFill>
              <a:blip r:embed="rId5"/>
              <a:stretch>
                <a:fillRect/>
              </a:stretch>
            </p:blipFill>
            <p:spPr>
              <a:xfrm>
                <a:off x="347637" y="138928"/>
                <a:ext cx="610128" cy="514250"/>
              </a:xfrm>
              <a:prstGeom prst="rect">
                <a:avLst/>
              </a:prstGeom>
              <a:ln w="12700" cap="flat">
                <a:noFill/>
                <a:miter lim="400000"/>
              </a:ln>
              <a:effectLst/>
            </p:spPr>
          </p:pic>
        </p:grpSp>
        <p:grpSp>
          <p:nvGrpSpPr>
            <p:cNvPr id="404" name="Google Shape;424;p19"/>
            <p:cNvGrpSpPr/>
            <p:nvPr/>
          </p:nvGrpSpPr>
          <p:grpSpPr>
            <a:xfrm>
              <a:off x="0" y="5057168"/>
              <a:ext cx="1135371" cy="783007"/>
              <a:chOff x="0" y="0"/>
              <a:chExt cx="1135370" cy="783006"/>
            </a:xfrm>
          </p:grpSpPr>
          <p:sp>
            <p:nvSpPr>
              <p:cNvPr id="402" name="Google Shape;425;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3" name="Google Shape;426;p19" descr="Google Shape;426;p19"/>
              <p:cNvPicPr>
                <a:picLocks noChangeAspect="1"/>
              </p:cNvPicPr>
              <p:nvPr/>
            </p:nvPicPr>
            <p:blipFill>
              <a:blip r:embed="rId6"/>
              <a:stretch>
                <a:fillRect/>
              </a:stretch>
            </p:blipFill>
            <p:spPr>
              <a:xfrm>
                <a:off x="323583" y="127374"/>
                <a:ext cx="666004" cy="561346"/>
              </a:xfrm>
              <a:prstGeom prst="rect">
                <a:avLst/>
              </a:prstGeom>
              <a:ln w="12700" cap="flat">
                <a:noFill/>
                <a:miter lim="400000"/>
              </a:ln>
              <a:effectLst/>
            </p:spPr>
          </p:pic>
        </p:grpSp>
        <p:grpSp>
          <p:nvGrpSpPr>
            <p:cNvPr id="407" name="Google Shape;427;p19"/>
            <p:cNvGrpSpPr/>
            <p:nvPr/>
          </p:nvGrpSpPr>
          <p:grpSpPr>
            <a:xfrm>
              <a:off x="0" y="4006351"/>
              <a:ext cx="1193250" cy="1156257"/>
              <a:chOff x="0" y="0"/>
              <a:chExt cx="1193249" cy="1156256"/>
            </a:xfrm>
          </p:grpSpPr>
          <p:sp>
            <p:nvSpPr>
              <p:cNvPr id="405" name="Google Shape;428;p19"/>
              <p:cNvSpPr/>
              <p:nvPr/>
            </p:nvSpPr>
            <p:spPr>
              <a:xfrm rot="5400000">
                <a:off x="176181" y="-13208"/>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6" name="Google Shape;429;p19" descr="Google Shape;429;p19"/>
              <p:cNvPicPr>
                <a:picLocks noChangeAspect="1"/>
              </p:cNvPicPr>
              <p:nvPr/>
            </p:nvPicPr>
            <p:blipFill>
              <a:blip r:embed="rId7"/>
              <a:stretch>
                <a:fillRect/>
              </a:stretch>
            </p:blipFill>
            <p:spPr>
              <a:xfrm rot="19406135">
                <a:off x="146058" y="195256"/>
                <a:ext cx="908508" cy="765743"/>
              </a:xfrm>
              <a:prstGeom prst="rect">
                <a:avLst/>
              </a:prstGeom>
              <a:ln w="12700" cap="flat">
                <a:noFill/>
                <a:miter lim="400000"/>
              </a:ln>
              <a:effectLst/>
            </p:spPr>
          </p:pic>
        </p:grpSp>
        <p:pic>
          <p:nvPicPr>
            <p:cNvPr id="408" name="Google Shape;433;p19" descr="Google Shape;433;p19"/>
            <p:cNvPicPr>
              <a:picLocks noChangeAspect="1"/>
            </p:cNvPicPr>
            <p:nvPr/>
          </p:nvPicPr>
          <p:blipFill>
            <a:blip r:embed="rId8"/>
            <a:stretch>
              <a:fillRect/>
            </a:stretch>
          </p:blipFill>
          <p:spPr>
            <a:xfrm>
              <a:off x="5176434" y="3758566"/>
              <a:ext cx="4327512" cy="3353823"/>
            </a:xfrm>
            <a:prstGeom prst="rect">
              <a:avLst/>
            </a:prstGeom>
            <a:ln w="12700" cap="flat">
              <a:noFill/>
              <a:miter lim="400000"/>
            </a:ln>
            <a:effectLst/>
          </p:spPr>
        </p:pic>
      </p:gr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18</a:t>
            </a:fld>
            <a:endParaRPr/>
          </a:p>
        </p:txBody>
      </p:sp>
      <p:grpSp>
        <p:nvGrpSpPr>
          <p:cNvPr id="414" name="Google Shape;310;p41"/>
          <p:cNvGrpSpPr/>
          <p:nvPr/>
        </p:nvGrpSpPr>
        <p:grpSpPr>
          <a:xfrm>
            <a:off x="375971" y="2370244"/>
            <a:ext cx="8839208" cy="3238199"/>
            <a:chOff x="-1" y="0"/>
            <a:chExt cx="8839206" cy="3238198"/>
          </a:xfrm>
        </p:grpSpPr>
        <p:sp>
          <p:nvSpPr>
            <p:cNvPr id="412" name="Rectángulo redondeado"/>
            <p:cNvSpPr/>
            <p:nvPr/>
          </p:nvSpPr>
          <p:spPr>
            <a:xfrm>
              <a:off x="-2" y="-1"/>
              <a:ext cx="8839208"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13" name="Texto"/>
            <p:cNvSpPr txBox="1"/>
            <p:nvPr/>
          </p:nvSpPr>
          <p:spPr>
            <a:xfrm>
              <a:off x="158074" y="1428979"/>
              <a:ext cx="8523056"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15" name="Google Shape;311;p4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16"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417" name="Google Shape;445;p20"/>
          <p:cNvSpPr txBox="1"/>
          <p:nvPr/>
        </p:nvSpPr>
        <p:spPr>
          <a:xfrm>
            <a:off x="1018688" y="3788874"/>
            <a:ext cx="4229820"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421" name="Grupo 18"/>
          <p:cNvGrpSpPr/>
          <p:nvPr/>
        </p:nvGrpSpPr>
        <p:grpSpPr>
          <a:xfrm>
            <a:off x="375973" y="941260"/>
            <a:ext cx="8950506" cy="1015628"/>
            <a:chOff x="0" y="-36927"/>
            <a:chExt cx="8950504" cy="1015627"/>
          </a:xfrm>
        </p:grpSpPr>
        <p:sp>
          <p:nvSpPr>
            <p:cNvPr id="418" name="Google Shape;438;p20"/>
            <p:cNvSpPr txBox="1"/>
            <p:nvPr/>
          </p:nvSpPr>
          <p:spPr>
            <a:xfrm>
              <a:off x="0" y="289327"/>
              <a:ext cx="8950504"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419" name="Google Shape;443;p20"/>
            <p:cNvSpPr txBox="1"/>
            <p:nvPr/>
          </p:nvSpPr>
          <p:spPr>
            <a:xfrm>
              <a:off x="13048" y="11066"/>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¡PRACTIQUEMOS!</a:t>
              </a:r>
            </a:p>
          </p:txBody>
        </p:sp>
        <p:sp>
          <p:nvSpPr>
            <p:cNvPr id="420" name="Google Shape;168;p5"/>
            <p:cNvSpPr txBox="1"/>
            <p:nvPr/>
          </p:nvSpPr>
          <p:spPr>
            <a:xfrm>
              <a:off x="3109527" y="-36927"/>
              <a:ext cx="1187191" cy="101562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gn="r">
                <a:lnSpc>
                  <a:spcPct val="90000"/>
                </a:lnSpc>
                <a:defRPr sz="6000">
                  <a:solidFill>
                    <a:srgbClr val="BA9BA5"/>
                  </a:solidFill>
                  <a:latin typeface="Calibri"/>
                  <a:ea typeface="Calibri"/>
                  <a:cs typeface="Calibri"/>
                  <a:sym typeface="Calibri"/>
                </a:defRPr>
              </a:lvl1pPr>
            </a:lstStyle>
            <a:p>
              <a:r>
                <a:rPr lang="es-CL" dirty="0"/>
                <a:t>11</a:t>
              </a:r>
              <a:endParaRPr dirty="0"/>
            </a:p>
          </p:txBody>
        </p:sp>
      </p:grpSp>
      <p:sp>
        <p:nvSpPr>
          <p:cNvPr id="14" name="Google Shape;445;p20">
            <a:extLst>
              <a:ext uri="{FF2B5EF4-FFF2-40B4-BE49-F238E27FC236}">
                <a16:creationId xmlns:a16="http://schemas.microsoft.com/office/drawing/2014/main" xmlns="" id="{99BF1E2E-B6B2-4307-80D6-F62693BE9F94}"/>
              </a:ext>
            </a:extLst>
          </p:cNvPr>
          <p:cNvSpPr txBox="1"/>
          <p:nvPr/>
        </p:nvSpPr>
        <p:spPr>
          <a:xfrm>
            <a:off x="860287" y="3148247"/>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CONTROL </a:t>
            </a:r>
            <a:r>
              <a:rPr b="0" dirty="0">
                <a:solidFill>
                  <a:srgbClr val="FF0000"/>
                </a:solidFill>
              </a:rPr>
              <a:t>D</a:t>
            </a:r>
            <a:r>
              <a:rPr lang="es-CL" b="0" dirty="0">
                <a:solidFill>
                  <a:srgbClr val="FF0000"/>
                </a:solidFill>
              </a:rPr>
              <a:t>E ESTABILIDAD (ESP)</a:t>
            </a:r>
            <a:endParaRPr b="0" dirty="0">
              <a:solidFill>
                <a:srgbClr val="FF0000"/>
              </a:solidFill>
            </a:endParaRP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19</a:t>
            </a:fld>
            <a:endParaRPr/>
          </a:p>
        </p:txBody>
      </p:sp>
      <p:grpSp>
        <p:nvGrpSpPr>
          <p:cNvPr id="427" name="Google Shape;320;p21"/>
          <p:cNvGrpSpPr/>
          <p:nvPr/>
        </p:nvGrpSpPr>
        <p:grpSpPr>
          <a:xfrm>
            <a:off x="383454" y="2370244"/>
            <a:ext cx="8839206" cy="3238199"/>
            <a:chOff x="0" y="0"/>
            <a:chExt cx="8839205" cy="3238198"/>
          </a:xfrm>
        </p:grpSpPr>
        <p:sp>
          <p:nvSpPr>
            <p:cNvPr id="425" name="Rectángulo redondeado"/>
            <p:cNvSpPr/>
            <p:nvPr/>
          </p:nvSpPr>
          <p:spPr>
            <a:xfrm>
              <a:off x="-1" y="-1"/>
              <a:ext cx="8839206"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26" name="Texto"/>
            <p:cNvSpPr txBox="1"/>
            <p:nvPr/>
          </p:nvSpPr>
          <p:spPr>
            <a:xfrm>
              <a:off x="158076" y="1428979"/>
              <a:ext cx="8523052"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28" name="Google Shape;321;p2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29" name="Google Shape;322;p21" descr="Google Shape;322;p21"/>
          <p:cNvPicPr>
            <a:picLocks noChangeAspect="1"/>
          </p:cNvPicPr>
          <p:nvPr/>
        </p:nvPicPr>
        <p:blipFill>
          <a:blip r:embed="rId2"/>
          <a:stretch>
            <a:fillRect/>
          </a:stretch>
        </p:blipFill>
        <p:spPr>
          <a:xfrm>
            <a:off x="5102940" y="2710743"/>
            <a:ext cx="5190655" cy="4917759"/>
          </a:xfrm>
          <a:prstGeom prst="rect">
            <a:avLst/>
          </a:prstGeom>
          <a:ln w="12700">
            <a:miter lim="400000"/>
          </a:ln>
        </p:spPr>
      </p:pic>
      <p:sp>
        <p:nvSpPr>
          <p:cNvPr id="430" name="Google Shape;455;p21"/>
          <p:cNvSpPr txBox="1"/>
          <p:nvPr/>
        </p:nvSpPr>
        <p:spPr>
          <a:xfrm>
            <a:off x="375973" y="1265365"/>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31" name="Google Shape;456;p21"/>
          <p:cNvSpPr txBox="1"/>
          <p:nvPr/>
        </p:nvSpPr>
        <p:spPr>
          <a:xfrm>
            <a:off x="383454" y="982829"/>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ANTES DE TERMINAR:</a:t>
            </a:r>
          </a:p>
        </p:txBody>
      </p:sp>
      <p:grpSp>
        <p:nvGrpSpPr>
          <p:cNvPr id="434" name="Grupo 13"/>
          <p:cNvGrpSpPr/>
          <p:nvPr/>
        </p:nvGrpSpPr>
        <p:grpSpPr>
          <a:xfrm>
            <a:off x="972820" y="3675167"/>
            <a:ext cx="4567085" cy="1987264"/>
            <a:chOff x="0" y="0"/>
            <a:chExt cx="4567084" cy="1987262"/>
          </a:xfrm>
        </p:grpSpPr>
        <p:sp>
          <p:nvSpPr>
            <p:cNvPr id="432" name="Google Shape;445;p20"/>
            <p:cNvSpPr txBox="1"/>
            <p:nvPr/>
          </p:nvSpPr>
          <p:spPr>
            <a:xfrm>
              <a:off x="-1" y="0"/>
              <a:ext cx="4567085" cy="198726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433" name="Imagen 15" descr="Imagen 15"/>
            <p:cNvPicPr>
              <a:picLocks noChangeAspect="1"/>
            </p:cNvPicPr>
            <p:nvPr/>
          </p:nvPicPr>
          <p:blipFill>
            <a:blip r:embed="rId3"/>
            <a:stretch>
              <a:fillRect/>
            </a:stretch>
          </p:blipFill>
          <p:spPr>
            <a:xfrm>
              <a:off x="2269367" y="697155"/>
              <a:ext cx="673178" cy="603724"/>
            </a:xfrm>
            <a:prstGeom prst="rect">
              <a:avLst/>
            </a:prstGeom>
            <a:ln w="12700" cap="flat">
              <a:noFill/>
              <a:miter lim="400000"/>
            </a:ln>
            <a:effectLst/>
          </p:spPr>
        </p:pic>
      </p:grpSp>
      <p:sp>
        <p:nvSpPr>
          <p:cNvPr id="14" name="Google Shape;445;p20">
            <a:extLst>
              <a:ext uri="{FF2B5EF4-FFF2-40B4-BE49-F238E27FC236}">
                <a16:creationId xmlns:a16="http://schemas.microsoft.com/office/drawing/2014/main" xmlns="" id="{06855836-E417-4360-8C2B-67D577F1323E}"/>
              </a:ext>
            </a:extLst>
          </p:cNvPr>
          <p:cNvSpPr txBox="1"/>
          <p:nvPr/>
        </p:nvSpPr>
        <p:spPr>
          <a:xfrm>
            <a:off x="953562" y="3042772"/>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CONTROL </a:t>
            </a:r>
            <a:r>
              <a:rPr b="0" dirty="0">
                <a:solidFill>
                  <a:srgbClr val="FF0000"/>
                </a:solidFill>
              </a:rPr>
              <a:t>D</a:t>
            </a:r>
            <a:r>
              <a:rPr lang="es-CL" b="0" dirty="0">
                <a:solidFill>
                  <a:srgbClr val="FF0000"/>
                </a:solidFill>
              </a:rPr>
              <a:t>E ESTABILIDAD (ESP)</a:t>
            </a:r>
            <a:endParaRPr b="0" dirty="0">
              <a:solidFill>
                <a:srgbClr val="FF0000"/>
              </a:solidFill>
            </a:endParaRP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64</TotalTime>
  <Words>1085</Words>
  <Application>Microsoft Office PowerPoint</Application>
  <PresentationFormat>Personalizado</PresentationFormat>
  <Paragraphs>113</Paragraphs>
  <Slides>19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19</vt:i4>
      </vt:variant>
    </vt:vector>
  </HeadingPairs>
  <TitlesOfParts>
    <vt:vector size="23"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4</cp:revision>
  <dcterms:modified xsi:type="dcterms:W3CDTF">2021-01-28T04:20:58Z</dcterms:modified>
</cp:coreProperties>
</file>