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2"/>
  </p:notesMasterIdLst>
  <p:sldIdLst>
    <p:sldId id="256" r:id="rId2"/>
    <p:sldId id="257" r:id="rId3"/>
    <p:sldId id="258" r:id="rId4"/>
    <p:sldId id="276" r:id="rId5"/>
    <p:sldId id="259" r:id="rId6"/>
    <p:sldId id="260" r:id="rId7"/>
    <p:sldId id="261" r:id="rId8"/>
    <p:sldId id="277" r:id="rId9"/>
    <p:sldId id="278" r:id="rId10"/>
    <p:sldId id="280" r:id="rId11"/>
    <p:sldId id="281" r:id="rId12"/>
    <p:sldId id="279" r:id="rId13"/>
    <p:sldId id="282" r:id="rId14"/>
    <p:sldId id="283" r:id="rId15"/>
    <p:sldId id="284" r:id="rId16"/>
    <p:sldId id="270" r:id="rId17"/>
    <p:sldId id="271" r:id="rId18"/>
    <p:sldId id="273" r:id="rId19"/>
    <p:sldId id="274" r:id="rId20"/>
    <p:sldId id="275" r:id="rId21"/>
  </p:sldIdLst>
  <p:sldSz cx="9715500" cy="75565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41B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4D84946-AC3B-4FB2-8F05-9E3CE1AF9640}" v="34" dt="2020-12-27T14:43:15.139"/>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2CD"/>
          </a:solidFill>
        </a:fill>
      </a:tcStyle>
    </a:wholeTbl>
    <a:band2H>
      <a:tcTxStyle/>
      <a:tcStyle>
        <a:tcBdr/>
        <a:fill>
          <a:solidFill>
            <a:srgbClr val="FF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5DBDE"/>
          </a:solidFill>
        </a:fill>
      </a:tcStyle>
    </a:wholeTbl>
    <a:band2H>
      <a:tcTxStyle/>
      <a:tcStyle>
        <a:tcBdr/>
        <a:fill>
          <a:solidFill>
            <a:srgbClr val="EBEEEF"/>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8FFCD"/>
          </a:solidFill>
        </a:fill>
      </a:tcStyle>
    </a:wholeTbl>
    <a:band2H>
      <a:tcTxStyle/>
      <a:tcStyle>
        <a:tcBdr/>
        <a:fill>
          <a:solidFill>
            <a:srgbClr val="FCFF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74"/>
  </p:normalViewPr>
  <p:slideViewPr>
    <p:cSldViewPr snapToGrid="0">
      <p:cViewPr varScale="1">
        <p:scale>
          <a:sx n="97" d="100"/>
          <a:sy n="97" d="100"/>
        </p:scale>
        <p:origin x="175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talina Szigeti" userId="3f4d98c82cce39ac" providerId="LiveId" clId="{E4D84946-AC3B-4FB2-8F05-9E3CE1AF9640}"/>
    <pc:docChg chg="undo custSel addSld delSld modSld sldOrd modMainMaster">
      <pc:chgData name="Catalina Szigeti" userId="3f4d98c82cce39ac" providerId="LiveId" clId="{E4D84946-AC3B-4FB2-8F05-9E3CE1AF9640}" dt="2020-12-27T14:43:19.752" v="999" actId="1076"/>
      <pc:docMkLst>
        <pc:docMk/>
      </pc:docMkLst>
      <pc:sldChg chg="modSp mod">
        <pc:chgData name="Catalina Szigeti" userId="3f4d98c82cce39ac" providerId="LiveId" clId="{E4D84946-AC3B-4FB2-8F05-9E3CE1AF9640}" dt="2020-12-27T13:58:05.918" v="28" actId="14100"/>
        <pc:sldMkLst>
          <pc:docMk/>
          <pc:sldMk cId="0" sldId="257"/>
        </pc:sldMkLst>
        <pc:spChg chg="mod">
          <ac:chgData name="Catalina Szigeti" userId="3f4d98c82cce39ac" providerId="LiveId" clId="{E4D84946-AC3B-4FB2-8F05-9E3CE1AF9640}" dt="2020-12-27T13:57:54.826" v="14" actId="20577"/>
          <ac:spMkLst>
            <pc:docMk/>
            <pc:sldMk cId="0" sldId="257"/>
            <ac:spMk id="186" creationId="{00000000-0000-0000-0000-000000000000}"/>
          </ac:spMkLst>
        </pc:spChg>
        <pc:spChg chg="mod">
          <ac:chgData name="Catalina Szigeti" userId="3f4d98c82cce39ac" providerId="LiveId" clId="{E4D84946-AC3B-4FB2-8F05-9E3CE1AF9640}" dt="2020-12-27T13:58:05.918" v="28" actId="14100"/>
          <ac:spMkLst>
            <pc:docMk/>
            <pc:sldMk cId="0" sldId="257"/>
            <ac:spMk id="187" creationId="{00000000-0000-0000-0000-000000000000}"/>
          </ac:spMkLst>
        </pc:spChg>
      </pc:sldChg>
      <pc:sldChg chg="delSp modSp mod">
        <pc:chgData name="Catalina Szigeti" userId="3f4d98c82cce39ac" providerId="LiveId" clId="{E4D84946-AC3B-4FB2-8F05-9E3CE1AF9640}" dt="2020-12-27T14:00:48.767" v="64" actId="5793"/>
        <pc:sldMkLst>
          <pc:docMk/>
          <pc:sldMk cId="0" sldId="259"/>
        </pc:sldMkLst>
        <pc:spChg chg="mod">
          <ac:chgData name="Catalina Szigeti" userId="3f4d98c82cce39ac" providerId="LiveId" clId="{E4D84946-AC3B-4FB2-8F05-9E3CE1AF9640}" dt="2020-12-27T14:00:09.196" v="60" actId="14100"/>
          <ac:spMkLst>
            <pc:docMk/>
            <pc:sldMk cId="0" sldId="259"/>
            <ac:spMk id="201" creationId="{00000000-0000-0000-0000-000000000000}"/>
          </ac:spMkLst>
        </pc:spChg>
        <pc:spChg chg="mod">
          <ac:chgData name="Catalina Szigeti" userId="3f4d98c82cce39ac" providerId="LiveId" clId="{E4D84946-AC3B-4FB2-8F05-9E3CE1AF9640}" dt="2020-12-27T13:59:53.511" v="45" actId="1076"/>
          <ac:spMkLst>
            <pc:docMk/>
            <pc:sldMk cId="0" sldId="259"/>
            <ac:spMk id="205" creationId="{00000000-0000-0000-0000-000000000000}"/>
          </ac:spMkLst>
        </pc:spChg>
        <pc:spChg chg="del">
          <ac:chgData name="Catalina Szigeti" userId="3f4d98c82cce39ac" providerId="LiveId" clId="{E4D84946-AC3B-4FB2-8F05-9E3CE1AF9640}" dt="2020-12-27T13:59:40.507" v="43" actId="478"/>
          <ac:spMkLst>
            <pc:docMk/>
            <pc:sldMk cId="0" sldId="259"/>
            <ac:spMk id="209" creationId="{00000000-0000-0000-0000-000000000000}"/>
          </ac:spMkLst>
        </pc:spChg>
        <pc:spChg chg="del">
          <ac:chgData name="Catalina Szigeti" userId="3f4d98c82cce39ac" providerId="LiveId" clId="{E4D84946-AC3B-4FB2-8F05-9E3CE1AF9640}" dt="2020-12-27T13:59:38.427" v="41" actId="478"/>
          <ac:spMkLst>
            <pc:docMk/>
            <pc:sldMk cId="0" sldId="259"/>
            <ac:spMk id="211" creationId="{00000000-0000-0000-0000-000000000000}"/>
          </ac:spMkLst>
        </pc:spChg>
        <pc:spChg chg="mod">
          <ac:chgData name="Catalina Szigeti" userId="3f4d98c82cce39ac" providerId="LiveId" clId="{E4D84946-AC3B-4FB2-8F05-9E3CE1AF9640}" dt="2020-12-27T14:00:29.186" v="62" actId="5793"/>
          <ac:spMkLst>
            <pc:docMk/>
            <pc:sldMk cId="0" sldId="259"/>
            <ac:spMk id="212" creationId="{00000000-0000-0000-0000-000000000000}"/>
          </ac:spMkLst>
        </pc:spChg>
        <pc:spChg chg="mod">
          <ac:chgData name="Catalina Szigeti" userId="3f4d98c82cce39ac" providerId="LiveId" clId="{E4D84946-AC3B-4FB2-8F05-9E3CE1AF9640}" dt="2020-12-27T13:59:47.223" v="44" actId="1076"/>
          <ac:spMkLst>
            <pc:docMk/>
            <pc:sldMk cId="0" sldId="259"/>
            <ac:spMk id="213" creationId="{00000000-0000-0000-0000-000000000000}"/>
          </ac:spMkLst>
        </pc:spChg>
        <pc:spChg chg="mod">
          <ac:chgData name="Catalina Szigeti" userId="3f4d98c82cce39ac" providerId="LiveId" clId="{E4D84946-AC3B-4FB2-8F05-9E3CE1AF9640}" dt="2020-12-27T14:00:48.767" v="64" actId="5793"/>
          <ac:spMkLst>
            <pc:docMk/>
            <pc:sldMk cId="0" sldId="259"/>
            <ac:spMk id="215" creationId="{00000000-0000-0000-0000-000000000000}"/>
          </ac:spMkLst>
        </pc:spChg>
        <pc:picChg chg="mod">
          <ac:chgData name="Catalina Szigeti" userId="3f4d98c82cce39ac" providerId="LiveId" clId="{E4D84946-AC3B-4FB2-8F05-9E3CE1AF9640}" dt="2020-12-27T13:59:53.511" v="45" actId="1076"/>
          <ac:picMkLst>
            <pc:docMk/>
            <pc:sldMk cId="0" sldId="259"/>
            <ac:picMk id="206" creationId="{00000000-0000-0000-0000-000000000000}"/>
          </ac:picMkLst>
        </pc:picChg>
        <pc:picChg chg="del">
          <ac:chgData name="Catalina Szigeti" userId="3f4d98c82cce39ac" providerId="LiveId" clId="{E4D84946-AC3B-4FB2-8F05-9E3CE1AF9640}" dt="2020-12-27T13:59:39.399" v="42" actId="478"/>
          <ac:picMkLst>
            <pc:docMk/>
            <pc:sldMk cId="0" sldId="259"/>
            <ac:picMk id="210" creationId="{00000000-0000-0000-0000-000000000000}"/>
          </ac:picMkLst>
        </pc:picChg>
        <pc:picChg chg="mod">
          <ac:chgData name="Catalina Szigeti" userId="3f4d98c82cce39ac" providerId="LiveId" clId="{E4D84946-AC3B-4FB2-8F05-9E3CE1AF9640}" dt="2020-12-27T13:59:47.223" v="44" actId="1076"/>
          <ac:picMkLst>
            <pc:docMk/>
            <pc:sldMk cId="0" sldId="259"/>
            <ac:picMk id="214" creationId="{00000000-0000-0000-0000-000000000000}"/>
          </ac:picMkLst>
        </pc:picChg>
      </pc:sldChg>
      <pc:sldChg chg="modSp mod">
        <pc:chgData name="Catalina Szigeti" userId="3f4d98c82cce39ac" providerId="LiveId" clId="{E4D84946-AC3B-4FB2-8F05-9E3CE1AF9640}" dt="2020-12-27T14:02:50.178" v="111"/>
        <pc:sldMkLst>
          <pc:docMk/>
          <pc:sldMk cId="0" sldId="260"/>
        </pc:sldMkLst>
        <pc:spChg chg="mod">
          <ac:chgData name="Catalina Szigeti" userId="3f4d98c82cce39ac" providerId="LiveId" clId="{E4D84946-AC3B-4FB2-8F05-9E3CE1AF9640}" dt="2020-12-27T14:02:43.338" v="110"/>
          <ac:spMkLst>
            <pc:docMk/>
            <pc:sldMk cId="0" sldId="260"/>
            <ac:spMk id="221" creationId="{00000000-0000-0000-0000-000000000000}"/>
          </ac:spMkLst>
        </pc:spChg>
        <pc:spChg chg="mod">
          <ac:chgData name="Catalina Szigeti" userId="3f4d98c82cce39ac" providerId="LiveId" clId="{E4D84946-AC3B-4FB2-8F05-9E3CE1AF9640}" dt="2020-12-27T14:01:21.875" v="68" actId="20577"/>
          <ac:spMkLst>
            <pc:docMk/>
            <pc:sldMk cId="0" sldId="260"/>
            <ac:spMk id="222" creationId="{00000000-0000-0000-0000-000000000000}"/>
          </ac:spMkLst>
        </pc:spChg>
        <pc:spChg chg="mod">
          <ac:chgData name="Catalina Szigeti" userId="3f4d98c82cce39ac" providerId="LiveId" clId="{E4D84946-AC3B-4FB2-8F05-9E3CE1AF9640}" dt="2020-12-27T14:01:14.847" v="65" actId="1076"/>
          <ac:spMkLst>
            <pc:docMk/>
            <pc:sldMk cId="0" sldId="260"/>
            <ac:spMk id="223" creationId="{00000000-0000-0000-0000-000000000000}"/>
          </ac:spMkLst>
        </pc:spChg>
        <pc:spChg chg="mod">
          <ac:chgData name="Catalina Szigeti" userId="3f4d98c82cce39ac" providerId="LiveId" clId="{E4D84946-AC3B-4FB2-8F05-9E3CE1AF9640}" dt="2020-12-27T14:02:50.178" v="111"/>
          <ac:spMkLst>
            <pc:docMk/>
            <pc:sldMk cId="0" sldId="260"/>
            <ac:spMk id="224" creationId="{00000000-0000-0000-0000-000000000000}"/>
          </ac:spMkLst>
        </pc:spChg>
        <pc:spChg chg="mod">
          <ac:chgData name="Catalina Szigeti" userId="3f4d98c82cce39ac" providerId="LiveId" clId="{E4D84946-AC3B-4FB2-8F05-9E3CE1AF9640}" dt="2020-12-27T14:01:49.802" v="109" actId="1076"/>
          <ac:spMkLst>
            <pc:docMk/>
            <pc:sldMk cId="0" sldId="260"/>
            <ac:spMk id="233" creationId="{00000000-0000-0000-0000-000000000000}"/>
          </ac:spMkLst>
        </pc:spChg>
      </pc:sldChg>
      <pc:sldChg chg="addSp delSp modSp mod">
        <pc:chgData name="Catalina Szigeti" userId="3f4d98c82cce39ac" providerId="LiveId" clId="{E4D84946-AC3B-4FB2-8F05-9E3CE1AF9640}" dt="2020-12-27T14:05:30.788" v="164" actId="2085"/>
        <pc:sldMkLst>
          <pc:docMk/>
          <pc:sldMk cId="0" sldId="261"/>
        </pc:sldMkLst>
        <pc:spChg chg="mod">
          <ac:chgData name="Catalina Szigeti" userId="3f4d98c82cce39ac" providerId="LiveId" clId="{E4D84946-AC3B-4FB2-8F05-9E3CE1AF9640}" dt="2020-12-27T14:05:30.788" v="164" actId="2085"/>
          <ac:spMkLst>
            <pc:docMk/>
            <pc:sldMk cId="0" sldId="261"/>
            <ac:spMk id="236" creationId="{00000000-0000-0000-0000-000000000000}"/>
          </ac:spMkLst>
        </pc:spChg>
        <pc:spChg chg="del">
          <ac:chgData name="Catalina Szigeti" userId="3f4d98c82cce39ac" providerId="LiveId" clId="{E4D84946-AC3B-4FB2-8F05-9E3CE1AF9640}" dt="2020-12-27T14:03:53.025" v="151" actId="478"/>
          <ac:spMkLst>
            <pc:docMk/>
            <pc:sldMk cId="0" sldId="261"/>
            <ac:spMk id="238" creationId="{00000000-0000-0000-0000-000000000000}"/>
          </ac:spMkLst>
        </pc:spChg>
        <pc:spChg chg="mod">
          <ac:chgData name="Catalina Szigeti" userId="3f4d98c82cce39ac" providerId="LiveId" clId="{E4D84946-AC3B-4FB2-8F05-9E3CE1AF9640}" dt="2020-12-27T14:03:35.892" v="148" actId="20577"/>
          <ac:spMkLst>
            <pc:docMk/>
            <pc:sldMk cId="0" sldId="261"/>
            <ac:spMk id="239" creationId="{00000000-0000-0000-0000-000000000000}"/>
          </ac:spMkLst>
        </pc:spChg>
        <pc:spChg chg="mod">
          <ac:chgData name="Catalina Szigeti" userId="3f4d98c82cce39ac" providerId="LiveId" clId="{E4D84946-AC3B-4FB2-8F05-9E3CE1AF9640}" dt="2020-12-27T14:03:50.432" v="149"/>
          <ac:spMkLst>
            <pc:docMk/>
            <pc:sldMk cId="0" sldId="261"/>
            <ac:spMk id="240" creationId="{00000000-0000-0000-0000-000000000000}"/>
          </ac:spMkLst>
        </pc:spChg>
        <pc:picChg chg="add mod">
          <ac:chgData name="Catalina Szigeti" userId="3f4d98c82cce39ac" providerId="LiveId" clId="{E4D84946-AC3B-4FB2-8F05-9E3CE1AF9640}" dt="2020-12-27T14:05:05.747" v="161" actId="14100"/>
          <ac:picMkLst>
            <pc:docMk/>
            <pc:sldMk cId="0" sldId="261"/>
            <ac:picMk id="10" creationId="{A6442BB1-025D-40D8-99CB-D5D0428EF5D4}"/>
          </ac:picMkLst>
        </pc:picChg>
        <pc:picChg chg="del mod">
          <ac:chgData name="Catalina Szigeti" userId="3f4d98c82cce39ac" providerId="LiveId" clId="{E4D84946-AC3B-4FB2-8F05-9E3CE1AF9640}" dt="2020-12-27T14:04:43.999" v="157" actId="478"/>
          <ac:picMkLst>
            <pc:docMk/>
            <pc:sldMk cId="0" sldId="261"/>
            <ac:picMk id="237" creationId="{00000000-0000-0000-0000-000000000000}"/>
          </ac:picMkLst>
        </pc:picChg>
        <pc:picChg chg="del">
          <ac:chgData name="Catalina Szigeti" userId="3f4d98c82cce39ac" providerId="LiveId" clId="{E4D84946-AC3B-4FB2-8F05-9E3CE1AF9640}" dt="2020-12-27T14:03:52.221" v="150" actId="478"/>
          <ac:picMkLst>
            <pc:docMk/>
            <pc:sldMk cId="0" sldId="261"/>
            <ac:picMk id="242" creationId="{00000000-0000-0000-0000-000000000000}"/>
          </ac:picMkLst>
        </pc:picChg>
      </pc:sldChg>
      <pc:sldChg chg="del">
        <pc:chgData name="Catalina Szigeti" userId="3f4d98c82cce39ac" providerId="LiveId" clId="{E4D84946-AC3B-4FB2-8F05-9E3CE1AF9640}" dt="2020-12-27T14:41:08.335" v="866" actId="47"/>
        <pc:sldMkLst>
          <pc:docMk/>
          <pc:sldMk cId="0" sldId="262"/>
        </pc:sldMkLst>
      </pc:sldChg>
      <pc:sldChg chg="del">
        <pc:chgData name="Catalina Szigeti" userId="3f4d98c82cce39ac" providerId="LiveId" clId="{E4D84946-AC3B-4FB2-8F05-9E3CE1AF9640}" dt="2020-12-27T14:41:09.310" v="867" actId="47"/>
        <pc:sldMkLst>
          <pc:docMk/>
          <pc:sldMk cId="0" sldId="263"/>
        </pc:sldMkLst>
      </pc:sldChg>
      <pc:sldChg chg="del">
        <pc:chgData name="Catalina Szigeti" userId="3f4d98c82cce39ac" providerId="LiveId" clId="{E4D84946-AC3B-4FB2-8F05-9E3CE1AF9640}" dt="2020-12-27T14:41:10.510" v="868" actId="47"/>
        <pc:sldMkLst>
          <pc:docMk/>
          <pc:sldMk cId="0" sldId="264"/>
        </pc:sldMkLst>
      </pc:sldChg>
      <pc:sldChg chg="del">
        <pc:chgData name="Catalina Szigeti" userId="3f4d98c82cce39ac" providerId="LiveId" clId="{E4D84946-AC3B-4FB2-8F05-9E3CE1AF9640}" dt="2020-12-27T14:41:12.054" v="869" actId="47"/>
        <pc:sldMkLst>
          <pc:docMk/>
          <pc:sldMk cId="0" sldId="265"/>
        </pc:sldMkLst>
      </pc:sldChg>
      <pc:sldChg chg="del">
        <pc:chgData name="Catalina Szigeti" userId="3f4d98c82cce39ac" providerId="LiveId" clId="{E4D84946-AC3B-4FB2-8F05-9E3CE1AF9640}" dt="2020-12-27T14:41:13.306" v="870" actId="47"/>
        <pc:sldMkLst>
          <pc:docMk/>
          <pc:sldMk cId="0" sldId="266"/>
        </pc:sldMkLst>
      </pc:sldChg>
      <pc:sldChg chg="del">
        <pc:chgData name="Catalina Szigeti" userId="3f4d98c82cce39ac" providerId="LiveId" clId="{E4D84946-AC3B-4FB2-8F05-9E3CE1AF9640}" dt="2020-12-27T14:41:14.935" v="871" actId="47"/>
        <pc:sldMkLst>
          <pc:docMk/>
          <pc:sldMk cId="0" sldId="267"/>
        </pc:sldMkLst>
      </pc:sldChg>
      <pc:sldChg chg="del">
        <pc:chgData name="Catalina Szigeti" userId="3f4d98c82cce39ac" providerId="LiveId" clId="{E4D84946-AC3B-4FB2-8F05-9E3CE1AF9640}" dt="2020-12-27T14:41:16.693" v="872" actId="47"/>
        <pc:sldMkLst>
          <pc:docMk/>
          <pc:sldMk cId="0" sldId="268"/>
        </pc:sldMkLst>
      </pc:sldChg>
      <pc:sldChg chg="del">
        <pc:chgData name="Catalina Szigeti" userId="3f4d98c82cce39ac" providerId="LiveId" clId="{E4D84946-AC3B-4FB2-8F05-9E3CE1AF9640}" dt="2020-12-27T14:41:18.202" v="873" actId="47"/>
        <pc:sldMkLst>
          <pc:docMk/>
          <pc:sldMk cId="0" sldId="269"/>
        </pc:sldMkLst>
      </pc:sldChg>
      <pc:sldChg chg="delSp modSp mod">
        <pc:chgData name="Catalina Szigeti" userId="3f4d98c82cce39ac" providerId="LiveId" clId="{E4D84946-AC3B-4FB2-8F05-9E3CE1AF9640}" dt="2020-12-27T14:41:50.867" v="922" actId="6549"/>
        <pc:sldMkLst>
          <pc:docMk/>
          <pc:sldMk cId="0" sldId="270"/>
        </pc:sldMkLst>
        <pc:spChg chg="mod">
          <ac:chgData name="Catalina Szigeti" userId="3f4d98c82cce39ac" providerId="LiveId" clId="{E4D84946-AC3B-4FB2-8F05-9E3CE1AF9640}" dt="2020-12-27T14:41:36.728" v="906" actId="20577"/>
          <ac:spMkLst>
            <pc:docMk/>
            <pc:sldMk cId="0" sldId="270"/>
            <ac:spMk id="346" creationId="{00000000-0000-0000-0000-000000000000}"/>
          </ac:spMkLst>
        </pc:spChg>
        <pc:spChg chg="mod">
          <ac:chgData name="Catalina Szigeti" userId="3f4d98c82cce39ac" providerId="LiveId" clId="{E4D84946-AC3B-4FB2-8F05-9E3CE1AF9640}" dt="2020-12-27T14:41:50.867" v="922" actId="6549"/>
          <ac:spMkLst>
            <pc:docMk/>
            <pc:sldMk cId="0" sldId="270"/>
            <ac:spMk id="347" creationId="{00000000-0000-0000-0000-000000000000}"/>
          </ac:spMkLst>
        </pc:spChg>
        <pc:picChg chg="del">
          <ac:chgData name="Catalina Szigeti" userId="3f4d98c82cce39ac" providerId="LiveId" clId="{E4D84946-AC3B-4FB2-8F05-9E3CE1AF9640}" dt="2020-12-27T14:41:40.376" v="907" actId="478"/>
          <ac:picMkLst>
            <pc:docMk/>
            <pc:sldMk cId="0" sldId="270"/>
            <ac:picMk id="354" creationId="{00000000-0000-0000-0000-000000000000}"/>
          </ac:picMkLst>
        </pc:picChg>
      </pc:sldChg>
      <pc:sldChg chg="modSp mod">
        <pc:chgData name="Catalina Szigeti" userId="3f4d98c82cce39ac" providerId="LiveId" clId="{E4D84946-AC3B-4FB2-8F05-9E3CE1AF9640}" dt="2020-12-27T14:42:41.475" v="989" actId="20577"/>
        <pc:sldMkLst>
          <pc:docMk/>
          <pc:sldMk cId="0" sldId="271"/>
        </pc:sldMkLst>
        <pc:spChg chg="mod">
          <ac:chgData name="Catalina Szigeti" userId="3f4d98c82cce39ac" providerId="LiveId" clId="{E4D84946-AC3B-4FB2-8F05-9E3CE1AF9640}" dt="2020-12-27T14:42:39.310" v="988" actId="1076"/>
          <ac:spMkLst>
            <pc:docMk/>
            <pc:sldMk cId="0" sldId="271"/>
            <ac:spMk id="362" creationId="{00000000-0000-0000-0000-000000000000}"/>
          </ac:spMkLst>
        </pc:spChg>
        <pc:spChg chg="mod">
          <ac:chgData name="Catalina Szigeti" userId="3f4d98c82cce39ac" providerId="LiveId" clId="{E4D84946-AC3B-4FB2-8F05-9E3CE1AF9640}" dt="2020-12-27T14:42:41.475" v="989" actId="20577"/>
          <ac:spMkLst>
            <pc:docMk/>
            <pc:sldMk cId="0" sldId="271"/>
            <ac:spMk id="364" creationId="{00000000-0000-0000-0000-000000000000}"/>
          </ac:spMkLst>
        </pc:spChg>
        <pc:spChg chg="mod">
          <ac:chgData name="Catalina Szigeti" userId="3f4d98c82cce39ac" providerId="LiveId" clId="{E4D84946-AC3B-4FB2-8F05-9E3CE1AF9640}" dt="2020-12-27T14:42:34.983" v="987" actId="20577"/>
          <ac:spMkLst>
            <pc:docMk/>
            <pc:sldMk cId="0" sldId="271"/>
            <ac:spMk id="366" creationId="{00000000-0000-0000-0000-000000000000}"/>
          </ac:spMkLst>
        </pc:spChg>
      </pc:sldChg>
      <pc:sldChg chg="del">
        <pc:chgData name="Catalina Szigeti" userId="3f4d98c82cce39ac" providerId="LiveId" clId="{E4D84946-AC3B-4FB2-8F05-9E3CE1AF9640}" dt="2020-12-27T14:42:08.786" v="923" actId="47"/>
        <pc:sldMkLst>
          <pc:docMk/>
          <pc:sldMk cId="0" sldId="272"/>
        </pc:sldMkLst>
      </pc:sldChg>
      <pc:sldChg chg="addSp delSp modSp mod">
        <pc:chgData name="Catalina Szigeti" userId="3f4d98c82cce39ac" providerId="LiveId" clId="{E4D84946-AC3B-4FB2-8F05-9E3CE1AF9640}" dt="2020-12-27T14:43:08.590" v="996" actId="1076"/>
        <pc:sldMkLst>
          <pc:docMk/>
          <pc:sldMk cId="0" sldId="274"/>
        </pc:sldMkLst>
        <pc:spChg chg="add mod">
          <ac:chgData name="Catalina Szigeti" userId="3f4d98c82cce39ac" providerId="LiveId" clId="{E4D84946-AC3B-4FB2-8F05-9E3CE1AF9640}" dt="2020-12-27T14:42:58.483" v="992" actId="1076"/>
          <ac:spMkLst>
            <pc:docMk/>
            <pc:sldMk cId="0" sldId="274"/>
            <ac:spMk id="14" creationId="{7780CCD8-FC7F-49B9-B57C-C0744799B843}"/>
          </ac:spMkLst>
        </pc:spChg>
        <pc:spChg chg="mod">
          <ac:chgData name="Catalina Szigeti" userId="3f4d98c82cce39ac" providerId="LiveId" clId="{E4D84946-AC3B-4FB2-8F05-9E3CE1AF9640}" dt="2020-12-27T14:43:08.590" v="996" actId="1076"/>
          <ac:spMkLst>
            <pc:docMk/>
            <pc:sldMk cId="0" sldId="274"/>
            <ac:spMk id="420" creationId="{00000000-0000-0000-0000-000000000000}"/>
          </ac:spMkLst>
        </pc:spChg>
        <pc:spChg chg="del">
          <ac:chgData name="Catalina Szigeti" userId="3f4d98c82cce39ac" providerId="LiveId" clId="{E4D84946-AC3B-4FB2-8F05-9E3CE1AF9640}" dt="2020-12-27T14:42:53.914" v="990" actId="478"/>
          <ac:spMkLst>
            <pc:docMk/>
            <pc:sldMk cId="0" sldId="274"/>
            <ac:spMk id="422" creationId="{00000000-0000-0000-0000-000000000000}"/>
          </ac:spMkLst>
        </pc:spChg>
      </pc:sldChg>
      <pc:sldChg chg="addSp delSp modSp mod">
        <pc:chgData name="Catalina Szigeti" userId="3f4d98c82cce39ac" providerId="LiveId" clId="{E4D84946-AC3B-4FB2-8F05-9E3CE1AF9640}" dt="2020-12-27T14:43:19.752" v="999" actId="1076"/>
        <pc:sldMkLst>
          <pc:docMk/>
          <pc:sldMk cId="0" sldId="275"/>
        </pc:sldMkLst>
        <pc:spChg chg="add mod">
          <ac:chgData name="Catalina Szigeti" userId="3f4d98c82cce39ac" providerId="LiveId" clId="{E4D84946-AC3B-4FB2-8F05-9E3CE1AF9640}" dt="2020-12-27T14:43:19.752" v="999" actId="1076"/>
          <ac:spMkLst>
            <pc:docMk/>
            <pc:sldMk cId="0" sldId="275"/>
            <ac:spMk id="14" creationId="{C7FE3430-D591-4045-BE5F-E2A55E4E5D84}"/>
          </ac:spMkLst>
        </pc:spChg>
        <pc:spChg chg="del">
          <ac:chgData name="Catalina Szigeti" userId="3f4d98c82cce39ac" providerId="LiveId" clId="{E4D84946-AC3B-4FB2-8F05-9E3CE1AF9640}" dt="2020-12-27T14:43:14.794" v="997" actId="478"/>
          <ac:spMkLst>
            <pc:docMk/>
            <pc:sldMk cId="0" sldId="275"/>
            <ac:spMk id="435" creationId="{00000000-0000-0000-0000-000000000000}"/>
          </ac:spMkLst>
        </pc:spChg>
      </pc:sldChg>
      <pc:sldChg chg="modSp mod">
        <pc:chgData name="Catalina Szigeti" userId="3f4d98c82cce39ac" providerId="LiveId" clId="{E4D84946-AC3B-4FB2-8F05-9E3CE1AF9640}" dt="2020-12-27T13:59:12.902" v="40"/>
        <pc:sldMkLst>
          <pc:docMk/>
          <pc:sldMk cId="0" sldId="276"/>
        </pc:sldMkLst>
        <pc:spChg chg="mod">
          <ac:chgData name="Catalina Szigeti" userId="3f4d98c82cce39ac" providerId="LiveId" clId="{E4D84946-AC3B-4FB2-8F05-9E3CE1AF9640}" dt="2020-12-27T13:59:04.009" v="39"/>
          <ac:spMkLst>
            <pc:docMk/>
            <pc:sldMk cId="0" sldId="276"/>
            <ac:spMk id="24" creationId="{FE5EAF1E-3D12-41E1-82C7-77DB597BD865}"/>
          </ac:spMkLst>
        </pc:spChg>
        <pc:spChg chg="mod">
          <ac:chgData name="Catalina Szigeti" userId="3f4d98c82cce39ac" providerId="LiveId" clId="{E4D84946-AC3B-4FB2-8F05-9E3CE1AF9640}" dt="2020-12-27T13:58:36.373" v="38" actId="20577"/>
          <ac:spMkLst>
            <pc:docMk/>
            <pc:sldMk cId="0" sldId="276"/>
            <ac:spMk id="185" creationId="{00000000-0000-0000-0000-000000000000}"/>
          </ac:spMkLst>
        </pc:spChg>
        <pc:spChg chg="mod">
          <ac:chgData name="Catalina Szigeti" userId="3f4d98c82cce39ac" providerId="LiveId" clId="{E4D84946-AC3B-4FB2-8F05-9E3CE1AF9640}" dt="2020-12-27T13:59:12.902" v="40"/>
          <ac:spMkLst>
            <pc:docMk/>
            <pc:sldMk cId="0" sldId="276"/>
            <ac:spMk id="190" creationId="{00000000-0000-0000-0000-000000000000}"/>
          </ac:spMkLst>
        </pc:spChg>
      </pc:sldChg>
      <pc:sldChg chg="addSp delSp modSp add mod">
        <pc:chgData name="Catalina Szigeti" userId="3f4d98c82cce39ac" providerId="LiveId" clId="{E4D84946-AC3B-4FB2-8F05-9E3CE1AF9640}" dt="2020-12-27T14:10:38.920" v="265" actId="20577"/>
        <pc:sldMkLst>
          <pc:docMk/>
          <pc:sldMk cId="3753607833" sldId="277"/>
        </pc:sldMkLst>
        <pc:spChg chg="add mod">
          <ac:chgData name="Catalina Szigeti" userId="3f4d98c82cce39ac" providerId="LiveId" clId="{E4D84946-AC3B-4FB2-8F05-9E3CE1AF9640}" dt="2020-12-27T14:10:02.401" v="251" actId="207"/>
          <ac:spMkLst>
            <pc:docMk/>
            <pc:sldMk cId="3753607833" sldId="277"/>
            <ac:spMk id="9" creationId="{4FE0395E-A35D-48C1-912D-6908F10DC1EB}"/>
          </ac:spMkLst>
        </pc:spChg>
        <pc:spChg chg="add mod ord">
          <ac:chgData name="Catalina Szigeti" userId="3f4d98c82cce39ac" providerId="LiveId" clId="{E4D84946-AC3B-4FB2-8F05-9E3CE1AF9640}" dt="2020-12-27T14:09:48.447" v="250" actId="1036"/>
          <ac:spMkLst>
            <pc:docMk/>
            <pc:sldMk cId="3753607833" sldId="277"/>
            <ac:spMk id="13" creationId="{13060848-E0C2-400E-B2B9-348AB85BBEC8}"/>
          </ac:spMkLst>
        </pc:spChg>
        <pc:spChg chg="del">
          <ac:chgData name="Catalina Szigeti" userId="3f4d98c82cce39ac" providerId="LiveId" clId="{E4D84946-AC3B-4FB2-8F05-9E3CE1AF9640}" dt="2020-12-27T14:07:08.175" v="201" actId="478"/>
          <ac:spMkLst>
            <pc:docMk/>
            <pc:sldMk cId="3753607833" sldId="277"/>
            <ac:spMk id="235" creationId="{00000000-0000-0000-0000-000000000000}"/>
          </ac:spMkLst>
        </pc:spChg>
        <pc:spChg chg="del">
          <ac:chgData name="Catalina Szigeti" userId="3f4d98c82cce39ac" providerId="LiveId" clId="{E4D84946-AC3B-4FB2-8F05-9E3CE1AF9640}" dt="2020-12-27T14:07:08.175" v="201" actId="478"/>
          <ac:spMkLst>
            <pc:docMk/>
            <pc:sldMk cId="3753607833" sldId="277"/>
            <ac:spMk id="236" creationId="{00000000-0000-0000-0000-000000000000}"/>
          </ac:spMkLst>
        </pc:spChg>
        <pc:spChg chg="mod">
          <ac:chgData name="Catalina Szigeti" userId="3f4d98c82cce39ac" providerId="LiveId" clId="{E4D84946-AC3B-4FB2-8F05-9E3CE1AF9640}" dt="2020-12-27T14:10:38.920" v="265" actId="20577"/>
          <ac:spMkLst>
            <pc:docMk/>
            <pc:sldMk cId="3753607833" sldId="277"/>
            <ac:spMk id="239" creationId="{00000000-0000-0000-0000-000000000000}"/>
          </ac:spMkLst>
        </pc:spChg>
        <pc:spChg chg="del">
          <ac:chgData name="Catalina Szigeti" userId="3f4d98c82cce39ac" providerId="LiveId" clId="{E4D84946-AC3B-4FB2-8F05-9E3CE1AF9640}" dt="2020-12-27T14:07:08.175" v="201" actId="478"/>
          <ac:spMkLst>
            <pc:docMk/>
            <pc:sldMk cId="3753607833" sldId="277"/>
            <ac:spMk id="240" creationId="{00000000-0000-0000-0000-000000000000}"/>
          </ac:spMkLst>
        </pc:spChg>
        <pc:picChg chg="del">
          <ac:chgData name="Catalina Szigeti" userId="3f4d98c82cce39ac" providerId="LiveId" clId="{E4D84946-AC3B-4FB2-8F05-9E3CE1AF9640}" dt="2020-12-27T14:07:08.175" v="201" actId="478"/>
          <ac:picMkLst>
            <pc:docMk/>
            <pc:sldMk cId="3753607833" sldId="277"/>
            <ac:picMk id="10" creationId="{A6442BB1-025D-40D8-99CB-D5D0428EF5D4}"/>
          </ac:picMkLst>
        </pc:picChg>
        <pc:picChg chg="add mod">
          <ac:chgData name="Catalina Szigeti" userId="3f4d98c82cce39ac" providerId="LiveId" clId="{E4D84946-AC3B-4FB2-8F05-9E3CE1AF9640}" dt="2020-12-27T14:09:48.447" v="250" actId="1036"/>
          <ac:picMkLst>
            <pc:docMk/>
            <pc:sldMk cId="3753607833" sldId="277"/>
            <ac:picMk id="11" creationId="{59632F20-F0E5-4DB8-9B26-60F752272948}"/>
          </ac:picMkLst>
        </pc:picChg>
        <pc:picChg chg="add mod">
          <ac:chgData name="Catalina Szigeti" userId="3f4d98c82cce39ac" providerId="LiveId" clId="{E4D84946-AC3B-4FB2-8F05-9E3CE1AF9640}" dt="2020-12-27T14:09:48.447" v="250" actId="1036"/>
          <ac:picMkLst>
            <pc:docMk/>
            <pc:sldMk cId="3753607833" sldId="277"/>
            <ac:picMk id="12" creationId="{5EF3D258-1101-4C59-96B9-C1D2981F883B}"/>
          </ac:picMkLst>
        </pc:picChg>
      </pc:sldChg>
      <pc:sldChg chg="addSp delSp modSp add mod modClrScheme chgLayout">
        <pc:chgData name="Catalina Szigeti" userId="3f4d98c82cce39ac" providerId="LiveId" clId="{E4D84946-AC3B-4FB2-8F05-9E3CE1AF9640}" dt="2020-12-27T14:17:38.119" v="422" actId="2085"/>
        <pc:sldMkLst>
          <pc:docMk/>
          <pc:sldMk cId="3511012016" sldId="278"/>
        </pc:sldMkLst>
        <pc:spChg chg="mod">
          <ac:chgData name="Catalina Szigeti" userId="3f4d98c82cce39ac" providerId="LiveId" clId="{E4D84946-AC3B-4FB2-8F05-9E3CE1AF9640}" dt="2020-12-27T14:13:29.277" v="356" actId="1076"/>
          <ac:spMkLst>
            <pc:docMk/>
            <pc:sldMk cId="3511012016" sldId="278"/>
            <ac:spMk id="9" creationId="{4FE0395E-A35D-48C1-912D-6908F10DC1EB}"/>
          </ac:spMkLst>
        </pc:spChg>
        <pc:spChg chg="add del mod">
          <ac:chgData name="Catalina Szigeti" userId="3f4d98c82cce39ac" providerId="LiveId" clId="{E4D84946-AC3B-4FB2-8F05-9E3CE1AF9640}" dt="2020-12-27T14:16:01.341" v="392" actId="1076"/>
          <ac:spMkLst>
            <pc:docMk/>
            <pc:sldMk cId="3511012016" sldId="278"/>
            <ac:spMk id="10" creationId="{416BB118-1C41-427C-9C31-2B0AA5BB3A7E}"/>
          </ac:spMkLst>
        </pc:spChg>
        <pc:spChg chg="del">
          <ac:chgData name="Catalina Szigeti" userId="3f4d98c82cce39ac" providerId="LiveId" clId="{E4D84946-AC3B-4FB2-8F05-9E3CE1AF9640}" dt="2020-12-27T14:11:55.547" v="345" actId="478"/>
          <ac:spMkLst>
            <pc:docMk/>
            <pc:sldMk cId="3511012016" sldId="278"/>
            <ac:spMk id="13" creationId="{13060848-E0C2-400E-B2B9-348AB85BBEC8}"/>
          </ac:spMkLst>
        </pc:spChg>
        <pc:spChg chg="add del mod">
          <ac:chgData name="Catalina Szigeti" userId="3f4d98c82cce39ac" providerId="LiveId" clId="{E4D84946-AC3B-4FB2-8F05-9E3CE1AF9640}" dt="2020-12-27T14:15:02.181" v="375" actId="478"/>
          <ac:spMkLst>
            <pc:docMk/>
            <pc:sldMk cId="3511012016" sldId="278"/>
            <ac:spMk id="14" creationId="{D1B1EE60-1DBE-4F20-8156-2955000D9DF0}"/>
          </ac:spMkLst>
        </pc:spChg>
        <pc:spChg chg="add mod">
          <ac:chgData name="Catalina Szigeti" userId="3f4d98c82cce39ac" providerId="LiveId" clId="{E4D84946-AC3B-4FB2-8F05-9E3CE1AF9640}" dt="2020-12-27T14:16:32.108" v="407" actId="20577"/>
          <ac:spMkLst>
            <pc:docMk/>
            <pc:sldMk cId="3511012016" sldId="278"/>
            <ac:spMk id="15" creationId="{A7DBE57F-AF6E-43F6-9ED5-AD4934959432}"/>
          </ac:spMkLst>
        </pc:spChg>
        <pc:spChg chg="add del mod">
          <ac:chgData name="Catalina Szigeti" userId="3f4d98c82cce39ac" providerId="LiveId" clId="{E4D84946-AC3B-4FB2-8F05-9E3CE1AF9640}" dt="2020-12-27T14:16:06.286" v="394"/>
          <ac:spMkLst>
            <pc:docMk/>
            <pc:sldMk cId="3511012016" sldId="278"/>
            <ac:spMk id="16" creationId="{5C37486F-B9D0-4AD8-816A-F3DED07396C0}"/>
          </ac:spMkLst>
        </pc:spChg>
        <pc:spChg chg="add mod ord">
          <ac:chgData name="Catalina Szigeti" userId="3f4d98c82cce39ac" providerId="LiveId" clId="{E4D84946-AC3B-4FB2-8F05-9E3CE1AF9640}" dt="2020-12-27T14:17:38.119" v="422" actId="2085"/>
          <ac:spMkLst>
            <pc:docMk/>
            <pc:sldMk cId="3511012016" sldId="278"/>
            <ac:spMk id="17" creationId="{775D1E04-64BF-4403-8CD6-B8F544CFC4A8}"/>
          </ac:spMkLst>
        </pc:spChg>
        <pc:spChg chg="mod">
          <ac:chgData name="Catalina Szigeti" userId="3f4d98c82cce39ac" providerId="LiveId" clId="{E4D84946-AC3B-4FB2-8F05-9E3CE1AF9640}" dt="2020-12-27T14:11:13.999" v="316" actId="6549"/>
          <ac:spMkLst>
            <pc:docMk/>
            <pc:sldMk cId="3511012016" sldId="278"/>
            <ac:spMk id="239" creationId="{00000000-0000-0000-0000-000000000000}"/>
          </ac:spMkLst>
        </pc:spChg>
        <pc:spChg chg="mod ord">
          <ac:chgData name="Catalina Szigeti" userId="3f4d98c82cce39ac" providerId="LiveId" clId="{E4D84946-AC3B-4FB2-8F05-9E3CE1AF9640}" dt="2020-12-27T14:13:06.015" v="351" actId="700"/>
          <ac:spMkLst>
            <pc:docMk/>
            <pc:sldMk cId="3511012016" sldId="278"/>
            <ac:spMk id="241" creationId="{00000000-0000-0000-0000-000000000000}"/>
          </ac:spMkLst>
        </pc:spChg>
        <pc:picChg chg="add mod ord">
          <ac:chgData name="Catalina Szigeti" userId="3f4d98c82cce39ac" providerId="LiveId" clId="{E4D84946-AC3B-4FB2-8F05-9E3CE1AF9640}" dt="2020-12-27T14:17:10.441" v="417" actId="1076"/>
          <ac:picMkLst>
            <pc:docMk/>
            <pc:sldMk cId="3511012016" sldId="278"/>
            <ac:picMk id="8" creationId="{3EC20662-4C44-44B3-823D-DE575F827018}"/>
          </ac:picMkLst>
        </pc:picChg>
        <pc:picChg chg="del">
          <ac:chgData name="Catalina Szigeti" userId="3f4d98c82cce39ac" providerId="LiveId" clId="{E4D84946-AC3B-4FB2-8F05-9E3CE1AF9640}" dt="2020-12-27T14:11:55.547" v="345" actId="478"/>
          <ac:picMkLst>
            <pc:docMk/>
            <pc:sldMk cId="3511012016" sldId="278"/>
            <ac:picMk id="11" creationId="{59632F20-F0E5-4DB8-9B26-60F752272948}"/>
          </ac:picMkLst>
        </pc:picChg>
        <pc:picChg chg="del">
          <ac:chgData name="Catalina Szigeti" userId="3f4d98c82cce39ac" providerId="LiveId" clId="{E4D84946-AC3B-4FB2-8F05-9E3CE1AF9640}" dt="2020-12-27T14:11:55.547" v="345" actId="478"/>
          <ac:picMkLst>
            <pc:docMk/>
            <pc:sldMk cId="3511012016" sldId="278"/>
            <ac:picMk id="12" creationId="{5EF3D258-1101-4C59-96B9-C1D2981F883B}"/>
          </ac:picMkLst>
        </pc:picChg>
      </pc:sldChg>
      <pc:sldChg chg="modSp add del mod">
        <pc:chgData name="Catalina Szigeti" userId="3f4d98c82cce39ac" providerId="LiveId" clId="{E4D84946-AC3B-4FB2-8F05-9E3CE1AF9640}" dt="2020-12-27T14:10:27.887" v="254" actId="47"/>
        <pc:sldMkLst>
          <pc:docMk/>
          <pc:sldMk cId="3634955109" sldId="278"/>
        </pc:sldMkLst>
        <pc:spChg chg="mod">
          <ac:chgData name="Catalina Szigeti" userId="3f4d98c82cce39ac" providerId="LiveId" clId="{E4D84946-AC3B-4FB2-8F05-9E3CE1AF9640}" dt="2020-12-27T14:10:26.371" v="253" actId="6549"/>
          <ac:spMkLst>
            <pc:docMk/>
            <pc:sldMk cId="3634955109" sldId="278"/>
            <ac:spMk id="239" creationId="{00000000-0000-0000-0000-000000000000}"/>
          </ac:spMkLst>
        </pc:spChg>
      </pc:sldChg>
      <pc:sldChg chg="addSp delSp modSp add mod ord modClrScheme chgLayout">
        <pc:chgData name="Catalina Szigeti" userId="3f4d98c82cce39ac" providerId="LiveId" clId="{E4D84946-AC3B-4FB2-8F05-9E3CE1AF9640}" dt="2020-12-27T14:28:20.809" v="648" actId="207"/>
        <pc:sldMkLst>
          <pc:docMk/>
          <pc:sldMk cId="682647586" sldId="279"/>
        </pc:sldMkLst>
        <pc:spChg chg="del mod">
          <ac:chgData name="Catalina Szigeti" userId="3f4d98c82cce39ac" providerId="LiveId" clId="{E4D84946-AC3B-4FB2-8F05-9E3CE1AF9640}" dt="2020-12-27T14:22:45.144" v="535" actId="478"/>
          <ac:spMkLst>
            <pc:docMk/>
            <pc:sldMk cId="682647586" sldId="279"/>
            <ac:spMk id="9" creationId="{4FE0395E-A35D-48C1-912D-6908F10DC1EB}"/>
          </ac:spMkLst>
        </pc:spChg>
        <pc:spChg chg="del">
          <ac:chgData name="Catalina Szigeti" userId="3f4d98c82cce39ac" providerId="LiveId" clId="{E4D84946-AC3B-4FB2-8F05-9E3CE1AF9640}" dt="2020-12-27T14:18:24.347" v="445" actId="478"/>
          <ac:spMkLst>
            <pc:docMk/>
            <pc:sldMk cId="682647586" sldId="279"/>
            <ac:spMk id="10" creationId="{416BB118-1C41-427C-9C31-2B0AA5BB3A7E}"/>
          </ac:spMkLst>
        </pc:spChg>
        <pc:spChg chg="add mod">
          <ac:chgData name="Catalina Szigeti" userId="3f4d98c82cce39ac" providerId="LiveId" clId="{E4D84946-AC3B-4FB2-8F05-9E3CE1AF9640}" dt="2020-12-27T14:28:20.809" v="648" actId="207"/>
          <ac:spMkLst>
            <pc:docMk/>
            <pc:sldMk cId="682647586" sldId="279"/>
            <ac:spMk id="12" creationId="{36311A67-BDFF-4707-93E8-847F62408CCC}"/>
          </ac:spMkLst>
        </pc:spChg>
        <pc:spChg chg="add del mod">
          <ac:chgData name="Catalina Szigeti" userId="3f4d98c82cce39ac" providerId="LiveId" clId="{E4D84946-AC3B-4FB2-8F05-9E3CE1AF9640}" dt="2020-12-27T14:22:51.609" v="536" actId="478"/>
          <ac:spMkLst>
            <pc:docMk/>
            <pc:sldMk cId="682647586" sldId="279"/>
            <ac:spMk id="13" creationId="{9AB34FBD-75D1-469E-94EF-DDFD3C969F40}"/>
          </ac:spMkLst>
        </pc:spChg>
        <pc:spChg chg="del">
          <ac:chgData name="Catalina Szigeti" userId="3f4d98c82cce39ac" providerId="LiveId" clId="{E4D84946-AC3B-4FB2-8F05-9E3CE1AF9640}" dt="2020-12-27T14:18:24.347" v="445" actId="478"/>
          <ac:spMkLst>
            <pc:docMk/>
            <pc:sldMk cId="682647586" sldId="279"/>
            <ac:spMk id="15" creationId="{A7DBE57F-AF6E-43F6-9ED5-AD4934959432}"/>
          </ac:spMkLst>
        </pc:spChg>
        <pc:spChg chg="del">
          <ac:chgData name="Catalina Szigeti" userId="3f4d98c82cce39ac" providerId="LiveId" clId="{E4D84946-AC3B-4FB2-8F05-9E3CE1AF9640}" dt="2020-12-27T14:18:22.173" v="444" actId="478"/>
          <ac:spMkLst>
            <pc:docMk/>
            <pc:sldMk cId="682647586" sldId="279"/>
            <ac:spMk id="17" creationId="{775D1E04-64BF-4403-8CD6-B8F544CFC4A8}"/>
          </ac:spMkLst>
        </pc:spChg>
        <pc:spChg chg="add mod">
          <ac:chgData name="Catalina Szigeti" userId="3f4d98c82cce39ac" providerId="LiveId" clId="{E4D84946-AC3B-4FB2-8F05-9E3CE1AF9640}" dt="2020-12-27T14:28:20.809" v="648" actId="207"/>
          <ac:spMkLst>
            <pc:docMk/>
            <pc:sldMk cId="682647586" sldId="279"/>
            <ac:spMk id="18" creationId="{EC50954C-8AD1-4218-BA40-22E95A21850F}"/>
          </ac:spMkLst>
        </pc:spChg>
        <pc:spChg chg="add mod ord">
          <ac:chgData name="Catalina Szigeti" userId="3f4d98c82cce39ac" providerId="LiveId" clId="{E4D84946-AC3B-4FB2-8F05-9E3CE1AF9640}" dt="2020-12-27T14:26:39.900" v="583" actId="167"/>
          <ac:spMkLst>
            <pc:docMk/>
            <pc:sldMk cId="682647586" sldId="279"/>
            <ac:spMk id="20" creationId="{696AE949-DC08-4B18-848F-6B7D41065458}"/>
          </ac:spMkLst>
        </pc:spChg>
        <pc:spChg chg="add mod ord">
          <ac:chgData name="Catalina Szigeti" userId="3f4d98c82cce39ac" providerId="LiveId" clId="{E4D84946-AC3B-4FB2-8F05-9E3CE1AF9640}" dt="2020-12-27T14:26:52.779" v="586" actId="2085"/>
          <ac:spMkLst>
            <pc:docMk/>
            <pc:sldMk cId="682647586" sldId="279"/>
            <ac:spMk id="21" creationId="{51F1180F-6CF7-48E9-8C61-E6DCADB380EB}"/>
          </ac:spMkLst>
        </pc:spChg>
        <pc:spChg chg="mod">
          <ac:chgData name="Catalina Szigeti" userId="3f4d98c82cce39ac" providerId="LiveId" clId="{E4D84946-AC3B-4FB2-8F05-9E3CE1AF9640}" dt="2020-12-27T14:22:39.779" v="533" actId="20577"/>
          <ac:spMkLst>
            <pc:docMk/>
            <pc:sldMk cId="682647586" sldId="279"/>
            <ac:spMk id="239" creationId="{00000000-0000-0000-0000-000000000000}"/>
          </ac:spMkLst>
        </pc:spChg>
        <pc:spChg chg="mod ord">
          <ac:chgData name="Catalina Szigeti" userId="3f4d98c82cce39ac" providerId="LiveId" clId="{E4D84946-AC3B-4FB2-8F05-9E3CE1AF9640}" dt="2020-12-27T14:25:36.920" v="568" actId="1076"/>
          <ac:spMkLst>
            <pc:docMk/>
            <pc:sldMk cId="682647586" sldId="279"/>
            <ac:spMk id="241" creationId="{00000000-0000-0000-0000-000000000000}"/>
          </ac:spMkLst>
        </pc:spChg>
        <pc:picChg chg="del">
          <ac:chgData name="Catalina Szigeti" userId="3f4d98c82cce39ac" providerId="LiveId" clId="{E4D84946-AC3B-4FB2-8F05-9E3CE1AF9640}" dt="2020-12-27T14:18:21.418" v="443" actId="478"/>
          <ac:picMkLst>
            <pc:docMk/>
            <pc:sldMk cId="682647586" sldId="279"/>
            <ac:picMk id="8" creationId="{3EC20662-4C44-44B3-823D-DE575F827018}"/>
          </ac:picMkLst>
        </pc:picChg>
        <pc:picChg chg="add del mod">
          <ac:chgData name="Catalina Szigeti" userId="3f4d98c82cce39ac" providerId="LiveId" clId="{E4D84946-AC3B-4FB2-8F05-9E3CE1AF9640}" dt="2020-12-27T14:20:52.340" v="481" actId="478"/>
          <ac:picMkLst>
            <pc:docMk/>
            <pc:sldMk cId="682647586" sldId="279"/>
            <ac:picMk id="11" creationId="{59F1152F-91C3-49C4-B5C2-681334100ABF}"/>
          </ac:picMkLst>
        </pc:picChg>
        <pc:picChg chg="add del mod">
          <ac:chgData name="Catalina Szigeti" userId="3f4d98c82cce39ac" providerId="LiveId" clId="{E4D84946-AC3B-4FB2-8F05-9E3CE1AF9640}" dt="2020-12-27T14:22:42.937" v="534" actId="478"/>
          <ac:picMkLst>
            <pc:docMk/>
            <pc:sldMk cId="682647586" sldId="279"/>
            <ac:picMk id="14" creationId="{44F9DF40-885E-4575-BB77-5B40773AEEA3}"/>
          </ac:picMkLst>
        </pc:picChg>
        <pc:picChg chg="add mod">
          <ac:chgData name="Catalina Szigeti" userId="3f4d98c82cce39ac" providerId="LiveId" clId="{E4D84946-AC3B-4FB2-8F05-9E3CE1AF9640}" dt="2020-12-27T14:26:12.037" v="576" actId="1076"/>
          <ac:picMkLst>
            <pc:docMk/>
            <pc:sldMk cId="682647586" sldId="279"/>
            <ac:picMk id="16" creationId="{EA9E4C01-F1BE-45FD-B4C7-E4F085A5C90B}"/>
          </ac:picMkLst>
        </pc:picChg>
        <pc:picChg chg="add del mod">
          <ac:chgData name="Catalina Szigeti" userId="3f4d98c82cce39ac" providerId="LiveId" clId="{E4D84946-AC3B-4FB2-8F05-9E3CE1AF9640}" dt="2020-12-27T14:23:58.271" v="549"/>
          <ac:picMkLst>
            <pc:docMk/>
            <pc:sldMk cId="682647586" sldId="279"/>
            <ac:picMk id="19" creationId="{9436236B-4EAB-4EA1-B9A4-EA078C18BDDA}"/>
          </ac:picMkLst>
        </pc:picChg>
      </pc:sldChg>
      <pc:sldChg chg="modSp add mod modClrScheme chgLayout">
        <pc:chgData name="Catalina Szigeti" userId="3f4d98c82cce39ac" providerId="LiveId" clId="{E4D84946-AC3B-4FB2-8F05-9E3CE1AF9640}" dt="2020-12-27T14:21:08.553" v="487" actId="700"/>
        <pc:sldMkLst>
          <pc:docMk/>
          <pc:sldMk cId="3887740273" sldId="280"/>
        </pc:sldMkLst>
        <pc:spChg chg="mod ord">
          <ac:chgData name="Catalina Szigeti" userId="3f4d98c82cce39ac" providerId="LiveId" clId="{E4D84946-AC3B-4FB2-8F05-9E3CE1AF9640}" dt="2020-12-27T14:21:08.553" v="487" actId="700"/>
          <ac:spMkLst>
            <pc:docMk/>
            <pc:sldMk cId="3887740273" sldId="280"/>
            <ac:spMk id="241" creationId="{00000000-0000-0000-0000-000000000000}"/>
          </ac:spMkLst>
        </pc:spChg>
        <pc:picChg chg="mod">
          <ac:chgData name="Catalina Szigeti" userId="3f4d98c82cce39ac" providerId="LiveId" clId="{E4D84946-AC3B-4FB2-8F05-9E3CE1AF9640}" dt="2020-12-27T14:21:06.340" v="486" actId="1076"/>
          <ac:picMkLst>
            <pc:docMk/>
            <pc:sldMk cId="3887740273" sldId="280"/>
            <ac:picMk id="14" creationId="{44F9DF40-885E-4575-BB77-5B40773AEEA3}"/>
          </ac:picMkLst>
        </pc:picChg>
      </pc:sldChg>
      <pc:sldChg chg="modSp add mod">
        <pc:chgData name="Catalina Szigeti" userId="3f4d98c82cce39ac" providerId="LiveId" clId="{E4D84946-AC3B-4FB2-8F05-9E3CE1AF9640}" dt="2020-12-27T14:21:53.397" v="493"/>
        <pc:sldMkLst>
          <pc:docMk/>
          <pc:sldMk cId="2422985908" sldId="281"/>
        </pc:sldMkLst>
        <pc:spChg chg="mod">
          <ac:chgData name="Catalina Szigeti" userId="3f4d98c82cce39ac" providerId="LiveId" clId="{E4D84946-AC3B-4FB2-8F05-9E3CE1AF9640}" dt="2020-12-27T14:21:53.397" v="493"/>
          <ac:spMkLst>
            <pc:docMk/>
            <pc:sldMk cId="2422985908" sldId="281"/>
            <ac:spMk id="333" creationId="{00000000-0000-0000-0000-000000000000}"/>
          </ac:spMkLst>
        </pc:spChg>
      </pc:sldChg>
      <pc:sldChg chg="addSp delSp modSp add mod ord modClrScheme chgLayout">
        <pc:chgData name="Catalina Szigeti" userId="3f4d98c82cce39ac" providerId="LiveId" clId="{E4D84946-AC3B-4FB2-8F05-9E3CE1AF9640}" dt="2020-12-27T14:32:24.433" v="703" actId="14100"/>
        <pc:sldMkLst>
          <pc:docMk/>
          <pc:sldMk cId="1415852971" sldId="282"/>
        </pc:sldMkLst>
        <pc:spChg chg="del">
          <ac:chgData name="Catalina Szigeti" userId="3f4d98c82cce39ac" providerId="LiveId" clId="{E4D84946-AC3B-4FB2-8F05-9E3CE1AF9640}" dt="2020-12-27T14:28:11.311" v="647" actId="478"/>
          <ac:spMkLst>
            <pc:docMk/>
            <pc:sldMk cId="1415852971" sldId="282"/>
            <ac:spMk id="9" creationId="{4FE0395E-A35D-48C1-912D-6908F10DC1EB}"/>
          </ac:spMkLst>
        </pc:spChg>
        <pc:spChg chg="add mod ord">
          <ac:chgData name="Catalina Szigeti" userId="3f4d98c82cce39ac" providerId="LiveId" clId="{E4D84946-AC3B-4FB2-8F05-9E3CE1AF9640}" dt="2020-12-27T14:29:34.849" v="664" actId="167"/>
          <ac:spMkLst>
            <pc:docMk/>
            <pc:sldMk cId="1415852971" sldId="282"/>
            <ac:spMk id="10" creationId="{7483BEC6-A1A4-4A92-9037-E5AF00135E70}"/>
          </ac:spMkLst>
        </pc:spChg>
        <pc:spChg chg="add mod">
          <ac:chgData name="Catalina Szigeti" userId="3f4d98c82cce39ac" providerId="LiveId" clId="{E4D84946-AC3B-4FB2-8F05-9E3CE1AF9640}" dt="2020-12-27T14:29:40.459" v="665" actId="1076"/>
          <ac:spMkLst>
            <pc:docMk/>
            <pc:sldMk cId="1415852971" sldId="282"/>
            <ac:spMk id="11" creationId="{1DF2F94D-6A9A-450E-8A95-26C157EE1731}"/>
          </ac:spMkLst>
        </pc:spChg>
        <pc:spChg chg="del">
          <ac:chgData name="Catalina Szigeti" userId="3f4d98c82cce39ac" providerId="LiveId" clId="{E4D84946-AC3B-4FB2-8F05-9E3CE1AF9640}" dt="2020-12-27T14:28:33.870" v="649" actId="478"/>
          <ac:spMkLst>
            <pc:docMk/>
            <pc:sldMk cId="1415852971" sldId="282"/>
            <ac:spMk id="12" creationId="{36311A67-BDFF-4707-93E8-847F62408CCC}"/>
          </ac:spMkLst>
        </pc:spChg>
        <pc:spChg chg="mod">
          <ac:chgData name="Catalina Szigeti" userId="3f4d98c82cce39ac" providerId="LiveId" clId="{E4D84946-AC3B-4FB2-8F05-9E3CE1AF9640}" dt="2020-12-27T14:29:04.188" v="657" actId="1076"/>
          <ac:spMkLst>
            <pc:docMk/>
            <pc:sldMk cId="1415852971" sldId="282"/>
            <ac:spMk id="13" creationId="{9AB34FBD-75D1-469E-94EF-DDFD3C969F40}"/>
          </ac:spMkLst>
        </pc:spChg>
        <pc:spChg chg="add mod ord">
          <ac:chgData name="Catalina Szigeti" userId="3f4d98c82cce39ac" providerId="LiveId" clId="{E4D84946-AC3B-4FB2-8F05-9E3CE1AF9640}" dt="2020-12-27T14:32:24.433" v="703" actId="14100"/>
          <ac:spMkLst>
            <pc:docMk/>
            <pc:sldMk cId="1415852971" sldId="282"/>
            <ac:spMk id="17" creationId="{0120317F-5AA4-4756-8640-F9C3879D4781}"/>
          </ac:spMkLst>
        </pc:spChg>
        <pc:spChg chg="mod">
          <ac:chgData name="Catalina Szigeti" userId="3f4d98c82cce39ac" providerId="LiveId" clId="{E4D84946-AC3B-4FB2-8F05-9E3CE1AF9640}" dt="2020-12-27T14:27:46.400" v="645" actId="20577"/>
          <ac:spMkLst>
            <pc:docMk/>
            <pc:sldMk cId="1415852971" sldId="282"/>
            <ac:spMk id="239" creationId="{00000000-0000-0000-0000-000000000000}"/>
          </ac:spMkLst>
        </pc:spChg>
        <pc:spChg chg="mod ord">
          <ac:chgData name="Catalina Szigeti" userId="3f4d98c82cce39ac" providerId="LiveId" clId="{E4D84946-AC3B-4FB2-8F05-9E3CE1AF9640}" dt="2020-12-27T14:29:24.089" v="661" actId="700"/>
          <ac:spMkLst>
            <pc:docMk/>
            <pc:sldMk cId="1415852971" sldId="282"/>
            <ac:spMk id="241" creationId="{00000000-0000-0000-0000-000000000000}"/>
          </ac:spMkLst>
        </pc:spChg>
        <pc:picChg chg="add mod">
          <ac:chgData name="Catalina Szigeti" userId="3f4d98c82cce39ac" providerId="LiveId" clId="{E4D84946-AC3B-4FB2-8F05-9E3CE1AF9640}" dt="2020-12-27T14:28:59.799" v="656" actId="1076"/>
          <ac:picMkLst>
            <pc:docMk/>
            <pc:sldMk cId="1415852971" sldId="282"/>
            <ac:picMk id="8" creationId="{144B7CAD-49FD-4A56-B958-D9AC262FE2E6}"/>
          </ac:picMkLst>
        </pc:picChg>
        <pc:picChg chg="del">
          <ac:chgData name="Catalina Szigeti" userId="3f4d98c82cce39ac" providerId="LiveId" clId="{E4D84946-AC3B-4FB2-8F05-9E3CE1AF9640}" dt="2020-12-27T14:28:08.896" v="646" actId="478"/>
          <ac:picMkLst>
            <pc:docMk/>
            <pc:sldMk cId="1415852971" sldId="282"/>
            <ac:picMk id="14" creationId="{44F9DF40-885E-4575-BB77-5B40773AEEA3}"/>
          </ac:picMkLst>
        </pc:picChg>
        <pc:picChg chg="add mod modCrop">
          <ac:chgData name="Catalina Szigeti" userId="3f4d98c82cce39ac" providerId="LiveId" clId="{E4D84946-AC3B-4FB2-8F05-9E3CE1AF9640}" dt="2020-12-27T14:31:39.714" v="693" actId="14100"/>
          <ac:picMkLst>
            <pc:docMk/>
            <pc:sldMk cId="1415852971" sldId="282"/>
            <ac:picMk id="15" creationId="{5364B281-44A3-4F26-8F7F-F129F8723C8C}"/>
          </ac:picMkLst>
        </pc:picChg>
        <pc:picChg chg="add mod">
          <ac:chgData name="Catalina Szigeti" userId="3f4d98c82cce39ac" providerId="LiveId" clId="{E4D84946-AC3B-4FB2-8F05-9E3CE1AF9640}" dt="2020-12-27T14:31:42.375" v="694" actId="1076"/>
          <ac:picMkLst>
            <pc:docMk/>
            <pc:sldMk cId="1415852971" sldId="282"/>
            <ac:picMk id="16" creationId="{DC21AC97-8EA5-492D-9AF4-0BD43A1B6705}"/>
          </ac:picMkLst>
        </pc:picChg>
      </pc:sldChg>
      <pc:sldChg chg="addSp delSp modSp add mod modClrScheme chgLayout">
        <pc:chgData name="Catalina Szigeti" userId="3f4d98c82cce39ac" providerId="LiveId" clId="{E4D84946-AC3B-4FB2-8F05-9E3CE1AF9640}" dt="2020-12-27T14:39:21.879" v="839" actId="1076"/>
        <pc:sldMkLst>
          <pc:docMk/>
          <pc:sldMk cId="749180924" sldId="283"/>
        </pc:sldMkLst>
        <pc:spChg chg="del">
          <ac:chgData name="Catalina Szigeti" userId="3f4d98c82cce39ac" providerId="LiveId" clId="{E4D84946-AC3B-4FB2-8F05-9E3CE1AF9640}" dt="2020-12-27T14:34:01.513" v="705" actId="478"/>
          <ac:spMkLst>
            <pc:docMk/>
            <pc:sldMk cId="749180924" sldId="283"/>
            <ac:spMk id="10" creationId="{7483BEC6-A1A4-4A92-9037-E5AF00135E70}"/>
          </ac:spMkLst>
        </pc:spChg>
        <pc:spChg chg="del">
          <ac:chgData name="Catalina Szigeti" userId="3f4d98c82cce39ac" providerId="LiveId" clId="{E4D84946-AC3B-4FB2-8F05-9E3CE1AF9640}" dt="2020-12-27T14:34:01.513" v="705" actId="478"/>
          <ac:spMkLst>
            <pc:docMk/>
            <pc:sldMk cId="749180924" sldId="283"/>
            <ac:spMk id="11" creationId="{1DF2F94D-6A9A-450E-8A95-26C157EE1731}"/>
          </ac:spMkLst>
        </pc:spChg>
        <pc:spChg chg="add del">
          <ac:chgData name="Catalina Szigeti" userId="3f4d98c82cce39ac" providerId="LiveId" clId="{E4D84946-AC3B-4FB2-8F05-9E3CE1AF9640}" dt="2020-12-27T14:35:33.835" v="795" actId="478"/>
          <ac:spMkLst>
            <pc:docMk/>
            <pc:sldMk cId="749180924" sldId="283"/>
            <ac:spMk id="12" creationId="{726EC433-EC27-4F69-986F-574554600D0C}"/>
          </ac:spMkLst>
        </pc:spChg>
        <pc:spChg chg="del">
          <ac:chgData name="Catalina Szigeti" userId="3f4d98c82cce39ac" providerId="LiveId" clId="{E4D84946-AC3B-4FB2-8F05-9E3CE1AF9640}" dt="2020-12-27T14:34:01.513" v="705" actId="478"/>
          <ac:spMkLst>
            <pc:docMk/>
            <pc:sldMk cId="749180924" sldId="283"/>
            <ac:spMk id="13" creationId="{9AB34FBD-75D1-469E-94EF-DDFD3C969F40}"/>
          </ac:spMkLst>
        </pc:spChg>
        <pc:spChg chg="del">
          <ac:chgData name="Catalina Szigeti" userId="3f4d98c82cce39ac" providerId="LiveId" clId="{E4D84946-AC3B-4FB2-8F05-9E3CE1AF9640}" dt="2020-12-27T14:34:01.513" v="705" actId="478"/>
          <ac:spMkLst>
            <pc:docMk/>
            <pc:sldMk cId="749180924" sldId="283"/>
            <ac:spMk id="17" creationId="{0120317F-5AA4-4756-8640-F9C3879D4781}"/>
          </ac:spMkLst>
        </pc:spChg>
        <pc:spChg chg="add del">
          <ac:chgData name="Catalina Szigeti" userId="3f4d98c82cce39ac" providerId="LiveId" clId="{E4D84946-AC3B-4FB2-8F05-9E3CE1AF9640}" dt="2020-12-27T14:37:23.443" v="809" actId="22"/>
          <ac:spMkLst>
            <pc:docMk/>
            <pc:sldMk cId="749180924" sldId="283"/>
            <ac:spMk id="19" creationId="{7EB6EF9A-E417-4B5F-ADE2-FBFCF15CD4CE}"/>
          </ac:spMkLst>
        </pc:spChg>
        <pc:spChg chg="add mod">
          <ac:chgData name="Catalina Szigeti" userId="3f4d98c82cce39ac" providerId="LiveId" clId="{E4D84946-AC3B-4FB2-8F05-9E3CE1AF9640}" dt="2020-12-27T14:39:14.261" v="837" actId="6549"/>
          <ac:spMkLst>
            <pc:docMk/>
            <pc:sldMk cId="749180924" sldId="283"/>
            <ac:spMk id="20" creationId="{7B2D599E-864B-44FE-91D5-20BA69610CFD}"/>
          </ac:spMkLst>
        </pc:spChg>
        <pc:spChg chg="mod">
          <ac:chgData name="Catalina Szigeti" userId="3f4d98c82cce39ac" providerId="LiveId" clId="{E4D84946-AC3B-4FB2-8F05-9E3CE1AF9640}" dt="2020-12-27T14:34:42.205" v="794" actId="20577"/>
          <ac:spMkLst>
            <pc:docMk/>
            <pc:sldMk cId="749180924" sldId="283"/>
            <ac:spMk id="239" creationId="{00000000-0000-0000-0000-000000000000}"/>
          </ac:spMkLst>
        </pc:spChg>
        <pc:spChg chg="mod ord">
          <ac:chgData name="Catalina Szigeti" userId="3f4d98c82cce39ac" providerId="LiveId" clId="{E4D84946-AC3B-4FB2-8F05-9E3CE1AF9640}" dt="2020-12-27T14:36:44.604" v="804" actId="700"/>
          <ac:spMkLst>
            <pc:docMk/>
            <pc:sldMk cId="749180924" sldId="283"/>
            <ac:spMk id="241" creationId="{00000000-0000-0000-0000-000000000000}"/>
          </ac:spMkLst>
        </pc:spChg>
        <pc:picChg chg="del">
          <ac:chgData name="Catalina Szigeti" userId="3f4d98c82cce39ac" providerId="LiveId" clId="{E4D84946-AC3B-4FB2-8F05-9E3CE1AF9640}" dt="2020-12-27T14:34:01.513" v="705" actId="478"/>
          <ac:picMkLst>
            <pc:docMk/>
            <pc:sldMk cId="749180924" sldId="283"/>
            <ac:picMk id="8" creationId="{144B7CAD-49FD-4A56-B958-D9AC262FE2E6}"/>
          </ac:picMkLst>
        </pc:picChg>
        <pc:picChg chg="add mod modCrop">
          <ac:chgData name="Catalina Szigeti" userId="3f4d98c82cce39ac" providerId="LiveId" clId="{E4D84946-AC3B-4FB2-8F05-9E3CE1AF9640}" dt="2020-12-27T14:39:18.881" v="838" actId="1076"/>
          <ac:picMkLst>
            <pc:docMk/>
            <pc:sldMk cId="749180924" sldId="283"/>
            <ac:picMk id="14" creationId="{C95FE7B3-6991-4A7C-A4B5-5EBD89B504E6}"/>
          </ac:picMkLst>
        </pc:picChg>
        <pc:picChg chg="del">
          <ac:chgData name="Catalina Szigeti" userId="3f4d98c82cce39ac" providerId="LiveId" clId="{E4D84946-AC3B-4FB2-8F05-9E3CE1AF9640}" dt="2020-12-27T14:34:01.513" v="705" actId="478"/>
          <ac:picMkLst>
            <pc:docMk/>
            <pc:sldMk cId="749180924" sldId="283"/>
            <ac:picMk id="15" creationId="{5364B281-44A3-4F26-8F7F-F129F8723C8C}"/>
          </ac:picMkLst>
        </pc:picChg>
        <pc:picChg chg="del">
          <ac:chgData name="Catalina Szigeti" userId="3f4d98c82cce39ac" providerId="LiveId" clId="{E4D84946-AC3B-4FB2-8F05-9E3CE1AF9640}" dt="2020-12-27T14:34:01.513" v="705" actId="478"/>
          <ac:picMkLst>
            <pc:docMk/>
            <pc:sldMk cId="749180924" sldId="283"/>
            <ac:picMk id="16" creationId="{DC21AC97-8EA5-492D-9AF4-0BD43A1B6705}"/>
          </ac:picMkLst>
        </pc:picChg>
        <pc:picChg chg="add mod">
          <ac:chgData name="Catalina Szigeti" userId="3f4d98c82cce39ac" providerId="LiveId" clId="{E4D84946-AC3B-4FB2-8F05-9E3CE1AF9640}" dt="2020-12-27T14:39:21.879" v="839" actId="1076"/>
          <ac:picMkLst>
            <pc:docMk/>
            <pc:sldMk cId="749180924" sldId="283"/>
            <ac:picMk id="18" creationId="{E6E7C1A2-82B3-436B-A5FF-5570845AC74F}"/>
          </ac:picMkLst>
        </pc:picChg>
      </pc:sldChg>
      <pc:sldChg chg="addSp delSp modSp add mod">
        <pc:chgData name="Catalina Szigeti" userId="3f4d98c82cce39ac" providerId="LiveId" clId="{E4D84946-AC3B-4FB2-8F05-9E3CE1AF9640}" dt="2020-12-27T14:40:46.910" v="865" actId="1076"/>
        <pc:sldMkLst>
          <pc:docMk/>
          <pc:sldMk cId="2756436068" sldId="284"/>
        </pc:sldMkLst>
        <pc:spChg chg="mod">
          <ac:chgData name="Catalina Szigeti" userId="3f4d98c82cce39ac" providerId="LiveId" clId="{E4D84946-AC3B-4FB2-8F05-9E3CE1AF9640}" dt="2020-12-27T14:39:58.814" v="855" actId="6549"/>
          <ac:spMkLst>
            <pc:docMk/>
            <pc:sldMk cId="2756436068" sldId="284"/>
            <ac:spMk id="20" creationId="{7B2D599E-864B-44FE-91D5-20BA69610CFD}"/>
          </ac:spMkLst>
        </pc:spChg>
        <pc:picChg chg="add mod">
          <ac:chgData name="Catalina Szigeti" userId="3f4d98c82cce39ac" providerId="LiveId" clId="{E4D84946-AC3B-4FB2-8F05-9E3CE1AF9640}" dt="2020-12-27T14:40:46.910" v="865" actId="1076"/>
          <ac:picMkLst>
            <pc:docMk/>
            <pc:sldMk cId="2756436068" sldId="284"/>
            <ac:picMk id="7" creationId="{89143CAB-7F2A-4F40-9AF7-35312E11D73C}"/>
          </ac:picMkLst>
        </pc:picChg>
        <pc:picChg chg="add mod modCrop">
          <ac:chgData name="Catalina Szigeti" userId="3f4d98c82cce39ac" providerId="LiveId" clId="{E4D84946-AC3B-4FB2-8F05-9E3CE1AF9640}" dt="2020-12-27T14:40:38.307" v="864" actId="732"/>
          <ac:picMkLst>
            <pc:docMk/>
            <pc:sldMk cId="2756436068" sldId="284"/>
            <ac:picMk id="8" creationId="{1974F4A5-4B1E-43B0-B0EA-6A834FD60B67}"/>
          </ac:picMkLst>
        </pc:picChg>
        <pc:picChg chg="del">
          <ac:chgData name="Catalina Szigeti" userId="3f4d98c82cce39ac" providerId="LiveId" clId="{E4D84946-AC3B-4FB2-8F05-9E3CE1AF9640}" dt="2020-12-27T14:39:55.423" v="853" actId="478"/>
          <ac:picMkLst>
            <pc:docMk/>
            <pc:sldMk cId="2756436068" sldId="284"/>
            <ac:picMk id="14" creationId="{C95FE7B3-6991-4A7C-A4B5-5EBD89B504E6}"/>
          </ac:picMkLst>
        </pc:picChg>
        <pc:picChg chg="del">
          <ac:chgData name="Catalina Szigeti" userId="3f4d98c82cce39ac" providerId="LiveId" clId="{E4D84946-AC3B-4FB2-8F05-9E3CE1AF9640}" dt="2020-12-27T14:39:55.884" v="854" actId="478"/>
          <ac:picMkLst>
            <pc:docMk/>
            <pc:sldMk cId="2756436068" sldId="284"/>
            <ac:picMk id="18" creationId="{E6E7C1A2-82B3-436B-A5FF-5570845AC74F}"/>
          </ac:picMkLst>
        </pc:picChg>
      </pc:sldChg>
      <pc:sldMasterChg chg="delSldLayout modSldLayout">
        <pc:chgData name="Catalina Szigeti" userId="3f4d98c82cce39ac" providerId="LiveId" clId="{E4D84946-AC3B-4FB2-8F05-9E3CE1AF9640}" dt="2020-12-27T14:41:16.693" v="872" actId="47"/>
        <pc:sldMasterMkLst>
          <pc:docMk/>
          <pc:sldMasterMk cId="0" sldId="2147483648"/>
        </pc:sldMasterMkLst>
        <pc:sldLayoutChg chg="modSp mod">
          <pc:chgData name="Catalina Szigeti" userId="3f4d98c82cce39ac" providerId="LiveId" clId="{E4D84946-AC3B-4FB2-8F05-9E3CE1AF9640}" dt="2020-12-27T13:56:53.752" v="1" actId="20577"/>
          <pc:sldLayoutMkLst>
            <pc:docMk/>
            <pc:sldMasterMk cId="0" sldId="2147483648"/>
            <pc:sldLayoutMk cId="0" sldId="2147483651"/>
          </pc:sldLayoutMkLst>
          <pc:spChg chg="mod">
            <ac:chgData name="Catalina Szigeti" userId="3f4d98c82cce39ac" providerId="LiveId" clId="{E4D84946-AC3B-4FB2-8F05-9E3CE1AF9640}" dt="2020-12-27T13:56:53.752" v="1" actId="20577"/>
            <ac:spMkLst>
              <pc:docMk/>
              <pc:sldMasterMk cId="0" sldId="2147483648"/>
              <pc:sldLayoutMk cId="0" sldId="2147483651"/>
              <ac:spMk id="49" creationId="{00000000-0000-0000-0000-000000000000}"/>
            </ac:spMkLst>
          </pc:spChg>
        </pc:sldLayoutChg>
        <pc:sldLayoutChg chg="modSp mod">
          <pc:chgData name="Catalina Szigeti" userId="3f4d98c82cce39ac" providerId="LiveId" clId="{E4D84946-AC3B-4FB2-8F05-9E3CE1AF9640}" dt="2020-12-27T13:57:05.416" v="3" actId="20577"/>
          <pc:sldLayoutMkLst>
            <pc:docMk/>
            <pc:sldMasterMk cId="0" sldId="2147483648"/>
            <pc:sldLayoutMk cId="0" sldId="2147483652"/>
          </pc:sldLayoutMkLst>
          <pc:spChg chg="mod">
            <ac:chgData name="Catalina Szigeti" userId="3f4d98c82cce39ac" providerId="LiveId" clId="{E4D84946-AC3B-4FB2-8F05-9E3CE1AF9640}" dt="2020-12-27T13:57:05.416" v="3" actId="20577"/>
            <ac:spMkLst>
              <pc:docMk/>
              <pc:sldMasterMk cId="0" sldId="2147483648"/>
              <pc:sldLayoutMk cId="0" sldId="2147483652"/>
              <ac:spMk id="67" creationId="{00000000-0000-0000-0000-000000000000}"/>
            </ac:spMkLst>
          </pc:spChg>
        </pc:sldLayoutChg>
        <pc:sldLayoutChg chg="modSp mod">
          <pc:chgData name="Catalina Szigeti" userId="3f4d98c82cce39ac" providerId="LiveId" clId="{E4D84946-AC3B-4FB2-8F05-9E3CE1AF9640}" dt="2020-12-27T13:57:10.965" v="5" actId="20577"/>
          <pc:sldLayoutMkLst>
            <pc:docMk/>
            <pc:sldMasterMk cId="0" sldId="2147483648"/>
            <pc:sldLayoutMk cId="0" sldId="2147483653"/>
          </pc:sldLayoutMkLst>
          <pc:spChg chg="mod">
            <ac:chgData name="Catalina Szigeti" userId="3f4d98c82cce39ac" providerId="LiveId" clId="{E4D84946-AC3B-4FB2-8F05-9E3CE1AF9640}" dt="2020-12-27T13:57:10.965" v="5" actId="20577"/>
            <ac:spMkLst>
              <pc:docMk/>
              <pc:sldMasterMk cId="0" sldId="2147483648"/>
              <pc:sldLayoutMk cId="0" sldId="2147483653"/>
              <ac:spMk id="85" creationId="{00000000-0000-0000-0000-000000000000}"/>
            </ac:spMkLst>
          </pc:spChg>
        </pc:sldLayoutChg>
        <pc:sldLayoutChg chg="modSp mod">
          <pc:chgData name="Catalina Szigeti" userId="3f4d98c82cce39ac" providerId="LiveId" clId="{E4D84946-AC3B-4FB2-8F05-9E3CE1AF9640}" dt="2020-12-27T13:57:16.972" v="7" actId="20577"/>
          <pc:sldLayoutMkLst>
            <pc:docMk/>
            <pc:sldMasterMk cId="0" sldId="2147483648"/>
            <pc:sldLayoutMk cId="0" sldId="2147483654"/>
          </pc:sldLayoutMkLst>
          <pc:spChg chg="mod">
            <ac:chgData name="Catalina Szigeti" userId="3f4d98c82cce39ac" providerId="LiveId" clId="{E4D84946-AC3B-4FB2-8F05-9E3CE1AF9640}" dt="2020-12-27T13:57:16.972" v="7" actId="20577"/>
            <ac:spMkLst>
              <pc:docMk/>
              <pc:sldMasterMk cId="0" sldId="2147483648"/>
              <pc:sldLayoutMk cId="0" sldId="2147483654"/>
              <ac:spMk id="103" creationId="{00000000-0000-0000-0000-000000000000}"/>
            </ac:spMkLst>
          </pc:spChg>
        </pc:sldLayoutChg>
        <pc:sldLayoutChg chg="modSp mod">
          <pc:chgData name="Catalina Szigeti" userId="3f4d98c82cce39ac" providerId="LiveId" clId="{E4D84946-AC3B-4FB2-8F05-9E3CE1AF9640}" dt="2020-12-27T13:57:23.939" v="9" actId="20577"/>
          <pc:sldLayoutMkLst>
            <pc:docMk/>
            <pc:sldMasterMk cId="0" sldId="2147483648"/>
            <pc:sldLayoutMk cId="0" sldId="2147483656"/>
          </pc:sldLayoutMkLst>
          <pc:spChg chg="mod">
            <ac:chgData name="Catalina Szigeti" userId="3f4d98c82cce39ac" providerId="LiveId" clId="{E4D84946-AC3B-4FB2-8F05-9E3CE1AF9640}" dt="2020-12-27T13:57:23.939" v="9" actId="20577"/>
            <ac:spMkLst>
              <pc:docMk/>
              <pc:sldMasterMk cId="0" sldId="2147483648"/>
              <pc:sldLayoutMk cId="0" sldId="2147483656"/>
              <ac:spMk id="136" creationId="{00000000-0000-0000-0000-000000000000}"/>
            </ac:spMkLst>
          </pc:spChg>
        </pc:sldLayoutChg>
        <pc:sldLayoutChg chg="modSp del mod">
          <pc:chgData name="Catalina Szigeti" userId="3f4d98c82cce39ac" providerId="LiveId" clId="{E4D84946-AC3B-4FB2-8F05-9E3CE1AF9640}" dt="2020-12-27T14:41:16.693" v="872" actId="47"/>
          <pc:sldLayoutMkLst>
            <pc:docMk/>
            <pc:sldMasterMk cId="0" sldId="2147483648"/>
            <pc:sldLayoutMk cId="0" sldId="2147483658"/>
          </pc:sldLayoutMkLst>
          <pc:spChg chg="mod">
            <ac:chgData name="Catalina Szigeti" userId="3f4d98c82cce39ac" providerId="LiveId" clId="{E4D84946-AC3B-4FB2-8F05-9E3CE1AF9640}" dt="2020-12-27T13:57:29.944" v="11" actId="20577"/>
            <ac:spMkLst>
              <pc:docMk/>
              <pc:sldMasterMk cId="0" sldId="2147483648"/>
              <pc:sldLayoutMk cId="0" sldId="2147483658"/>
              <ac:spMk id="171" creationId="{00000000-0000-0000-0000-000000000000}"/>
            </ac:spMkLst>
          </pc:sp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9" name="Shape 179"/>
          <p:cNvSpPr>
            <a:spLocks noGrp="1" noRot="1" noChangeAspect="1"/>
          </p:cNvSpPr>
          <p:nvPr>
            <p:ph type="sldImg"/>
          </p:nvPr>
        </p:nvSpPr>
        <p:spPr>
          <a:xfrm>
            <a:off x="1143000" y="685800"/>
            <a:ext cx="4572000" cy="3429000"/>
          </a:xfrm>
          <a:prstGeom prst="rect">
            <a:avLst/>
          </a:prstGeom>
        </p:spPr>
        <p:txBody>
          <a:bodyPr/>
          <a:lstStyle/>
          <a:p>
            <a:endParaRPr/>
          </a:p>
        </p:txBody>
      </p:sp>
      <p:sp>
        <p:nvSpPr>
          <p:cNvPr id="180" name="Shape 180"/>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1837848972"/>
      </p:ext>
    </p:extLst>
  </p:cSld>
  <p:clrMap bg1="lt1" tx1="dk1" bg2="lt2" tx2="dk2" accent1="accent1" accent2="accent2" accent3="accent3" accent4="accent4" accent5="accent5" accent6="accent6" hlink="hlink" folHlink="folHlink"/>
  <p:notesStyle>
    <a:lvl1pPr latinLnBrk="0">
      <a:defRPr sz="1400">
        <a:latin typeface="+mj-lt"/>
        <a:ea typeface="+mj-ea"/>
        <a:cs typeface="+mj-cs"/>
        <a:sym typeface="Arial"/>
      </a:defRPr>
    </a:lvl1pPr>
    <a:lvl2pPr indent="228600" latinLnBrk="0">
      <a:defRPr sz="1400">
        <a:latin typeface="+mj-lt"/>
        <a:ea typeface="+mj-ea"/>
        <a:cs typeface="+mj-cs"/>
        <a:sym typeface="Arial"/>
      </a:defRPr>
    </a:lvl2pPr>
    <a:lvl3pPr indent="457200" latinLnBrk="0">
      <a:defRPr sz="1400">
        <a:latin typeface="+mj-lt"/>
        <a:ea typeface="+mj-ea"/>
        <a:cs typeface="+mj-cs"/>
        <a:sym typeface="Arial"/>
      </a:defRPr>
    </a:lvl3pPr>
    <a:lvl4pPr indent="685800" latinLnBrk="0">
      <a:defRPr sz="1400">
        <a:latin typeface="+mj-lt"/>
        <a:ea typeface="+mj-ea"/>
        <a:cs typeface="+mj-cs"/>
        <a:sym typeface="Arial"/>
      </a:defRPr>
    </a:lvl4pPr>
    <a:lvl5pPr indent="914400" latinLnBrk="0">
      <a:defRPr sz="1400">
        <a:latin typeface="+mj-lt"/>
        <a:ea typeface="+mj-ea"/>
        <a:cs typeface="+mj-cs"/>
        <a:sym typeface="Arial"/>
      </a:defRPr>
    </a:lvl5pPr>
    <a:lvl6pPr indent="1143000" latinLnBrk="0">
      <a:defRPr sz="1400">
        <a:latin typeface="+mj-lt"/>
        <a:ea typeface="+mj-ea"/>
        <a:cs typeface="+mj-cs"/>
        <a:sym typeface="Arial"/>
      </a:defRPr>
    </a:lvl6pPr>
    <a:lvl7pPr indent="1371600" latinLnBrk="0">
      <a:defRPr sz="1400">
        <a:latin typeface="+mj-lt"/>
        <a:ea typeface="+mj-ea"/>
        <a:cs typeface="+mj-cs"/>
        <a:sym typeface="Arial"/>
      </a:defRPr>
    </a:lvl7pPr>
    <a:lvl8pPr indent="1600200" latinLnBrk="0">
      <a:defRPr sz="1400">
        <a:latin typeface="+mj-lt"/>
        <a:ea typeface="+mj-ea"/>
        <a:cs typeface="+mj-cs"/>
        <a:sym typeface="Arial"/>
      </a:defRPr>
    </a:lvl8pPr>
    <a:lvl9pPr indent="1828800" latinLnBrk="0">
      <a:defRPr sz="1400">
        <a:latin typeface="+mj-lt"/>
        <a:ea typeface="+mj-ea"/>
        <a:cs typeface="+mj-cs"/>
        <a:sym typeface="Arial"/>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cSld name="1_One column text">
    <p:spTree>
      <p:nvGrpSpPr>
        <p:cNvPr id="1" name=""/>
        <p:cNvGrpSpPr/>
        <p:nvPr/>
      </p:nvGrpSpPr>
      <p:grpSpPr>
        <a:xfrm>
          <a:off x="0" y="0"/>
          <a:ext cx="0" cy="0"/>
          <a:chOff x="0" y="0"/>
          <a:chExt cx="0" cy="0"/>
        </a:xfrm>
      </p:grpSpPr>
      <p:grpSp>
        <p:nvGrpSpPr>
          <p:cNvPr id="19" name="Google Shape;7;p23"/>
          <p:cNvGrpSpPr/>
          <p:nvPr/>
        </p:nvGrpSpPr>
        <p:grpSpPr>
          <a:xfrm>
            <a:off x="242852" y="1756547"/>
            <a:ext cx="9346508" cy="5675929"/>
            <a:chOff x="-1" y="0"/>
            <a:chExt cx="9346507" cy="5675927"/>
          </a:xfrm>
        </p:grpSpPr>
        <p:sp>
          <p:nvSpPr>
            <p:cNvPr id="17" name="Figura"/>
            <p:cNvSpPr/>
            <p:nvPr/>
          </p:nvSpPr>
          <p:spPr>
            <a:xfrm>
              <a:off x="-2" y="-1"/>
              <a:ext cx="9346508" cy="567592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9E1E4"/>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8" name="Texto"/>
            <p:cNvSpPr txBox="1"/>
            <p:nvPr/>
          </p:nvSpPr>
          <p:spPr>
            <a:xfrm>
              <a:off x="-2" y="2647844"/>
              <a:ext cx="9091325"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pic>
        <p:nvPicPr>
          <p:cNvPr id="20" name="Google Shape;8;p23" descr="Google Shape;8;p23"/>
          <p:cNvPicPr>
            <a:picLocks noChangeAspect="1"/>
          </p:cNvPicPr>
          <p:nvPr/>
        </p:nvPicPr>
        <p:blipFill>
          <a:blip r:embed="rId2"/>
          <a:stretch>
            <a:fillRect/>
          </a:stretch>
        </p:blipFill>
        <p:spPr>
          <a:xfrm>
            <a:off x="436350" y="419800"/>
            <a:ext cx="3659450" cy="680475"/>
          </a:xfrm>
          <a:prstGeom prst="rect">
            <a:avLst/>
          </a:prstGeom>
          <a:ln w="12700">
            <a:miter lim="400000"/>
          </a:ln>
        </p:spPr>
      </p:pic>
      <p:sp>
        <p:nvSpPr>
          <p:cNvPr id="21" name="Google Shape;9;p23"/>
          <p:cNvSpPr/>
          <p:nvPr/>
        </p:nvSpPr>
        <p:spPr>
          <a:xfrm>
            <a:off x="436350" y="6464001"/>
            <a:ext cx="7891862" cy="680477"/>
          </a:xfrm>
          <a:prstGeom prst="roundRect">
            <a:avLst>
              <a:gd name="adj" fmla="val 19335"/>
            </a:avLst>
          </a:prstGeom>
          <a:solidFill>
            <a:srgbClr val="BB9BA5"/>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22" name="Google Shape;10;p23" descr="Google Shape;10;p23"/>
          <p:cNvPicPr>
            <a:picLocks noChangeAspect="1"/>
          </p:cNvPicPr>
          <p:nvPr/>
        </p:nvPicPr>
        <p:blipFill>
          <a:blip r:embed="rId3"/>
          <a:stretch>
            <a:fillRect/>
          </a:stretch>
        </p:blipFill>
        <p:spPr>
          <a:xfrm>
            <a:off x="433440" y="6464000"/>
            <a:ext cx="690485" cy="680478"/>
          </a:xfrm>
          <a:prstGeom prst="rect">
            <a:avLst/>
          </a:prstGeom>
          <a:ln w="12700">
            <a:miter lim="400000"/>
          </a:ln>
        </p:spPr>
      </p:pic>
      <p:pic>
        <p:nvPicPr>
          <p:cNvPr id="23" name="Google Shape;11;p23" descr="Google Shape;11;p23"/>
          <p:cNvPicPr>
            <a:picLocks noChangeAspect="1"/>
          </p:cNvPicPr>
          <p:nvPr/>
        </p:nvPicPr>
        <p:blipFill>
          <a:blip r:embed="rId4"/>
          <a:stretch>
            <a:fillRect/>
          </a:stretch>
        </p:blipFill>
        <p:spPr>
          <a:xfrm>
            <a:off x="8272364" y="1222172"/>
            <a:ext cx="1080003" cy="241875"/>
          </a:xfrm>
          <a:prstGeom prst="rect">
            <a:avLst/>
          </a:prstGeom>
          <a:ln w="12700">
            <a:miter lim="400000"/>
          </a:ln>
        </p:spPr>
      </p:pic>
      <p:pic>
        <p:nvPicPr>
          <p:cNvPr id="24" name="Google Shape;12;p23" descr="Google Shape;12;p23"/>
          <p:cNvPicPr>
            <a:picLocks noChangeAspect="1"/>
          </p:cNvPicPr>
          <p:nvPr/>
        </p:nvPicPr>
        <p:blipFill>
          <a:blip r:embed="rId5"/>
          <a:stretch>
            <a:fillRect/>
          </a:stretch>
        </p:blipFill>
        <p:spPr>
          <a:xfrm>
            <a:off x="8272364" y="418596"/>
            <a:ext cx="1080003" cy="664778"/>
          </a:xfrm>
          <a:prstGeom prst="rect">
            <a:avLst/>
          </a:prstGeom>
          <a:ln w="12700">
            <a:miter lim="400000"/>
          </a:ln>
        </p:spPr>
      </p:pic>
      <p:pic>
        <p:nvPicPr>
          <p:cNvPr id="25" name="Google Shape;13;p23" descr="Google Shape;13;p23"/>
          <p:cNvPicPr>
            <a:picLocks noChangeAspect="1"/>
          </p:cNvPicPr>
          <p:nvPr/>
        </p:nvPicPr>
        <p:blipFill>
          <a:blip r:embed="rId6"/>
          <a:stretch>
            <a:fillRect/>
          </a:stretch>
        </p:blipFill>
        <p:spPr>
          <a:xfrm>
            <a:off x="8521706" y="6387272"/>
            <a:ext cx="830662" cy="756003"/>
          </a:xfrm>
          <a:prstGeom prst="rect">
            <a:avLst/>
          </a:prstGeom>
          <a:ln w="12700">
            <a:miter lim="400000"/>
          </a:ln>
        </p:spPr>
      </p:pic>
      <p:sp>
        <p:nvSpPr>
          <p:cNvPr id="26" name="Google Shape;15;p23"/>
          <p:cNvSpPr txBox="1"/>
          <p:nvPr/>
        </p:nvSpPr>
        <p:spPr>
          <a:xfrm>
            <a:off x="1139099" y="834800"/>
            <a:ext cx="4156802" cy="33971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spAutoFit/>
          </a:bodyPr>
          <a:lstStyle/>
          <a:p>
            <a:pPr>
              <a:defRPr sz="1200" b="1">
                <a:solidFill>
                  <a:srgbClr val="741B47"/>
                </a:solidFill>
                <a:latin typeface="Calibri"/>
                <a:ea typeface="Calibri"/>
                <a:cs typeface="Calibri"/>
                <a:sym typeface="Calibri"/>
              </a:defRPr>
            </a:pPr>
            <a:r>
              <a:t>SECTOR METALMECÁNICA </a:t>
            </a:r>
            <a:r>
              <a:rPr b="0"/>
              <a:t>| NIVEL 3° MEDIO</a:t>
            </a:r>
          </a:p>
        </p:txBody>
      </p:sp>
      <p:sp>
        <p:nvSpPr>
          <p:cNvPr id="27"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34"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SECTION_HEADER">
    <p:spTree>
      <p:nvGrpSpPr>
        <p:cNvPr id="1" name=""/>
        <p:cNvGrpSpPr/>
        <p:nvPr/>
      </p:nvGrpSpPr>
      <p:grpSpPr>
        <a:xfrm>
          <a:off x="0" y="0"/>
          <a:ext cx="0" cy="0"/>
          <a:chOff x="0" y="0"/>
          <a:chExt cx="0" cy="0"/>
        </a:xfrm>
      </p:grpSpPr>
      <p:sp>
        <p:nvSpPr>
          <p:cNvPr id="41" name="Google Shape;20;p27"/>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44" name="Google Shape;21;p27"/>
          <p:cNvGrpSpPr/>
          <p:nvPr/>
        </p:nvGrpSpPr>
        <p:grpSpPr>
          <a:xfrm>
            <a:off x="8091898" y="451663"/>
            <a:ext cx="662106" cy="380240"/>
            <a:chOff x="-1" y="0"/>
            <a:chExt cx="662105" cy="380239"/>
          </a:xfrm>
        </p:grpSpPr>
        <p:sp>
          <p:nvSpPr>
            <p:cNvPr id="42"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43" name="Texto"/>
            <p:cNvSpPr txBox="1"/>
            <p:nvPr/>
          </p:nvSpPr>
          <p:spPr>
            <a:xfrm>
              <a:off x="-2" y="-1"/>
              <a:ext cx="662107"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47" name="Google Shape;22;p27"/>
          <p:cNvGrpSpPr/>
          <p:nvPr/>
        </p:nvGrpSpPr>
        <p:grpSpPr>
          <a:xfrm>
            <a:off x="8753997" y="451663"/>
            <a:ext cx="785404" cy="380240"/>
            <a:chOff x="0" y="0"/>
            <a:chExt cx="785403" cy="380239"/>
          </a:xfrm>
        </p:grpSpPr>
        <p:sp>
          <p:nvSpPr>
            <p:cNvPr id="45"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46" name="Texto"/>
            <p:cNvSpPr txBox="1"/>
            <p:nvPr/>
          </p:nvSpPr>
          <p:spPr>
            <a:xfrm>
              <a:off x="-1" y="-1"/>
              <a:ext cx="785404"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48" name="Google Shape;26;p27"/>
          <p:cNvSpPr txBox="1"/>
          <p:nvPr/>
        </p:nvSpPr>
        <p:spPr>
          <a:xfrm>
            <a:off x="375975" y="6881800"/>
            <a:ext cx="6786599" cy="317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49" name="Google Shape;23;p27"/>
          <p:cNvSpPr txBox="1"/>
          <p:nvPr/>
        </p:nvSpPr>
        <p:spPr>
          <a:xfrm>
            <a:off x="8443617" y="271142"/>
            <a:ext cx="1166703"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7</a:t>
            </a:r>
            <a:r>
              <a:rPr dirty="0"/>
              <a:t>|</a:t>
            </a:r>
            <a:r>
              <a:rPr lang="es-CL" sz="1600" dirty="0">
                <a:solidFill>
                  <a:srgbClr val="741B47"/>
                </a:solidFill>
              </a:rPr>
              <a:t>2</a:t>
            </a:r>
            <a:endParaRPr sz="1600" dirty="0">
              <a:solidFill>
                <a:srgbClr val="741B47"/>
              </a:solidFill>
            </a:endParaRPr>
          </a:p>
        </p:txBody>
      </p:sp>
      <p:sp>
        <p:nvSpPr>
          <p:cNvPr id="50" name="Google Shape;33;p25"/>
          <p:cNvSpPr txBox="1"/>
          <p:nvPr/>
        </p:nvSpPr>
        <p:spPr>
          <a:xfrm>
            <a:off x="442650" y="350325"/>
            <a:ext cx="7441801" cy="4000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b="0" dirty="0" err="1"/>
              <a:t>Mantenimiento</a:t>
            </a:r>
            <a:r>
              <a:rPr b="0" dirty="0"/>
              <a:t> de </a:t>
            </a:r>
            <a:r>
              <a:rPr b="0" dirty="0" err="1"/>
              <a:t>sistemas</a:t>
            </a:r>
            <a:r>
              <a:rPr b="0" dirty="0"/>
              <a:t> de </a:t>
            </a:r>
            <a:r>
              <a:rPr b="0" dirty="0" err="1"/>
              <a:t>seguridad</a:t>
            </a:r>
            <a:r>
              <a:rPr b="0" dirty="0"/>
              <a:t> y </a:t>
            </a:r>
            <a:r>
              <a:rPr lang="es-CL" b="0" dirty="0"/>
              <a:t>confortabilidad</a:t>
            </a:r>
            <a:endParaRPr b="0" dirty="0"/>
          </a:p>
        </p:txBody>
      </p:sp>
      <p:sp>
        <p:nvSpPr>
          <p:cNvPr id="51"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_AND_BODY">
    <p:spTree>
      <p:nvGrpSpPr>
        <p:cNvPr id="1" name=""/>
        <p:cNvGrpSpPr/>
        <p:nvPr/>
      </p:nvGrpSpPr>
      <p:grpSpPr>
        <a:xfrm>
          <a:off x="0" y="0"/>
          <a:ext cx="0" cy="0"/>
          <a:chOff x="0" y="0"/>
          <a:chExt cx="0" cy="0"/>
        </a:xfrm>
      </p:grpSpPr>
      <p:sp>
        <p:nvSpPr>
          <p:cNvPr id="58" name="Google Shape;28;p25"/>
          <p:cNvSpPr/>
          <p:nvPr/>
        </p:nvSpPr>
        <p:spPr>
          <a:xfrm rot="10800000" flipH="1">
            <a:off x="180974" y="832249"/>
            <a:ext cx="9358202" cy="12369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0173" y="0"/>
                </a:lnTo>
                <a:cubicBezTo>
                  <a:pt x="20961" y="0"/>
                  <a:pt x="21600" y="4835"/>
                  <a:pt x="21600" y="10800"/>
                </a:cubicBezTo>
                <a:lnTo>
                  <a:pt x="21600" y="21600"/>
                </a:lnTo>
                <a:lnTo>
                  <a:pt x="0" y="21600"/>
                </a:lnTo>
                <a:close/>
              </a:path>
            </a:pathLst>
          </a:cu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59" name="Google Shape;29;p25"/>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62" name="Google Shape;30;p25"/>
          <p:cNvGrpSpPr/>
          <p:nvPr/>
        </p:nvGrpSpPr>
        <p:grpSpPr>
          <a:xfrm>
            <a:off x="8091898" y="451663"/>
            <a:ext cx="662106" cy="380240"/>
            <a:chOff x="-1" y="0"/>
            <a:chExt cx="662105" cy="380239"/>
          </a:xfrm>
        </p:grpSpPr>
        <p:sp>
          <p:nvSpPr>
            <p:cNvPr id="60"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61" name="Texto"/>
            <p:cNvSpPr txBox="1"/>
            <p:nvPr/>
          </p:nvSpPr>
          <p:spPr>
            <a:xfrm>
              <a:off x="-2" y="-1"/>
              <a:ext cx="662107"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65" name="Google Shape;31;p25"/>
          <p:cNvGrpSpPr/>
          <p:nvPr/>
        </p:nvGrpSpPr>
        <p:grpSpPr>
          <a:xfrm>
            <a:off x="8753997" y="451663"/>
            <a:ext cx="785404" cy="380240"/>
            <a:chOff x="0" y="0"/>
            <a:chExt cx="785403" cy="380239"/>
          </a:xfrm>
        </p:grpSpPr>
        <p:sp>
          <p:nvSpPr>
            <p:cNvPr id="63"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64" name="Texto"/>
            <p:cNvSpPr txBox="1"/>
            <p:nvPr/>
          </p:nvSpPr>
          <p:spPr>
            <a:xfrm>
              <a:off x="-1" y="-1"/>
              <a:ext cx="785404"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66" name="Google Shape;26;p27"/>
          <p:cNvSpPr txBox="1"/>
          <p:nvPr/>
        </p:nvSpPr>
        <p:spPr>
          <a:xfrm>
            <a:off x="375975" y="6881800"/>
            <a:ext cx="6786599" cy="317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67" name="Google Shape;23;p27"/>
          <p:cNvSpPr txBox="1"/>
          <p:nvPr/>
        </p:nvSpPr>
        <p:spPr>
          <a:xfrm>
            <a:off x="8443617" y="271142"/>
            <a:ext cx="1166703"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7</a:t>
            </a:r>
            <a:r>
              <a:rPr dirty="0"/>
              <a:t>|</a:t>
            </a:r>
            <a:r>
              <a:rPr sz="1600" dirty="0">
                <a:solidFill>
                  <a:srgbClr val="741B47"/>
                </a:solidFill>
              </a:rPr>
              <a:t>2</a:t>
            </a:r>
          </a:p>
        </p:txBody>
      </p:sp>
      <p:sp>
        <p:nvSpPr>
          <p:cNvPr id="68" name="Google Shape;33;p25"/>
          <p:cNvSpPr txBox="1"/>
          <p:nvPr/>
        </p:nvSpPr>
        <p:spPr>
          <a:xfrm>
            <a:off x="442650" y="350325"/>
            <a:ext cx="7441801" cy="4000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lang="es-ES" b="0" dirty="0"/>
              <a:t>Mantenimiento de sistemas de seguridad y confortabilidad</a:t>
            </a:r>
            <a:endParaRPr b="0" dirty="0"/>
          </a:p>
        </p:txBody>
      </p:sp>
      <p:sp>
        <p:nvSpPr>
          <p:cNvPr id="69"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TITLE_ONLY">
    <p:spTree>
      <p:nvGrpSpPr>
        <p:cNvPr id="1" name=""/>
        <p:cNvGrpSpPr/>
        <p:nvPr/>
      </p:nvGrpSpPr>
      <p:grpSpPr>
        <a:xfrm>
          <a:off x="0" y="0"/>
          <a:ext cx="0" cy="0"/>
          <a:chOff x="0" y="0"/>
          <a:chExt cx="0" cy="0"/>
        </a:xfrm>
      </p:grpSpPr>
      <p:sp>
        <p:nvSpPr>
          <p:cNvPr id="76" name="Google Shape;37;p26"/>
          <p:cNvSpPr/>
          <p:nvPr/>
        </p:nvSpPr>
        <p:spPr>
          <a:xfrm rot="10800000" flipH="1">
            <a:off x="181647" y="822023"/>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EFEFEF"/>
          </a:solidFill>
          <a:ln w="12700">
            <a:miter lim="400000"/>
          </a:ln>
        </p:spPr>
        <p:txBody>
          <a:bodyPr lIns="0" tIns="0" rIns="0" bIns="0" anchor="ctr"/>
          <a:lstStyle/>
          <a:p>
            <a:pPr>
              <a:defRPr>
                <a:latin typeface="+mj-lt"/>
                <a:ea typeface="+mj-ea"/>
                <a:cs typeface="+mj-cs"/>
                <a:sym typeface="Arial"/>
              </a:defRPr>
            </a:pPr>
            <a:endParaRPr/>
          </a:p>
        </p:txBody>
      </p:sp>
      <p:sp>
        <p:nvSpPr>
          <p:cNvPr id="77" name="Google Shape;38;p26"/>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80" name="Google Shape;39;p26"/>
          <p:cNvGrpSpPr/>
          <p:nvPr/>
        </p:nvGrpSpPr>
        <p:grpSpPr>
          <a:xfrm>
            <a:off x="8091898" y="451663"/>
            <a:ext cx="662106" cy="380240"/>
            <a:chOff x="-1" y="0"/>
            <a:chExt cx="662105" cy="380239"/>
          </a:xfrm>
        </p:grpSpPr>
        <p:sp>
          <p:nvSpPr>
            <p:cNvPr id="78"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79" name="Texto"/>
            <p:cNvSpPr txBox="1"/>
            <p:nvPr/>
          </p:nvSpPr>
          <p:spPr>
            <a:xfrm>
              <a:off x="-2" y="-1"/>
              <a:ext cx="662107"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83" name="Google Shape;40;p26"/>
          <p:cNvGrpSpPr/>
          <p:nvPr/>
        </p:nvGrpSpPr>
        <p:grpSpPr>
          <a:xfrm>
            <a:off x="8753997" y="451663"/>
            <a:ext cx="785404" cy="380240"/>
            <a:chOff x="0" y="0"/>
            <a:chExt cx="785403" cy="380239"/>
          </a:xfrm>
        </p:grpSpPr>
        <p:sp>
          <p:nvSpPr>
            <p:cNvPr id="81"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82" name="Texto"/>
            <p:cNvSpPr txBox="1"/>
            <p:nvPr/>
          </p:nvSpPr>
          <p:spPr>
            <a:xfrm>
              <a:off x="-1" y="-1"/>
              <a:ext cx="785404"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84" name="Google Shape;44;p26"/>
          <p:cNvSpPr txBox="1"/>
          <p:nvPr/>
        </p:nvSpPr>
        <p:spPr>
          <a:xfrm>
            <a:off x="375975" y="6881800"/>
            <a:ext cx="6786599" cy="317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85" name="Google Shape;23;p27"/>
          <p:cNvSpPr txBox="1"/>
          <p:nvPr/>
        </p:nvSpPr>
        <p:spPr>
          <a:xfrm>
            <a:off x="8443617" y="271142"/>
            <a:ext cx="1166703"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7</a:t>
            </a:r>
            <a:r>
              <a:rPr dirty="0"/>
              <a:t>|</a:t>
            </a:r>
            <a:r>
              <a:rPr sz="1600" dirty="0">
                <a:solidFill>
                  <a:srgbClr val="741B47"/>
                </a:solidFill>
              </a:rPr>
              <a:t>2</a:t>
            </a:r>
          </a:p>
        </p:txBody>
      </p:sp>
      <p:sp>
        <p:nvSpPr>
          <p:cNvPr id="86" name="Google Shape;33;p25"/>
          <p:cNvSpPr txBox="1"/>
          <p:nvPr/>
        </p:nvSpPr>
        <p:spPr>
          <a:xfrm>
            <a:off x="442650" y="350325"/>
            <a:ext cx="7441801" cy="4000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lang="es-ES" b="0" dirty="0"/>
              <a:t>Mantenimiento de sistemas de seguridad y confortabilidad</a:t>
            </a:r>
            <a:endParaRPr b="0" dirty="0"/>
          </a:p>
        </p:txBody>
      </p:sp>
      <p:sp>
        <p:nvSpPr>
          <p:cNvPr id="87"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ITLE_AND_TWO_COLUMNS">
    <p:spTree>
      <p:nvGrpSpPr>
        <p:cNvPr id="1" name=""/>
        <p:cNvGrpSpPr/>
        <p:nvPr/>
      </p:nvGrpSpPr>
      <p:grpSpPr>
        <a:xfrm>
          <a:off x="0" y="0"/>
          <a:ext cx="0" cy="0"/>
          <a:chOff x="0" y="0"/>
          <a:chExt cx="0" cy="0"/>
        </a:xfrm>
      </p:grpSpPr>
      <p:sp>
        <p:nvSpPr>
          <p:cNvPr id="94" name="Google Shape;46;p28"/>
          <p:cNvSpPr/>
          <p:nvPr/>
        </p:nvSpPr>
        <p:spPr>
          <a:xfrm rot="10800000" flipH="1">
            <a:off x="181647" y="822023"/>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490"/>
            </a:srgbClr>
          </a:solidFill>
          <a:ln w="12700">
            <a:miter lim="400000"/>
          </a:ln>
        </p:spPr>
        <p:txBody>
          <a:bodyPr lIns="0" tIns="0" rIns="0" bIns="0" anchor="ctr"/>
          <a:lstStyle/>
          <a:p>
            <a:pPr>
              <a:defRPr>
                <a:latin typeface="+mj-lt"/>
                <a:ea typeface="+mj-ea"/>
                <a:cs typeface="+mj-cs"/>
                <a:sym typeface="Arial"/>
              </a:defRPr>
            </a:pPr>
            <a:endParaRPr/>
          </a:p>
        </p:txBody>
      </p:sp>
      <p:sp>
        <p:nvSpPr>
          <p:cNvPr id="95" name="Google Shape;47;p28"/>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98" name="Google Shape;48;p28"/>
          <p:cNvGrpSpPr/>
          <p:nvPr/>
        </p:nvGrpSpPr>
        <p:grpSpPr>
          <a:xfrm>
            <a:off x="8091898" y="451663"/>
            <a:ext cx="662106" cy="380240"/>
            <a:chOff x="-1" y="0"/>
            <a:chExt cx="662105" cy="380239"/>
          </a:xfrm>
        </p:grpSpPr>
        <p:sp>
          <p:nvSpPr>
            <p:cNvPr id="96"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97" name="Texto"/>
            <p:cNvSpPr txBox="1"/>
            <p:nvPr/>
          </p:nvSpPr>
          <p:spPr>
            <a:xfrm>
              <a:off x="-2" y="-1"/>
              <a:ext cx="662107"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101" name="Google Shape;49;p28"/>
          <p:cNvGrpSpPr/>
          <p:nvPr/>
        </p:nvGrpSpPr>
        <p:grpSpPr>
          <a:xfrm>
            <a:off x="8753997" y="451663"/>
            <a:ext cx="785404" cy="380240"/>
            <a:chOff x="0" y="0"/>
            <a:chExt cx="785403" cy="380239"/>
          </a:xfrm>
        </p:grpSpPr>
        <p:sp>
          <p:nvSpPr>
            <p:cNvPr id="99"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00" name="Texto"/>
            <p:cNvSpPr txBox="1"/>
            <p:nvPr/>
          </p:nvSpPr>
          <p:spPr>
            <a:xfrm>
              <a:off x="-1" y="-1"/>
              <a:ext cx="785404"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102" name="Google Shape;53;p28"/>
          <p:cNvSpPr txBox="1"/>
          <p:nvPr/>
        </p:nvSpPr>
        <p:spPr>
          <a:xfrm>
            <a:off x="375975" y="6881800"/>
            <a:ext cx="6786599" cy="317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103" name="Google Shape;23;p27"/>
          <p:cNvSpPr txBox="1"/>
          <p:nvPr/>
        </p:nvSpPr>
        <p:spPr>
          <a:xfrm>
            <a:off x="8443617" y="271142"/>
            <a:ext cx="1166703"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7</a:t>
            </a:r>
            <a:r>
              <a:rPr dirty="0"/>
              <a:t>|</a:t>
            </a:r>
            <a:r>
              <a:rPr sz="1600" dirty="0">
                <a:solidFill>
                  <a:srgbClr val="741B47"/>
                </a:solidFill>
              </a:rPr>
              <a:t>2</a:t>
            </a:r>
          </a:p>
        </p:txBody>
      </p:sp>
      <p:sp>
        <p:nvSpPr>
          <p:cNvPr id="104" name="Google Shape;33;p25"/>
          <p:cNvSpPr txBox="1"/>
          <p:nvPr/>
        </p:nvSpPr>
        <p:spPr>
          <a:xfrm>
            <a:off x="442650" y="350325"/>
            <a:ext cx="7441801" cy="4000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lang="es-ES" b="0" dirty="0"/>
              <a:t>Mantenimiento de sistemas de seguridad y confortabilidad</a:t>
            </a:r>
            <a:endParaRPr b="0" dirty="0"/>
          </a:p>
        </p:txBody>
      </p:sp>
      <p:sp>
        <p:nvSpPr>
          <p:cNvPr id="105"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1_One column text 2">
    <p:spTree>
      <p:nvGrpSpPr>
        <p:cNvPr id="1" name=""/>
        <p:cNvGrpSpPr/>
        <p:nvPr/>
      </p:nvGrpSpPr>
      <p:grpSpPr>
        <a:xfrm>
          <a:off x="0" y="0"/>
          <a:ext cx="0" cy="0"/>
          <a:chOff x="0" y="0"/>
          <a:chExt cx="0" cy="0"/>
        </a:xfrm>
      </p:grpSpPr>
      <p:sp>
        <p:nvSpPr>
          <p:cNvPr id="112" name="Google Shape;80;p29"/>
          <p:cNvSpPr/>
          <p:nvPr/>
        </p:nvSpPr>
        <p:spPr>
          <a:xfrm rot="10800000" flipH="1">
            <a:off x="181647" y="822023"/>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EFEFEF"/>
          </a:solidFill>
          <a:ln w="12700">
            <a:miter lim="400000"/>
          </a:ln>
        </p:spPr>
        <p:txBody>
          <a:bodyPr lIns="0" tIns="0" rIns="0" bIns="0" anchor="ctr"/>
          <a:lstStyle/>
          <a:p>
            <a:pPr>
              <a:defRPr>
                <a:latin typeface="+mj-lt"/>
                <a:ea typeface="+mj-ea"/>
                <a:cs typeface="+mj-cs"/>
                <a:sym typeface="Arial"/>
              </a:defRPr>
            </a:pPr>
            <a:endParaRPr/>
          </a:p>
        </p:txBody>
      </p:sp>
      <p:grpSp>
        <p:nvGrpSpPr>
          <p:cNvPr id="115" name="Google Shape;81;p29"/>
          <p:cNvGrpSpPr/>
          <p:nvPr/>
        </p:nvGrpSpPr>
        <p:grpSpPr>
          <a:xfrm>
            <a:off x="8091898" y="451665"/>
            <a:ext cx="662106" cy="380238"/>
            <a:chOff x="-1" y="0"/>
            <a:chExt cx="662105" cy="380237"/>
          </a:xfrm>
        </p:grpSpPr>
        <p:sp>
          <p:nvSpPr>
            <p:cNvPr id="113" name="Google Shape;82;p29"/>
            <p:cNvSpPr/>
            <p:nvPr/>
          </p:nvSpPr>
          <p:spPr>
            <a:xfrm>
              <a:off x="-2" y="327735"/>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14" name="Google Shape;83;p29"/>
            <p:cNvSpPr txBox="1"/>
            <p:nvPr/>
          </p:nvSpPr>
          <p:spPr>
            <a:xfrm>
              <a:off x="-2" y="0"/>
              <a:ext cx="662107" cy="380182"/>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b">
              <a:spAutoFit/>
            </a:bodyPr>
            <a:lstStyle>
              <a:lvl1pPr>
                <a:defRPr>
                  <a:latin typeface="+mj-lt"/>
                  <a:ea typeface="+mj-ea"/>
                  <a:cs typeface="+mj-cs"/>
                  <a:sym typeface="Arial"/>
                </a:defRPr>
              </a:lvl1pPr>
            </a:lstStyle>
            <a:p>
              <a:r>
                <a:t> </a:t>
              </a:r>
            </a:p>
          </p:txBody>
        </p:sp>
      </p:grpSp>
      <p:grpSp>
        <p:nvGrpSpPr>
          <p:cNvPr id="118" name="Google Shape;84;p29"/>
          <p:cNvGrpSpPr/>
          <p:nvPr/>
        </p:nvGrpSpPr>
        <p:grpSpPr>
          <a:xfrm>
            <a:off x="8753997" y="451665"/>
            <a:ext cx="785407" cy="380238"/>
            <a:chOff x="-1" y="0"/>
            <a:chExt cx="785406" cy="380237"/>
          </a:xfrm>
        </p:grpSpPr>
        <p:sp>
          <p:nvSpPr>
            <p:cNvPr id="116" name="Google Shape;85;p29"/>
            <p:cNvSpPr/>
            <p:nvPr/>
          </p:nvSpPr>
          <p:spPr>
            <a:xfrm>
              <a:off x="-2" y="327735"/>
              <a:ext cx="785408"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17" name="Google Shape;86;p29"/>
            <p:cNvSpPr txBox="1"/>
            <p:nvPr/>
          </p:nvSpPr>
          <p:spPr>
            <a:xfrm>
              <a:off x="-2" y="0"/>
              <a:ext cx="785408" cy="380182"/>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b">
              <a:spAutoFit/>
            </a:bodyPr>
            <a:lstStyle>
              <a:lvl1pPr>
                <a:defRPr>
                  <a:latin typeface="+mj-lt"/>
                  <a:ea typeface="+mj-ea"/>
                  <a:cs typeface="+mj-cs"/>
                  <a:sym typeface="Arial"/>
                </a:defRPr>
              </a:lvl1pPr>
            </a:lstStyle>
            <a:p>
              <a:r>
                <a:t> </a:t>
              </a:r>
            </a:p>
          </p:txBody>
        </p:sp>
      </p:grpSp>
      <p:sp>
        <p:nvSpPr>
          <p:cNvPr id="119" name="Google Shape;88;p29"/>
          <p:cNvSpPr txBox="1"/>
          <p:nvPr/>
        </p:nvSpPr>
        <p:spPr>
          <a:xfrm>
            <a:off x="8170650" y="288449"/>
            <a:ext cx="1166703" cy="37215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spAutoFit/>
          </a:bodyPr>
          <a:lstStyle>
            <a:lvl1pPr algn="r">
              <a:defRPr b="1">
                <a:latin typeface="Calibri"/>
                <a:ea typeface="Calibri"/>
                <a:cs typeface="Calibri"/>
                <a:sym typeface="Calibri"/>
              </a:defRPr>
            </a:lvl1pPr>
          </a:lstStyle>
          <a:p>
            <a:r>
              <a:t>¡Atención!</a:t>
            </a:r>
          </a:p>
        </p:txBody>
      </p:sp>
      <p:sp>
        <p:nvSpPr>
          <p:cNvPr id="120" name="Google Shape;31;p6"/>
          <p:cNvSpPr/>
          <p:nvPr/>
        </p:nvSpPr>
        <p:spPr>
          <a:xfrm>
            <a:off x="181649" y="180900"/>
            <a:ext cx="79092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blipFill>
            <a:blip r:embed="rId2"/>
          </a:blipFill>
          <a:ln w="12700">
            <a:miter lim="400000"/>
          </a:ln>
        </p:spPr>
        <p:txBody>
          <a:bodyPr lIns="0" tIns="0" rIns="0" bIns="0" anchor="b"/>
          <a:lstStyle/>
          <a:p>
            <a:pPr>
              <a:defRPr>
                <a:latin typeface="+mj-lt"/>
                <a:ea typeface="+mj-ea"/>
                <a:cs typeface="+mj-cs"/>
                <a:sym typeface="Arial"/>
              </a:defRPr>
            </a:pPr>
            <a:endParaRPr/>
          </a:p>
        </p:txBody>
      </p:sp>
      <p:sp>
        <p:nvSpPr>
          <p:cNvPr id="121"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SECTION_HEADER">
    <p:spTree>
      <p:nvGrpSpPr>
        <p:cNvPr id="1" name=""/>
        <p:cNvGrpSpPr/>
        <p:nvPr/>
      </p:nvGrpSpPr>
      <p:grpSpPr>
        <a:xfrm>
          <a:off x="0" y="0"/>
          <a:ext cx="0" cy="0"/>
          <a:chOff x="0" y="0"/>
          <a:chExt cx="0" cy="0"/>
        </a:xfrm>
      </p:grpSpPr>
      <p:sp>
        <p:nvSpPr>
          <p:cNvPr id="128" name="Google Shape;20;p27"/>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131" name="Google Shape;21;p27"/>
          <p:cNvGrpSpPr/>
          <p:nvPr/>
        </p:nvGrpSpPr>
        <p:grpSpPr>
          <a:xfrm>
            <a:off x="8091898" y="451663"/>
            <a:ext cx="662106" cy="380240"/>
            <a:chOff x="-1" y="0"/>
            <a:chExt cx="662105" cy="380239"/>
          </a:xfrm>
        </p:grpSpPr>
        <p:sp>
          <p:nvSpPr>
            <p:cNvPr id="129"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30" name="Texto"/>
            <p:cNvSpPr txBox="1"/>
            <p:nvPr/>
          </p:nvSpPr>
          <p:spPr>
            <a:xfrm>
              <a:off x="-2" y="-1"/>
              <a:ext cx="662107"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134" name="Google Shape;22;p27"/>
          <p:cNvGrpSpPr/>
          <p:nvPr/>
        </p:nvGrpSpPr>
        <p:grpSpPr>
          <a:xfrm>
            <a:off x="8753997" y="451663"/>
            <a:ext cx="785404" cy="380240"/>
            <a:chOff x="0" y="0"/>
            <a:chExt cx="785403" cy="380239"/>
          </a:xfrm>
        </p:grpSpPr>
        <p:sp>
          <p:nvSpPr>
            <p:cNvPr id="132"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33" name="Texto"/>
            <p:cNvSpPr txBox="1"/>
            <p:nvPr/>
          </p:nvSpPr>
          <p:spPr>
            <a:xfrm>
              <a:off x="-1" y="-1"/>
              <a:ext cx="785404"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135" name="Google Shape;26;p27"/>
          <p:cNvSpPr txBox="1"/>
          <p:nvPr/>
        </p:nvSpPr>
        <p:spPr>
          <a:xfrm>
            <a:off x="375975" y="6881800"/>
            <a:ext cx="6786599" cy="317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136" name="Google Shape;23;p27"/>
          <p:cNvSpPr txBox="1"/>
          <p:nvPr/>
        </p:nvSpPr>
        <p:spPr>
          <a:xfrm>
            <a:off x="8443617" y="271142"/>
            <a:ext cx="1166703"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7</a:t>
            </a:r>
            <a:r>
              <a:rPr dirty="0"/>
              <a:t>|</a:t>
            </a:r>
            <a:r>
              <a:rPr sz="1600" dirty="0">
                <a:solidFill>
                  <a:srgbClr val="741B47"/>
                </a:solidFill>
              </a:rPr>
              <a:t>2</a:t>
            </a:r>
          </a:p>
        </p:txBody>
      </p:sp>
      <p:sp>
        <p:nvSpPr>
          <p:cNvPr id="137" name="Google Shape;33;p25"/>
          <p:cNvSpPr txBox="1"/>
          <p:nvPr/>
        </p:nvSpPr>
        <p:spPr>
          <a:xfrm>
            <a:off x="442650" y="350325"/>
            <a:ext cx="7441801" cy="4000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lang="es-ES" b="0" dirty="0"/>
              <a:t>Mantenimiento de sistemas de seguridad y confortabilidad</a:t>
            </a:r>
            <a:endParaRPr b="0" dirty="0"/>
          </a:p>
        </p:txBody>
      </p:sp>
      <p:sp>
        <p:nvSpPr>
          <p:cNvPr id="138"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1_One column text">
    <p:spTree>
      <p:nvGrpSpPr>
        <p:cNvPr id="1" name=""/>
        <p:cNvGrpSpPr/>
        <p:nvPr/>
      </p:nvGrpSpPr>
      <p:grpSpPr>
        <a:xfrm>
          <a:off x="0" y="0"/>
          <a:ext cx="0" cy="0"/>
          <a:chOff x="0" y="0"/>
          <a:chExt cx="0" cy="0"/>
        </a:xfrm>
      </p:grpSpPr>
      <p:grpSp>
        <p:nvGrpSpPr>
          <p:cNvPr id="147" name="Google Shape;7;p23"/>
          <p:cNvGrpSpPr/>
          <p:nvPr/>
        </p:nvGrpSpPr>
        <p:grpSpPr>
          <a:xfrm>
            <a:off x="242854" y="1756548"/>
            <a:ext cx="9346505" cy="5675927"/>
            <a:chOff x="0" y="0"/>
            <a:chExt cx="9346503" cy="5675926"/>
          </a:xfrm>
        </p:grpSpPr>
        <p:sp>
          <p:nvSpPr>
            <p:cNvPr id="145" name="Figura"/>
            <p:cNvSpPr/>
            <p:nvPr/>
          </p:nvSpPr>
          <p:spPr>
            <a:xfrm>
              <a:off x="-1" y="-1"/>
              <a:ext cx="9346505" cy="567592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9E1E4"/>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46" name="Texto"/>
            <p:cNvSpPr txBox="1"/>
            <p:nvPr/>
          </p:nvSpPr>
          <p:spPr>
            <a:xfrm>
              <a:off x="-1" y="2647845"/>
              <a:ext cx="9091322" cy="380232"/>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defRPr>
                  <a:latin typeface="+mj-lt"/>
                  <a:ea typeface="+mj-ea"/>
                  <a:cs typeface="+mj-cs"/>
                  <a:sym typeface="Arial"/>
                </a:defRPr>
              </a:lvl1pPr>
            </a:lstStyle>
            <a:p>
              <a:r>
                <a:t> </a:t>
              </a:r>
            </a:p>
          </p:txBody>
        </p:sp>
      </p:grpSp>
      <p:pic>
        <p:nvPicPr>
          <p:cNvPr id="148" name="Google Shape;8;p23" descr="Google Shape;8;p23"/>
          <p:cNvPicPr>
            <a:picLocks noChangeAspect="1"/>
          </p:cNvPicPr>
          <p:nvPr/>
        </p:nvPicPr>
        <p:blipFill>
          <a:blip r:embed="rId2"/>
          <a:stretch>
            <a:fillRect/>
          </a:stretch>
        </p:blipFill>
        <p:spPr>
          <a:xfrm>
            <a:off x="436350" y="419800"/>
            <a:ext cx="3659450" cy="680475"/>
          </a:xfrm>
          <a:prstGeom prst="rect">
            <a:avLst/>
          </a:prstGeom>
          <a:ln w="12700">
            <a:miter lim="400000"/>
          </a:ln>
        </p:spPr>
      </p:pic>
      <p:sp>
        <p:nvSpPr>
          <p:cNvPr id="149" name="Google Shape;9;p23"/>
          <p:cNvSpPr/>
          <p:nvPr/>
        </p:nvSpPr>
        <p:spPr>
          <a:xfrm>
            <a:off x="436350" y="6464001"/>
            <a:ext cx="7891862" cy="680476"/>
          </a:xfrm>
          <a:prstGeom prst="roundRect">
            <a:avLst>
              <a:gd name="adj" fmla="val 19335"/>
            </a:avLst>
          </a:prstGeom>
          <a:solidFill>
            <a:srgbClr val="BB9BA5"/>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150" name="Google Shape;10;p23" descr="Google Shape;10;p23"/>
          <p:cNvPicPr>
            <a:picLocks noChangeAspect="1"/>
          </p:cNvPicPr>
          <p:nvPr/>
        </p:nvPicPr>
        <p:blipFill>
          <a:blip r:embed="rId3"/>
          <a:stretch>
            <a:fillRect/>
          </a:stretch>
        </p:blipFill>
        <p:spPr>
          <a:xfrm>
            <a:off x="433440" y="6464000"/>
            <a:ext cx="690484" cy="680477"/>
          </a:xfrm>
          <a:prstGeom prst="rect">
            <a:avLst/>
          </a:prstGeom>
          <a:ln w="12700">
            <a:miter lim="400000"/>
          </a:ln>
        </p:spPr>
      </p:pic>
      <p:pic>
        <p:nvPicPr>
          <p:cNvPr id="151" name="Google Shape;11;p23" descr="Google Shape;11;p23"/>
          <p:cNvPicPr>
            <a:picLocks noChangeAspect="1"/>
          </p:cNvPicPr>
          <p:nvPr/>
        </p:nvPicPr>
        <p:blipFill>
          <a:blip r:embed="rId4"/>
          <a:stretch>
            <a:fillRect/>
          </a:stretch>
        </p:blipFill>
        <p:spPr>
          <a:xfrm>
            <a:off x="8272364" y="1222172"/>
            <a:ext cx="1080002" cy="241875"/>
          </a:xfrm>
          <a:prstGeom prst="rect">
            <a:avLst/>
          </a:prstGeom>
          <a:ln w="12700">
            <a:miter lim="400000"/>
          </a:ln>
        </p:spPr>
      </p:pic>
      <p:pic>
        <p:nvPicPr>
          <p:cNvPr id="152" name="Google Shape;12;p23" descr="Google Shape;12;p23"/>
          <p:cNvPicPr>
            <a:picLocks noChangeAspect="1"/>
          </p:cNvPicPr>
          <p:nvPr/>
        </p:nvPicPr>
        <p:blipFill>
          <a:blip r:embed="rId5"/>
          <a:stretch>
            <a:fillRect/>
          </a:stretch>
        </p:blipFill>
        <p:spPr>
          <a:xfrm>
            <a:off x="8272364" y="418596"/>
            <a:ext cx="1080002" cy="664778"/>
          </a:xfrm>
          <a:prstGeom prst="rect">
            <a:avLst/>
          </a:prstGeom>
          <a:ln w="12700">
            <a:miter lim="400000"/>
          </a:ln>
        </p:spPr>
      </p:pic>
      <p:pic>
        <p:nvPicPr>
          <p:cNvPr id="153" name="Google Shape;13;p23" descr="Google Shape;13;p23"/>
          <p:cNvPicPr>
            <a:picLocks noChangeAspect="1"/>
          </p:cNvPicPr>
          <p:nvPr/>
        </p:nvPicPr>
        <p:blipFill>
          <a:blip r:embed="rId6"/>
          <a:stretch>
            <a:fillRect/>
          </a:stretch>
        </p:blipFill>
        <p:spPr>
          <a:xfrm>
            <a:off x="8521706" y="6387272"/>
            <a:ext cx="830661" cy="756002"/>
          </a:xfrm>
          <a:prstGeom prst="rect">
            <a:avLst/>
          </a:prstGeom>
          <a:ln w="12700">
            <a:miter lim="400000"/>
          </a:ln>
        </p:spPr>
      </p:pic>
      <p:sp>
        <p:nvSpPr>
          <p:cNvPr id="154" name="Google Shape;15;p23"/>
          <p:cNvSpPr txBox="1"/>
          <p:nvPr/>
        </p:nvSpPr>
        <p:spPr>
          <a:xfrm>
            <a:off x="1139099" y="834800"/>
            <a:ext cx="4156802" cy="33971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spAutoFit/>
          </a:bodyPr>
          <a:lstStyle/>
          <a:p>
            <a:pPr>
              <a:defRPr sz="1200" b="1">
                <a:solidFill>
                  <a:srgbClr val="741B47"/>
                </a:solidFill>
                <a:latin typeface="Calibri"/>
                <a:ea typeface="Calibri"/>
                <a:cs typeface="Calibri"/>
                <a:sym typeface="Calibri"/>
              </a:defRPr>
            </a:pPr>
            <a:r>
              <a:t>SECTOR METALMECÁNICA </a:t>
            </a:r>
            <a:r>
              <a:rPr b="0"/>
              <a:t>| NIVEL 3° MEDIO</a:t>
            </a:r>
          </a:p>
        </p:txBody>
      </p:sp>
      <p:sp>
        <p:nvSpPr>
          <p:cNvPr id="155" name="Número de diapositiva"/>
          <p:cNvSpPr txBox="1">
            <a:spLocks noGrp="1"/>
          </p:cNvSpPr>
          <p:nvPr>
            <p:ph type="sldNum" sz="quarter" idx="2"/>
          </p:nvPr>
        </p:nvSpPr>
        <p:spPr>
          <a:xfrm>
            <a:off x="6689121" y="6871630"/>
            <a:ext cx="273654" cy="264254"/>
          </a:xfrm>
          <a:prstGeom prst="rect">
            <a:avLst/>
          </a:prstGeom>
        </p:spPr>
        <p:txBody>
          <a:bodyPr lIns="45718" tIns="45718" rIns="45718" bIns="45718"/>
          <a:lstStyle/>
          <a:p>
            <a:fld id="{86CB4B4D-7CA3-9044-876B-883B54F8677D}" type="slidenum">
              <a:t>‹Nº›</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4" name="Google Shape;15;p24"/>
          <p:cNvGrpSpPr/>
          <p:nvPr/>
        </p:nvGrpSpPr>
        <p:grpSpPr>
          <a:xfrm>
            <a:off x="242852" y="1756547"/>
            <a:ext cx="9346508" cy="5675929"/>
            <a:chOff x="-1" y="0"/>
            <a:chExt cx="9346507" cy="5675927"/>
          </a:xfrm>
        </p:grpSpPr>
        <p:sp>
          <p:nvSpPr>
            <p:cNvPr id="2" name="Figura"/>
            <p:cNvSpPr/>
            <p:nvPr/>
          </p:nvSpPr>
          <p:spPr>
            <a:xfrm>
              <a:off x="-2" y="-1"/>
              <a:ext cx="9346508" cy="567592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EEEEE"/>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3" name="Texto"/>
            <p:cNvSpPr txBox="1"/>
            <p:nvPr/>
          </p:nvSpPr>
          <p:spPr>
            <a:xfrm>
              <a:off x="-2" y="2647844"/>
              <a:ext cx="9091325"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pic>
        <p:nvPicPr>
          <p:cNvPr id="5" name="Google Shape;16;p24" descr="Google Shape;16;p24"/>
          <p:cNvPicPr>
            <a:picLocks noChangeAspect="1"/>
          </p:cNvPicPr>
          <p:nvPr/>
        </p:nvPicPr>
        <p:blipFill>
          <a:blip r:embed="rId11"/>
          <a:stretch>
            <a:fillRect/>
          </a:stretch>
        </p:blipFill>
        <p:spPr>
          <a:xfrm>
            <a:off x="8272364" y="1222172"/>
            <a:ext cx="1080003" cy="241875"/>
          </a:xfrm>
          <a:prstGeom prst="rect">
            <a:avLst/>
          </a:prstGeom>
          <a:ln w="12700">
            <a:miter lim="400000"/>
          </a:ln>
        </p:spPr>
      </p:pic>
      <p:pic>
        <p:nvPicPr>
          <p:cNvPr id="6" name="Google Shape;17;p24" descr="Google Shape;17;p24"/>
          <p:cNvPicPr>
            <a:picLocks noChangeAspect="1"/>
          </p:cNvPicPr>
          <p:nvPr/>
        </p:nvPicPr>
        <p:blipFill>
          <a:blip r:embed="rId12"/>
          <a:stretch>
            <a:fillRect/>
          </a:stretch>
        </p:blipFill>
        <p:spPr>
          <a:xfrm>
            <a:off x="8272364" y="418596"/>
            <a:ext cx="1080003" cy="664778"/>
          </a:xfrm>
          <a:prstGeom prst="rect">
            <a:avLst/>
          </a:prstGeom>
          <a:ln w="12700">
            <a:miter lim="400000"/>
          </a:ln>
        </p:spPr>
      </p:pic>
      <p:pic>
        <p:nvPicPr>
          <p:cNvPr id="7" name="Google Shape;18;p24" descr="Google Shape;18;p24"/>
          <p:cNvPicPr>
            <a:picLocks noChangeAspect="1"/>
          </p:cNvPicPr>
          <p:nvPr/>
        </p:nvPicPr>
        <p:blipFill>
          <a:blip r:embed="rId13"/>
          <a:stretch>
            <a:fillRect/>
          </a:stretch>
        </p:blipFill>
        <p:spPr>
          <a:xfrm>
            <a:off x="436350" y="419800"/>
            <a:ext cx="3659450" cy="680475"/>
          </a:xfrm>
          <a:prstGeom prst="rect">
            <a:avLst/>
          </a:prstGeom>
          <a:ln w="12700">
            <a:miter lim="400000"/>
          </a:ln>
        </p:spPr>
      </p:pic>
      <p:sp>
        <p:nvSpPr>
          <p:cNvPr id="8" name="Texto del título"/>
          <p:cNvSpPr txBox="1">
            <a:spLocks noGrp="1"/>
          </p:cNvSpPr>
          <p:nvPr>
            <p:ph type="title"/>
          </p:nvPr>
        </p:nvSpPr>
        <p:spPr>
          <a:xfrm>
            <a:off x="1455638" y="848357"/>
            <a:ext cx="7772401" cy="18383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lstStyle/>
          <a:p>
            <a:r>
              <a:t>Texto del título</a:t>
            </a:r>
          </a:p>
        </p:txBody>
      </p:sp>
      <p:sp>
        <p:nvSpPr>
          <p:cNvPr id="9" name="Nivel de texto 1…"/>
          <p:cNvSpPr txBox="1">
            <a:spLocks noGrp="1"/>
          </p:cNvSpPr>
          <p:nvPr>
            <p:ph type="body" idx="1"/>
          </p:nvPr>
        </p:nvSpPr>
        <p:spPr>
          <a:xfrm>
            <a:off x="5422800" y="2686755"/>
            <a:ext cx="3805239" cy="486974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lstStyle/>
          <a:p>
            <a:r>
              <a:t>Nivel de texto 1</a:t>
            </a:r>
          </a:p>
          <a:p>
            <a:pPr lvl="1"/>
            <a:r>
              <a:t>Nivel de texto 2</a:t>
            </a:r>
          </a:p>
          <a:p>
            <a:pPr lvl="2"/>
            <a:r>
              <a:t>Nivel de texto 3</a:t>
            </a:r>
          </a:p>
          <a:p>
            <a:pPr lvl="3"/>
            <a:r>
              <a:t>Nivel de texto 4</a:t>
            </a:r>
          </a:p>
          <a:p>
            <a:pPr lvl="4"/>
            <a:r>
              <a:t>Nivel de texto 5</a:t>
            </a:r>
          </a:p>
        </p:txBody>
      </p:sp>
      <p:sp>
        <p:nvSpPr>
          <p:cNvPr id="10" name="Número de diapositiva"/>
          <p:cNvSpPr txBox="1">
            <a:spLocks noGrp="1"/>
          </p:cNvSpPr>
          <p:nvPr>
            <p:ph type="sldNum" sz="quarter" idx="2"/>
          </p:nvPr>
        </p:nvSpPr>
        <p:spPr>
          <a:xfrm>
            <a:off x="6689123" y="6871631"/>
            <a:ext cx="273652" cy="264252"/>
          </a:xfrm>
          <a:prstGeom prst="rect">
            <a:avLst/>
          </a:prstGeom>
          <a:ln w="12700">
            <a:miter lim="400000"/>
          </a:ln>
        </p:spPr>
        <p:txBody>
          <a:bodyPr wrap="none" lIns="45718" tIns="45718" rIns="45718" bIns="45718" anchor="ctr">
            <a:spAutoFit/>
          </a:bodyPr>
          <a:lstStyle>
            <a:lvl1pPr algn="r">
              <a:defRPr sz="1200">
                <a:latin typeface="+mj-lt"/>
                <a:ea typeface="+mj-ea"/>
                <a:cs typeface="+mj-cs"/>
                <a:sym typeface="Arial"/>
              </a:defRPr>
            </a:lvl1pPr>
          </a:lstStyle>
          <a:p>
            <a:fld id="{86CB4B4D-7CA3-9044-876B-883B54F8677D}" type="slidenum">
              <a:t>‹Nº›</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ransition spd="med"/>
  <p:txStyles>
    <p:title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9pPr>
    </p:titleStyle>
    <p:body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6.xml"/><Relationship Id="rId4" Type="http://schemas.openxmlformats.org/officeDocument/2006/relationships/hyperlink" Target="https://www.youtube.com/watch?v=ka8PpQFDRR0"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5.xml"/><Relationship Id="rId4" Type="http://schemas.openxmlformats.org/officeDocument/2006/relationships/image" Target="../media/image34.png"/></Relationships>
</file>

<file path=ppt/slides/_rels/slide18.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1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94;p1"/>
          <p:cNvSpPr txBox="1"/>
          <p:nvPr/>
        </p:nvSpPr>
        <p:spPr>
          <a:xfrm>
            <a:off x="1176618" y="6563125"/>
            <a:ext cx="7012135" cy="4821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399" tIns="91399" rIns="91399" bIns="91399" anchor="ctr">
            <a:spAutoFit/>
          </a:bodyPr>
          <a:lstStyle/>
          <a:p>
            <a:pPr lvl="1" algn="just">
              <a:defRPr sz="1100">
                <a:solidFill>
                  <a:srgbClr val="FFFFFF"/>
                </a:solidFill>
                <a:latin typeface="Calibri"/>
                <a:ea typeface="Calibri"/>
                <a:cs typeface="Calibri"/>
                <a:sym typeface="Calibri"/>
              </a:defRPr>
            </a:pPr>
            <a:r>
              <a:t>En estos documentos se utilizarán de manera inclusiva términos como: el estudiante, el docente, el compañero u otras palabras equivalentes y sus respectivos plurales, es decir, con ellas, se hace referencia tanto a hombres como a mujeres.</a:t>
            </a:r>
          </a:p>
        </p:txBody>
      </p:sp>
      <p:sp>
        <p:nvSpPr>
          <p:cNvPr id="6" name="Google Shape;97;p1"/>
          <p:cNvSpPr txBox="1"/>
          <p:nvPr/>
        </p:nvSpPr>
        <p:spPr>
          <a:xfrm>
            <a:off x="352725" y="2233671"/>
            <a:ext cx="7385262" cy="112637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399" tIns="91399" rIns="91399" bIns="91399" anchor="ctr">
            <a:spAutoFit/>
          </a:bodyPr>
          <a:lstStyle/>
          <a:p>
            <a:pPr>
              <a:lnSpc>
                <a:spcPct val="90000"/>
              </a:lnSpc>
              <a:defRPr sz="3600" b="1" cap="all">
                <a:solidFill>
                  <a:srgbClr val="741B47"/>
                </a:solidFill>
                <a:latin typeface="Calibri"/>
                <a:ea typeface="Calibri"/>
                <a:cs typeface="Calibri"/>
                <a:sym typeface="Calibri"/>
              </a:defRPr>
            </a:pPr>
            <a:r>
              <a:rPr sz="3400" dirty="0" err="1" smtClean="0"/>
              <a:t>Mantenimiento</a:t>
            </a:r>
            <a:r>
              <a:rPr sz="3400" dirty="0" smtClean="0"/>
              <a:t> </a:t>
            </a:r>
            <a:r>
              <a:rPr sz="3400" dirty="0"/>
              <a:t>de </a:t>
            </a:r>
            <a:r>
              <a:rPr lang="es-CL" sz="3400" dirty="0" smtClean="0"/>
              <a:t>LOS </a:t>
            </a:r>
            <a:r>
              <a:rPr sz="3400" dirty="0" err="1" smtClean="0"/>
              <a:t>sistemas</a:t>
            </a:r>
            <a:r>
              <a:rPr sz="3400" dirty="0" smtClean="0"/>
              <a:t> </a:t>
            </a:r>
            <a:r>
              <a:rPr sz="3400" dirty="0"/>
              <a:t>de </a:t>
            </a:r>
            <a:r>
              <a:rPr sz="3400" dirty="0" err="1"/>
              <a:t>seguridad</a:t>
            </a:r>
            <a:r>
              <a:rPr sz="3400" dirty="0"/>
              <a:t> y </a:t>
            </a:r>
            <a:r>
              <a:rPr sz="3400" dirty="0" err="1" smtClean="0"/>
              <a:t>confor</a:t>
            </a:r>
            <a:r>
              <a:rPr lang="es-CL" sz="3400" dirty="0" smtClean="0"/>
              <a:t>TABILIDAD</a:t>
            </a:r>
            <a:endParaRPr sz="3400" dirty="0"/>
          </a:p>
        </p:txBody>
      </p:sp>
      <p:sp>
        <p:nvSpPr>
          <p:cNvPr id="7" name="Google Shape;76;p1"/>
          <p:cNvSpPr txBox="1"/>
          <p:nvPr/>
        </p:nvSpPr>
        <p:spPr>
          <a:xfrm>
            <a:off x="374950" y="2011036"/>
            <a:ext cx="1444326" cy="36940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4" tIns="91424" rIns="91424" bIns="91424" anchor="ctr">
            <a:spAutoFit/>
          </a:bodyPr>
          <a:lstStyle>
            <a:lvl1pPr>
              <a:defRPr sz="1500" b="1">
                <a:latin typeface="Calibri"/>
                <a:ea typeface="Calibri"/>
                <a:cs typeface="Calibri"/>
                <a:sym typeface="Calibri"/>
              </a:defRPr>
            </a:lvl1pPr>
          </a:lstStyle>
          <a:p>
            <a:r>
              <a:t>MÓDULO 4</a:t>
            </a:r>
          </a:p>
        </p:txBody>
      </p:sp>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54484" y="3261005"/>
            <a:ext cx="4654237" cy="3054015"/>
          </a:xfrm>
          <a:prstGeom prst="rect">
            <a:avLst/>
          </a:prstGeom>
        </p:spPr>
      </p:pic>
      <p:sp>
        <p:nvSpPr>
          <p:cNvPr id="9" name="Marcador de número de diapositiva 2"/>
          <p:cNvSpPr>
            <a:spLocks noGrp="1"/>
          </p:cNvSpPr>
          <p:nvPr>
            <p:ph type="sldNum" sz="quarter" idx="2"/>
          </p:nvPr>
        </p:nvSpPr>
        <p:spPr>
          <a:xfrm>
            <a:off x="6689121" y="6871630"/>
            <a:ext cx="273654" cy="264254"/>
          </a:xfrm>
        </p:spPr>
        <p:txBody>
          <a:bodyPr/>
          <a:lstStyle/>
          <a:p>
            <a:fld id="{86CB4B4D-7CA3-9044-876B-883B54F8677D}" type="slidenum">
              <a:rPr lang="es-CL" smtClean="0"/>
              <a:t>1</a:t>
            </a:fld>
            <a:endParaRPr lang="es-CL"/>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 name="Google Shape;83;p2"/>
          <p:cNvSpPr txBox="1"/>
          <p:nvPr/>
        </p:nvSpPr>
        <p:spPr>
          <a:xfrm>
            <a:off x="379555" y="1976421"/>
            <a:ext cx="1444329" cy="4154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defRPr sz="1500" b="1">
                <a:latin typeface="Calibri"/>
                <a:ea typeface="Calibri"/>
                <a:cs typeface="Calibri"/>
                <a:sym typeface="Calibri"/>
              </a:defRPr>
            </a:lvl1pPr>
          </a:lstStyle>
          <a:p>
            <a:r>
              <a:rPr dirty="0"/>
              <a:t>ACTIVIDAD </a:t>
            </a:r>
            <a:r>
              <a:rPr lang="es-CL" dirty="0"/>
              <a:t>7</a:t>
            </a:r>
            <a:endParaRPr dirty="0"/>
          </a:p>
        </p:txBody>
      </p:sp>
      <p:sp>
        <p:nvSpPr>
          <p:cNvPr id="187" name="Google Shape;78;p37"/>
          <p:cNvSpPr txBox="1"/>
          <p:nvPr/>
        </p:nvSpPr>
        <p:spPr>
          <a:xfrm>
            <a:off x="379555" y="2223065"/>
            <a:ext cx="7806502" cy="68322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a:spAutoFit/>
          </a:bodyPr>
          <a:lstStyle>
            <a:lvl1pPr>
              <a:lnSpc>
                <a:spcPct val="90000"/>
              </a:lnSpc>
              <a:defRPr sz="3600" b="1">
                <a:solidFill>
                  <a:srgbClr val="741B47"/>
                </a:solidFill>
                <a:latin typeface="Calibri"/>
                <a:ea typeface="Calibri"/>
                <a:cs typeface="Calibri"/>
                <a:sym typeface="Calibri"/>
              </a:defRPr>
            </a:lvl1pPr>
          </a:lstStyle>
          <a:p>
            <a:r>
              <a:rPr dirty="0"/>
              <a:t>SISTEMA DE SEGURIDAD </a:t>
            </a:r>
            <a:r>
              <a:rPr lang="es-CL" dirty="0"/>
              <a:t>FRENOS ABS 1</a:t>
            </a:r>
            <a:endParaRPr dirty="0"/>
          </a:p>
        </p:txBody>
      </p:sp>
      <p:sp>
        <p:nvSpPr>
          <p:cNvPr id="188" name="Google Shape;107;p2"/>
          <p:cNvSpPr txBox="1"/>
          <p:nvPr/>
        </p:nvSpPr>
        <p:spPr>
          <a:xfrm>
            <a:off x="1126567" y="834799"/>
            <a:ext cx="6218130" cy="36924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a:spAutoFit/>
          </a:bodyPr>
          <a:lstStyle/>
          <a:p>
            <a:pPr>
              <a:defRPr sz="1200" b="1">
                <a:solidFill>
                  <a:srgbClr val="741B47"/>
                </a:solidFill>
                <a:latin typeface="Calibri"/>
                <a:ea typeface="Calibri"/>
                <a:cs typeface="Calibri"/>
                <a:sym typeface="Calibri"/>
              </a:defRPr>
            </a:pPr>
            <a:r>
              <a:rPr dirty="0"/>
              <a:t>MÓDULO 8 </a:t>
            </a:r>
            <a:r>
              <a:rPr b="0" dirty="0"/>
              <a:t>| </a:t>
            </a:r>
            <a:r>
              <a:rPr b="0" cap="all" dirty="0" err="1"/>
              <a:t>Mantenimiento</a:t>
            </a:r>
            <a:r>
              <a:rPr b="0" cap="all" dirty="0"/>
              <a:t> de los </a:t>
            </a:r>
            <a:r>
              <a:rPr b="0" cap="all" dirty="0" err="1"/>
              <a:t>sistemas</a:t>
            </a:r>
            <a:r>
              <a:rPr b="0" cap="all" dirty="0"/>
              <a:t> de </a:t>
            </a:r>
            <a:r>
              <a:rPr lang="es-CL" b="0" cap="all" dirty="0"/>
              <a:t>SEGURIDAD Y CONFORTABILIDAD</a:t>
            </a:r>
            <a:endParaRPr b="0" cap="all" dirty="0"/>
          </a:p>
        </p:txBody>
      </p:sp>
      <p:pic>
        <p:nvPicPr>
          <p:cNvPr id="2" name="Imagen 1">
            <a:extLst>
              <a:ext uri="{FF2B5EF4-FFF2-40B4-BE49-F238E27FC236}">
                <a16:creationId xmlns:a16="http://schemas.microsoft.com/office/drawing/2014/main" xmlns="" id="{F4662329-231D-AA4F-9D2B-4D4F6E146763}"/>
              </a:ext>
            </a:extLst>
          </p:cNvPr>
          <p:cNvPicPr>
            <a:picLocks noChangeAspect="1"/>
          </p:cNvPicPr>
          <p:nvPr/>
        </p:nvPicPr>
        <p:blipFill>
          <a:blip r:embed="rId2"/>
          <a:stretch>
            <a:fillRect/>
          </a:stretch>
        </p:blipFill>
        <p:spPr>
          <a:xfrm>
            <a:off x="1485900" y="2984500"/>
            <a:ext cx="6743700" cy="4572000"/>
          </a:xfrm>
          <a:prstGeom prst="rect">
            <a:avLst/>
          </a:prstGeom>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Google Shape;25;p27"/>
          <p:cNvSpPr txBox="1">
            <a:spLocks noGrp="1"/>
          </p:cNvSpPr>
          <p:nvPr>
            <p:ph type="sldNum" sz="quarter" idx="4294967295"/>
          </p:nvPr>
        </p:nvSpPr>
        <p:spPr>
          <a:xfrm>
            <a:off x="442488" y="6881800"/>
            <a:ext cx="266352"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3</a:t>
            </a:fld>
            <a:endParaRPr/>
          </a:p>
        </p:txBody>
      </p:sp>
      <p:sp>
        <p:nvSpPr>
          <p:cNvPr id="192" name="Google Shape;35;p28"/>
          <p:cNvSpPr/>
          <p:nvPr/>
        </p:nvSpPr>
        <p:spPr>
          <a:xfrm rot="10800000" flipH="1">
            <a:off x="181647" y="822023"/>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882"/>
            </a:srgbClr>
          </a:solidFill>
          <a:ln w="12700">
            <a:miter lim="400000"/>
          </a:ln>
        </p:spPr>
        <p:txBody>
          <a:bodyPr lIns="0" tIns="0" rIns="0" bIns="0" anchor="ctr"/>
          <a:lstStyle/>
          <a:p>
            <a:pPr>
              <a:defRPr>
                <a:latin typeface="+mj-lt"/>
                <a:ea typeface="+mj-ea"/>
                <a:cs typeface="+mj-cs"/>
                <a:sym typeface="Arial"/>
              </a:defRPr>
            </a:pPr>
            <a:endParaRPr/>
          </a:p>
        </p:txBody>
      </p:sp>
      <p:grpSp>
        <p:nvGrpSpPr>
          <p:cNvPr id="195" name="Google Shape;101;p3"/>
          <p:cNvGrpSpPr/>
          <p:nvPr/>
        </p:nvGrpSpPr>
        <p:grpSpPr>
          <a:xfrm>
            <a:off x="481780" y="1887793"/>
            <a:ext cx="4090223" cy="3116831"/>
            <a:chOff x="0" y="-1"/>
            <a:chExt cx="4090221" cy="3116830"/>
          </a:xfrm>
        </p:grpSpPr>
        <p:sp>
          <p:nvSpPr>
            <p:cNvPr id="193" name="Rectángulo redondeado"/>
            <p:cNvSpPr/>
            <p:nvPr/>
          </p:nvSpPr>
          <p:spPr>
            <a:xfrm>
              <a:off x="-1" y="-2"/>
              <a:ext cx="4090223" cy="3116832"/>
            </a:xfrm>
            <a:prstGeom prst="roundRect">
              <a:avLst>
                <a:gd name="adj" fmla="val 8420"/>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194" name="Texto"/>
            <p:cNvSpPr txBox="1"/>
            <p:nvPr/>
          </p:nvSpPr>
          <p:spPr>
            <a:xfrm>
              <a:off x="76863" y="1368295"/>
              <a:ext cx="3936495" cy="38023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pic>
        <p:nvPicPr>
          <p:cNvPr id="197" name="Imagen 21" descr="Imagen 21"/>
          <p:cNvPicPr>
            <a:picLocks noChangeAspect="1"/>
          </p:cNvPicPr>
          <p:nvPr/>
        </p:nvPicPr>
        <p:blipFill>
          <a:blip r:embed="rId2"/>
          <a:stretch>
            <a:fillRect/>
          </a:stretch>
        </p:blipFill>
        <p:spPr>
          <a:xfrm>
            <a:off x="375973" y="1796207"/>
            <a:ext cx="719665" cy="686193"/>
          </a:xfrm>
          <a:prstGeom prst="rect">
            <a:avLst/>
          </a:prstGeom>
          <a:ln w="12700">
            <a:miter lim="400000"/>
          </a:ln>
        </p:spPr>
      </p:pic>
      <p:sp>
        <p:nvSpPr>
          <p:cNvPr id="198" name="Google Shape;95;p3"/>
          <p:cNvSpPr txBox="1"/>
          <p:nvPr/>
        </p:nvSpPr>
        <p:spPr>
          <a:xfrm>
            <a:off x="375975" y="1265365"/>
            <a:ext cx="4864619" cy="5361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lnSpc>
                <a:spcPct val="80000"/>
              </a:lnSpc>
              <a:defRPr sz="2800" b="1">
                <a:solidFill>
                  <a:srgbClr val="741B47"/>
                </a:solidFill>
                <a:latin typeface="Calibri"/>
                <a:ea typeface="Calibri"/>
                <a:cs typeface="Calibri"/>
                <a:sym typeface="Calibri"/>
              </a:defRPr>
            </a:lvl1pPr>
          </a:lstStyle>
          <a:p>
            <a:r>
              <a:t>OBJETIVO DE APRENDIZAJE</a:t>
            </a:r>
          </a:p>
        </p:txBody>
      </p:sp>
      <p:pic>
        <p:nvPicPr>
          <p:cNvPr id="199" name="Imagen 26" descr="Imagen 26"/>
          <p:cNvPicPr>
            <a:picLocks noChangeAspect="1"/>
          </p:cNvPicPr>
          <p:nvPr/>
        </p:nvPicPr>
        <p:blipFill>
          <a:blip r:embed="rId3"/>
          <a:stretch>
            <a:fillRect/>
          </a:stretch>
        </p:blipFill>
        <p:spPr>
          <a:xfrm>
            <a:off x="3485784" y="2354963"/>
            <a:ext cx="5849285" cy="4478455"/>
          </a:xfrm>
          <a:prstGeom prst="rect">
            <a:avLst/>
          </a:prstGeom>
          <a:ln w="12700">
            <a:miter lim="400000"/>
          </a:ln>
        </p:spPr>
      </p:pic>
      <p:sp>
        <p:nvSpPr>
          <p:cNvPr id="11" name="Google Shape;99;p3"/>
          <p:cNvSpPr txBox="1"/>
          <p:nvPr/>
        </p:nvSpPr>
        <p:spPr>
          <a:xfrm>
            <a:off x="1184126" y="2269837"/>
            <a:ext cx="2689783" cy="24006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anchor="ctr">
            <a:spAutoFit/>
          </a:bodyPr>
          <a:lstStyle>
            <a:lvl1pPr>
              <a:defRPr sz="1600">
                <a:latin typeface="Calibri"/>
                <a:ea typeface="Calibri"/>
                <a:cs typeface="Calibri"/>
                <a:sym typeface="Calibri"/>
              </a:defRPr>
            </a:lvl1pPr>
          </a:lstStyle>
          <a:p>
            <a:r>
              <a:rPr lang="es-CL" b="1" dirty="0"/>
              <a:t>OA 7 </a:t>
            </a:r>
            <a:r>
              <a:rPr lang="es-CL" dirty="0"/>
              <a:t>Montar y desmontar sistemas de seguridad y de confortabilidad, tales como cinturones de seguridad, airbag, alarmas, aire acondicionado, sistema de audio, de acuerdo a las instrucciones del fabricante y a la normativa vigente.</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Google Shape;43;p26"/>
          <p:cNvSpPr txBox="1">
            <a:spLocks noGrp="1"/>
          </p:cNvSpPr>
          <p:nvPr>
            <p:ph type="sldNum" sz="quarter" idx="4294967295"/>
          </p:nvPr>
        </p:nvSpPr>
        <p:spPr>
          <a:xfrm>
            <a:off x="442493" y="6881800"/>
            <a:ext cx="266353" cy="317116"/>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t"/>
          <a:lstStyle>
            <a:lvl1pPr>
              <a:defRPr sz="1100">
                <a:latin typeface="Calibri"/>
                <a:ea typeface="Calibri"/>
                <a:cs typeface="Calibri"/>
                <a:sym typeface="Calibri"/>
              </a:defRPr>
            </a:lvl1pPr>
          </a:lstStyle>
          <a:p>
            <a:fld id="{86CB4B4D-7CA3-9044-876B-883B54F8677D}" type="slidenum">
              <a:t>4</a:t>
            </a:fld>
            <a:endParaRPr/>
          </a:p>
        </p:txBody>
      </p:sp>
      <p:grpSp>
        <p:nvGrpSpPr>
          <p:cNvPr id="188" name="Grupo 55"/>
          <p:cNvGrpSpPr/>
          <p:nvPr/>
        </p:nvGrpSpPr>
        <p:grpSpPr>
          <a:xfrm>
            <a:off x="279323" y="901994"/>
            <a:ext cx="9429356" cy="6207018"/>
            <a:chOff x="0" y="-90489"/>
            <a:chExt cx="9429355" cy="6207016"/>
          </a:xfrm>
        </p:grpSpPr>
        <p:grpSp>
          <p:nvGrpSpPr>
            <p:cNvPr id="186" name="Grupo 56"/>
            <p:cNvGrpSpPr/>
            <p:nvPr/>
          </p:nvGrpSpPr>
          <p:grpSpPr>
            <a:xfrm>
              <a:off x="0" y="-90489"/>
              <a:ext cx="9037630" cy="5124631"/>
              <a:chOff x="0" y="-90489"/>
              <a:chExt cx="9037629" cy="5124630"/>
            </a:xfrm>
          </p:grpSpPr>
          <p:sp>
            <p:nvSpPr>
              <p:cNvPr id="174" name="Rectángulo redondeado"/>
              <p:cNvSpPr/>
              <p:nvPr/>
            </p:nvSpPr>
            <p:spPr>
              <a:xfrm>
                <a:off x="197187" y="3696993"/>
                <a:ext cx="4657803" cy="1337148"/>
              </a:xfrm>
              <a:prstGeom prst="roundRect">
                <a:avLst>
                  <a:gd name="adj" fmla="val 12346"/>
                </a:avLst>
              </a:prstGeom>
              <a:no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175" name="Texto"/>
              <p:cNvSpPr txBox="1"/>
              <p:nvPr/>
            </p:nvSpPr>
            <p:spPr>
              <a:xfrm>
                <a:off x="252827" y="4092418"/>
                <a:ext cx="4546523" cy="380232"/>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defRPr>
                    <a:latin typeface="+mj-lt"/>
                    <a:ea typeface="+mj-ea"/>
                    <a:cs typeface="+mj-cs"/>
                    <a:sym typeface="Arial"/>
                  </a:defRPr>
                </a:lvl1pPr>
              </a:lstStyle>
              <a:p>
                <a:r>
                  <a:t>    </a:t>
                </a:r>
              </a:p>
            </p:txBody>
          </p:sp>
          <p:sp>
            <p:nvSpPr>
              <p:cNvPr id="176" name="Google Shape;110;p3"/>
              <p:cNvSpPr/>
              <p:nvPr/>
            </p:nvSpPr>
            <p:spPr>
              <a:xfrm>
                <a:off x="4747292" y="2637675"/>
                <a:ext cx="696537" cy="696537"/>
              </a:xfrm>
              <a:prstGeom prst="ellipse">
                <a:avLst/>
              </a:pr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grpSp>
            <p:nvGrpSpPr>
              <p:cNvPr id="179" name="Google Shape;112;p3"/>
              <p:cNvGrpSpPr/>
              <p:nvPr/>
            </p:nvGrpSpPr>
            <p:grpSpPr>
              <a:xfrm>
                <a:off x="0" y="4078931"/>
                <a:ext cx="391113" cy="536168"/>
                <a:chOff x="0" y="69242"/>
                <a:chExt cx="391112" cy="536166"/>
              </a:xfrm>
            </p:grpSpPr>
            <p:sp>
              <p:nvSpPr>
                <p:cNvPr id="177" name="Google Shape;113;p3"/>
                <p:cNvSpPr/>
                <p:nvPr/>
              </p:nvSpPr>
              <p:spPr>
                <a:xfrm>
                  <a:off x="0" y="153950"/>
                  <a:ext cx="391112" cy="385803"/>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78" name="Google Shape;114;p3"/>
                <p:cNvSpPr txBox="1"/>
                <p:nvPr/>
              </p:nvSpPr>
              <p:spPr>
                <a:xfrm>
                  <a:off x="9903" y="69242"/>
                  <a:ext cx="312204" cy="536166"/>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defRPr sz="2800" b="1">
                      <a:solidFill>
                        <a:srgbClr val="FFFFFF"/>
                      </a:solidFill>
                      <a:latin typeface="Calibri"/>
                      <a:ea typeface="Calibri"/>
                      <a:cs typeface="Calibri"/>
                      <a:sym typeface="Calibri"/>
                    </a:defRPr>
                  </a:lvl1pPr>
                </a:lstStyle>
                <a:p>
                  <a:r>
                    <a:rPr dirty="0"/>
                    <a:t>2</a:t>
                  </a:r>
                </a:p>
              </p:txBody>
            </p:sp>
          </p:grpSp>
          <p:grpSp>
            <p:nvGrpSpPr>
              <p:cNvPr id="182" name="Google Shape;115;p3"/>
              <p:cNvGrpSpPr/>
              <p:nvPr/>
            </p:nvGrpSpPr>
            <p:grpSpPr>
              <a:xfrm>
                <a:off x="14908" y="2410266"/>
                <a:ext cx="376205" cy="536169"/>
                <a:chOff x="6746" y="-101224"/>
                <a:chExt cx="376203" cy="536167"/>
              </a:xfrm>
            </p:grpSpPr>
            <p:sp>
              <p:nvSpPr>
                <p:cNvPr id="180" name="Google Shape;116;p3"/>
                <p:cNvSpPr/>
                <p:nvPr/>
              </p:nvSpPr>
              <p:spPr>
                <a:xfrm>
                  <a:off x="6746" y="-16514"/>
                  <a:ext cx="376203" cy="385802"/>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81" name="Google Shape;117;p3"/>
                <p:cNvSpPr txBox="1"/>
                <p:nvPr/>
              </p:nvSpPr>
              <p:spPr>
                <a:xfrm>
                  <a:off x="16271" y="-101224"/>
                  <a:ext cx="300303" cy="536167"/>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defRPr sz="2800" b="1">
                      <a:solidFill>
                        <a:srgbClr val="FFFFFF"/>
                      </a:solidFill>
                      <a:latin typeface="Calibri"/>
                      <a:ea typeface="Calibri"/>
                      <a:cs typeface="Calibri"/>
                      <a:sym typeface="Calibri"/>
                    </a:defRPr>
                  </a:lvl1pPr>
                </a:lstStyle>
                <a:p>
                  <a:r>
                    <a:t>1</a:t>
                  </a:r>
                </a:p>
              </p:txBody>
            </p:sp>
          </p:grpSp>
          <p:sp>
            <p:nvSpPr>
              <p:cNvPr id="183" name="Google Shape;392;p18"/>
              <p:cNvSpPr txBox="1"/>
              <p:nvPr/>
            </p:nvSpPr>
            <p:spPr>
              <a:xfrm>
                <a:off x="98949" y="-90489"/>
                <a:ext cx="4700401" cy="608834"/>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4" tIns="91424" rIns="91424" bIns="91424" numCol="1" anchor="ctr">
                <a:spAutoFit/>
              </a:bodyPr>
              <a:lstStyle>
                <a:lvl1pPr>
                  <a:defRPr b="1">
                    <a:latin typeface="Calibri"/>
                    <a:ea typeface="Calibri"/>
                    <a:cs typeface="Calibri"/>
                    <a:sym typeface="Calibri"/>
                  </a:defRPr>
                </a:lvl1pPr>
              </a:lstStyle>
              <a:p>
                <a:r>
                  <a:rPr dirty="0"/>
                  <a:t>RECORDEMOS</a:t>
                </a:r>
                <a:endParaRPr dirty="0">
                  <a:latin typeface="+mj-lt"/>
                  <a:ea typeface="+mj-ea"/>
                  <a:cs typeface="+mj-cs"/>
                  <a:sym typeface="Arial"/>
                </a:endParaRPr>
              </a:p>
            </p:txBody>
          </p:sp>
          <p:sp>
            <p:nvSpPr>
              <p:cNvPr id="184" name="Google Shape;109;p3"/>
              <p:cNvSpPr txBox="1"/>
              <p:nvPr/>
            </p:nvSpPr>
            <p:spPr>
              <a:xfrm>
                <a:off x="87127" y="256587"/>
                <a:ext cx="8950502" cy="536167"/>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lnSpc>
                    <a:spcPct val="80000"/>
                  </a:lnSpc>
                  <a:defRPr sz="2800" b="1">
                    <a:solidFill>
                      <a:srgbClr val="741B47"/>
                    </a:solidFill>
                    <a:latin typeface="Calibri"/>
                    <a:ea typeface="Calibri"/>
                    <a:cs typeface="Calibri"/>
                    <a:sym typeface="Calibri"/>
                  </a:defRPr>
                </a:lvl1pPr>
              </a:lstStyle>
              <a:p>
                <a:r>
                  <a:rPr dirty="0"/>
                  <a:t>¿QUÉ APRENDIMOS LA ACTIVIDAD ANTERIOR?</a:t>
                </a:r>
              </a:p>
            </p:txBody>
          </p:sp>
          <p:sp>
            <p:nvSpPr>
              <p:cNvPr id="185" name="Google Shape;111;p3"/>
              <p:cNvSpPr txBox="1"/>
              <p:nvPr/>
            </p:nvSpPr>
            <p:spPr>
              <a:xfrm>
                <a:off x="125802" y="1249301"/>
                <a:ext cx="5782099" cy="43393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lnSpc>
                    <a:spcPct val="90000"/>
                  </a:lnSpc>
                  <a:defRPr sz="1800" b="1">
                    <a:solidFill>
                      <a:srgbClr val="741B47"/>
                    </a:solidFill>
                    <a:latin typeface="Calibri"/>
                    <a:ea typeface="Calibri"/>
                    <a:cs typeface="Calibri"/>
                    <a:sym typeface="Calibri"/>
                  </a:defRPr>
                </a:lvl1pPr>
              </a:lstStyle>
              <a:p>
                <a:r>
                  <a:rPr lang="es-CL" dirty="0"/>
                  <a:t>SISTEMAS DE SEGURIDAD AIRBAGS 3</a:t>
                </a:r>
                <a:endParaRPr dirty="0"/>
              </a:p>
            </p:txBody>
          </p:sp>
        </p:grpSp>
        <p:pic>
          <p:nvPicPr>
            <p:cNvPr id="187" name="Google Shape;124;p3" descr="Google Shape;124;p3"/>
            <p:cNvPicPr>
              <a:picLocks noChangeAspect="1"/>
            </p:cNvPicPr>
            <p:nvPr/>
          </p:nvPicPr>
          <p:blipFill>
            <a:blip r:embed="rId2"/>
            <a:stretch>
              <a:fillRect/>
            </a:stretch>
          </p:blipFill>
          <p:spPr>
            <a:xfrm>
              <a:off x="4565436" y="1508328"/>
              <a:ext cx="4863919" cy="4608199"/>
            </a:xfrm>
            <a:prstGeom prst="rect">
              <a:avLst/>
            </a:prstGeom>
            <a:ln w="12700" cap="flat">
              <a:noFill/>
              <a:miter lim="400000"/>
            </a:ln>
            <a:effectLst/>
          </p:spPr>
        </p:pic>
      </p:grpSp>
      <p:sp>
        <p:nvSpPr>
          <p:cNvPr id="190" name="Google Shape;122;p3"/>
          <p:cNvSpPr txBox="1"/>
          <p:nvPr/>
        </p:nvSpPr>
        <p:spPr>
          <a:xfrm>
            <a:off x="829773" y="4990917"/>
            <a:ext cx="4038603" cy="7342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lvl1pPr>
              <a:lnSpc>
                <a:spcPct val="115000"/>
              </a:lnSpc>
              <a:defRPr sz="1600">
                <a:latin typeface="Calibri"/>
                <a:ea typeface="Calibri"/>
                <a:cs typeface="Calibri"/>
                <a:sym typeface="Calibri"/>
              </a:defRPr>
            </a:lvl1pPr>
          </a:lstStyle>
          <a:p>
            <a:r>
              <a:rPr lang="es-ES" dirty="0"/>
              <a:t>Reconocer diferentes tipos de airbags, considerando sus partes y funcionalidades.</a:t>
            </a:r>
            <a:endParaRPr dirty="0"/>
          </a:p>
        </p:txBody>
      </p:sp>
      <p:sp>
        <p:nvSpPr>
          <p:cNvPr id="23" name="Rectángulo redondeado">
            <a:extLst>
              <a:ext uri="{FF2B5EF4-FFF2-40B4-BE49-F238E27FC236}">
                <a16:creationId xmlns:a16="http://schemas.microsoft.com/office/drawing/2014/main" xmlns="" id="{DAAA2085-3829-4B45-93B6-02541148F94F}"/>
              </a:ext>
            </a:extLst>
          </p:cNvPr>
          <p:cNvSpPr/>
          <p:nvPr/>
        </p:nvSpPr>
        <p:spPr>
          <a:xfrm>
            <a:off x="458510" y="2891824"/>
            <a:ext cx="4657804" cy="1538628"/>
          </a:xfrm>
          <a:prstGeom prst="roundRect">
            <a:avLst>
              <a:gd name="adj" fmla="val 12346"/>
            </a:avLst>
          </a:prstGeom>
          <a:no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24" name="Google Shape;122;p3">
            <a:extLst>
              <a:ext uri="{FF2B5EF4-FFF2-40B4-BE49-F238E27FC236}">
                <a16:creationId xmlns:a16="http://schemas.microsoft.com/office/drawing/2014/main" xmlns="" id="{FE5EAF1E-3D12-41E1-82C7-77DB597BD865}"/>
              </a:ext>
            </a:extLst>
          </p:cNvPr>
          <p:cNvSpPr txBox="1"/>
          <p:nvPr/>
        </p:nvSpPr>
        <p:spPr>
          <a:xfrm>
            <a:off x="829773" y="3135530"/>
            <a:ext cx="4038603" cy="101742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lvl1pPr>
              <a:lnSpc>
                <a:spcPct val="115000"/>
              </a:lnSpc>
              <a:defRPr sz="1600">
                <a:latin typeface="Calibri"/>
                <a:ea typeface="Calibri"/>
                <a:cs typeface="Calibri"/>
                <a:sym typeface="Calibri"/>
              </a:defRPr>
            </a:lvl1pPr>
          </a:lstStyle>
          <a:p>
            <a:r>
              <a:rPr lang="es-ES" dirty="0"/>
              <a:t>Identificar en diferentes manuales de servicio las partes de un sistema airbag, considerando su función y piezas móviles.</a:t>
            </a:r>
            <a:endParaRPr dirty="0"/>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 name="Google Shape;138;p4"/>
          <p:cNvSpPr txBox="1"/>
          <p:nvPr/>
        </p:nvSpPr>
        <p:spPr>
          <a:xfrm>
            <a:off x="376809" y="2339602"/>
            <a:ext cx="4053677" cy="43392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anchor="ctr">
            <a:spAutoFit/>
          </a:bodyPr>
          <a:lstStyle>
            <a:lvl1pPr>
              <a:lnSpc>
                <a:spcPct val="90000"/>
              </a:lnSpc>
              <a:defRPr sz="1800" b="1">
                <a:solidFill>
                  <a:srgbClr val="FF0000"/>
                </a:solidFill>
                <a:latin typeface="Calibri"/>
                <a:ea typeface="Calibri"/>
                <a:cs typeface="Calibri"/>
                <a:sym typeface="Calibri"/>
              </a:defRPr>
            </a:lvl1pPr>
          </a:lstStyle>
          <a:p>
            <a:r>
              <a:rPr dirty="0"/>
              <a:t>SISTEMA DE SEGURIDAD </a:t>
            </a:r>
            <a:r>
              <a:rPr lang="es-CL" dirty="0"/>
              <a:t>FRENOS ABS 1</a:t>
            </a:r>
            <a:endParaRPr dirty="0"/>
          </a:p>
        </p:txBody>
      </p:sp>
      <p:sp>
        <p:nvSpPr>
          <p:cNvPr id="202" name="Google Shape;43;p26"/>
          <p:cNvSpPr txBox="1">
            <a:spLocks noGrp="1"/>
          </p:cNvSpPr>
          <p:nvPr>
            <p:ph type="sldNum" sz="quarter" idx="4294967295"/>
          </p:nvPr>
        </p:nvSpPr>
        <p:spPr>
          <a:xfrm>
            <a:off x="442492" y="6881800"/>
            <a:ext cx="266352"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5</a:t>
            </a:fld>
            <a:endParaRPr/>
          </a:p>
        </p:txBody>
      </p:sp>
      <p:sp>
        <p:nvSpPr>
          <p:cNvPr id="203" name="Google Shape;160;p5"/>
          <p:cNvSpPr txBox="1"/>
          <p:nvPr/>
        </p:nvSpPr>
        <p:spPr>
          <a:xfrm>
            <a:off x="375972" y="1265365"/>
            <a:ext cx="8950506" cy="53611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nchor="ctr">
            <a:spAutoFit/>
          </a:bodyPr>
          <a:lstStyle>
            <a:lvl1pPr>
              <a:lnSpc>
                <a:spcPct val="80000"/>
              </a:lnSpc>
              <a:defRPr sz="2800" b="1">
                <a:solidFill>
                  <a:srgbClr val="741B47"/>
                </a:solidFill>
                <a:latin typeface="Calibri"/>
                <a:ea typeface="Calibri"/>
                <a:cs typeface="Calibri"/>
                <a:sym typeface="Calibri"/>
              </a:defRPr>
            </a:lvl1pPr>
          </a:lstStyle>
          <a:p>
            <a:r>
              <a:t>ANTES DE COMENZAR</a:t>
            </a:r>
          </a:p>
        </p:txBody>
      </p:sp>
      <p:sp>
        <p:nvSpPr>
          <p:cNvPr id="204" name="Google Shape;165;p5"/>
          <p:cNvSpPr txBox="1"/>
          <p:nvPr/>
        </p:nvSpPr>
        <p:spPr>
          <a:xfrm>
            <a:off x="313634" y="6319256"/>
            <a:ext cx="5388805" cy="4541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nchor="ctr">
            <a:spAutoFit/>
          </a:bodyPr>
          <a:lstStyle/>
          <a:p>
            <a:pPr>
              <a:lnSpc>
                <a:spcPct val="80000"/>
              </a:lnSpc>
              <a:defRPr sz="2100" b="1">
                <a:solidFill>
                  <a:srgbClr val="76384D"/>
                </a:solidFill>
                <a:latin typeface="Calibri"/>
                <a:ea typeface="Calibri"/>
                <a:cs typeface="Calibri"/>
                <a:sym typeface="Calibri"/>
              </a:defRPr>
            </a:pPr>
            <a:r>
              <a:t>¡Compartan experiencias </a:t>
            </a:r>
            <a:r>
              <a:rPr b="0"/>
              <a:t>con sus compañeros! </a:t>
            </a:r>
          </a:p>
        </p:txBody>
      </p:sp>
      <p:sp>
        <p:nvSpPr>
          <p:cNvPr id="205" name="Google Shape;168;p5"/>
          <p:cNvSpPr/>
          <p:nvPr/>
        </p:nvSpPr>
        <p:spPr>
          <a:xfrm>
            <a:off x="375972" y="3295164"/>
            <a:ext cx="5650728" cy="827304"/>
          </a:xfrm>
          <a:prstGeom prst="roundRect">
            <a:avLst>
              <a:gd name="adj" fmla="val 19321"/>
            </a:avLst>
          </a:prstGeom>
          <a:ln>
            <a:solidFill>
              <a:srgbClr val="585858"/>
            </a:solidFill>
          </a:ln>
        </p:spPr>
        <p:txBody>
          <a:bodyPr lIns="0" tIns="0" rIns="0" bIns="0" anchor="ctr"/>
          <a:lstStyle/>
          <a:p>
            <a:pPr>
              <a:defRPr>
                <a:latin typeface="+mj-lt"/>
                <a:ea typeface="+mj-ea"/>
                <a:cs typeface="+mj-cs"/>
                <a:sym typeface="Arial"/>
              </a:defRPr>
            </a:pPr>
            <a:endParaRPr/>
          </a:p>
        </p:txBody>
      </p:sp>
      <p:pic>
        <p:nvPicPr>
          <p:cNvPr id="206" name="Google Shape;175;p5" descr="Google Shape;175;p5"/>
          <p:cNvPicPr>
            <a:picLocks noChangeAspect="1"/>
          </p:cNvPicPr>
          <p:nvPr/>
        </p:nvPicPr>
        <p:blipFill>
          <a:blip r:embed="rId2"/>
          <a:stretch>
            <a:fillRect/>
          </a:stretch>
        </p:blipFill>
        <p:spPr>
          <a:xfrm>
            <a:off x="5805716" y="2992865"/>
            <a:ext cx="441963" cy="438915"/>
          </a:xfrm>
          <a:prstGeom prst="rect">
            <a:avLst/>
          </a:prstGeom>
          <a:ln w="12700">
            <a:miter lim="400000"/>
          </a:ln>
        </p:spPr>
      </p:pic>
      <p:pic>
        <p:nvPicPr>
          <p:cNvPr id="207" name="Google Shape;178;p5" descr="Google Shape;178;p5"/>
          <p:cNvPicPr>
            <a:picLocks noChangeAspect="1"/>
          </p:cNvPicPr>
          <p:nvPr/>
        </p:nvPicPr>
        <p:blipFill>
          <a:blip r:embed="rId3"/>
          <a:stretch>
            <a:fillRect/>
          </a:stretch>
        </p:blipFill>
        <p:spPr>
          <a:xfrm>
            <a:off x="6549425" y="1315762"/>
            <a:ext cx="2670051" cy="5675377"/>
          </a:xfrm>
          <a:prstGeom prst="rect">
            <a:avLst/>
          </a:prstGeom>
          <a:ln w="12700">
            <a:miter lim="400000"/>
          </a:ln>
        </p:spPr>
      </p:pic>
      <p:sp>
        <p:nvSpPr>
          <p:cNvPr id="208" name="Google Shape;392;p18"/>
          <p:cNvSpPr txBox="1"/>
          <p:nvPr/>
        </p:nvSpPr>
        <p:spPr>
          <a:xfrm>
            <a:off x="419532" y="1003316"/>
            <a:ext cx="4700400" cy="37220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defRPr b="1">
                <a:latin typeface="Calibri"/>
                <a:ea typeface="Calibri"/>
                <a:cs typeface="Calibri"/>
                <a:sym typeface="Calibri"/>
              </a:defRPr>
            </a:lvl1pPr>
          </a:lstStyle>
          <a:p>
            <a:r>
              <a:t>ALGUNAS PREGUNTAS</a:t>
            </a:r>
          </a:p>
        </p:txBody>
      </p:sp>
      <p:sp>
        <p:nvSpPr>
          <p:cNvPr id="212" name="Google Shape;136;p4"/>
          <p:cNvSpPr txBox="1"/>
          <p:nvPr/>
        </p:nvSpPr>
        <p:spPr>
          <a:xfrm>
            <a:off x="537468" y="3487876"/>
            <a:ext cx="4464938" cy="44187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defRPr sz="1600">
                <a:latin typeface="Calibri"/>
                <a:ea typeface="Calibri"/>
                <a:cs typeface="Calibri"/>
                <a:sym typeface="Calibri"/>
              </a:defRPr>
            </a:lvl1pPr>
          </a:lstStyle>
          <a:p>
            <a:pPr lvl="0" algn="l" rtl="0">
              <a:lnSpc>
                <a:spcPct val="110000"/>
              </a:lnSpc>
              <a:spcBef>
                <a:spcPts val="0"/>
              </a:spcBef>
              <a:spcAft>
                <a:spcPts val="0"/>
              </a:spcAft>
              <a:buClr>
                <a:schemeClr val="lt1"/>
              </a:buClr>
              <a:buSzPts val="2375"/>
            </a:pPr>
            <a:r>
              <a:rPr lang="es-ES" sz="1600" dirty="0"/>
              <a:t>¿Qué son los frenos ABS?</a:t>
            </a:r>
            <a:endParaRPr lang="es-ES" dirty="0"/>
          </a:p>
        </p:txBody>
      </p:sp>
      <p:sp>
        <p:nvSpPr>
          <p:cNvPr id="213" name="Google Shape;168;p5"/>
          <p:cNvSpPr/>
          <p:nvPr/>
        </p:nvSpPr>
        <p:spPr>
          <a:xfrm>
            <a:off x="364715" y="4701803"/>
            <a:ext cx="5650728" cy="827304"/>
          </a:xfrm>
          <a:prstGeom prst="roundRect">
            <a:avLst>
              <a:gd name="adj" fmla="val 19321"/>
            </a:avLst>
          </a:prstGeom>
          <a:ln>
            <a:solidFill>
              <a:srgbClr val="585858"/>
            </a:solidFill>
          </a:ln>
        </p:spPr>
        <p:txBody>
          <a:bodyPr lIns="0" tIns="0" rIns="0" bIns="0" anchor="ctr"/>
          <a:lstStyle/>
          <a:p>
            <a:pPr>
              <a:defRPr>
                <a:latin typeface="+mj-lt"/>
                <a:ea typeface="+mj-ea"/>
                <a:cs typeface="+mj-cs"/>
                <a:sym typeface="Arial"/>
              </a:defRPr>
            </a:pPr>
            <a:endParaRPr/>
          </a:p>
        </p:txBody>
      </p:sp>
      <p:pic>
        <p:nvPicPr>
          <p:cNvPr id="214" name="Google Shape;175;p5" descr="Google Shape;175;p5"/>
          <p:cNvPicPr>
            <a:picLocks noChangeAspect="1"/>
          </p:cNvPicPr>
          <p:nvPr/>
        </p:nvPicPr>
        <p:blipFill>
          <a:blip r:embed="rId2"/>
          <a:stretch>
            <a:fillRect/>
          </a:stretch>
        </p:blipFill>
        <p:spPr>
          <a:xfrm>
            <a:off x="5794459" y="4399504"/>
            <a:ext cx="441963" cy="438915"/>
          </a:xfrm>
          <a:prstGeom prst="rect">
            <a:avLst/>
          </a:prstGeom>
          <a:ln w="12700">
            <a:miter lim="400000"/>
          </a:ln>
        </p:spPr>
      </p:pic>
      <p:sp>
        <p:nvSpPr>
          <p:cNvPr id="215" name="Google Shape;136;p4"/>
          <p:cNvSpPr txBox="1"/>
          <p:nvPr/>
        </p:nvSpPr>
        <p:spPr>
          <a:xfrm>
            <a:off x="605952" y="4894516"/>
            <a:ext cx="5102889" cy="44187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defRPr sz="1600">
                <a:latin typeface="Calibri"/>
                <a:ea typeface="Calibri"/>
                <a:cs typeface="Calibri"/>
                <a:sym typeface="Calibri"/>
              </a:defRPr>
            </a:lvl1pPr>
          </a:lstStyle>
          <a:p>
            <a:pPr lvl="0" algn="l" rtl="0">
              <a:lnSpc>
                <a:spcPct val="110000"/>
              </a:lnSpc>
              <a:spcBef>
                <a:spcPts val="1000"/>
              </a:spcBef>
              <a:spcAft>
                <a:spcPts val="0"/>
              </a:spcAft>
              <a:buClr>
                <a:schemeClr val="lt1"/>
              </a:buClr>
              <a:buSzPts val="2375"/>
            </a:pPr>
            <a:r>
              <a:rPr lang="es-ES" sz="1600" dirty="0"/>
              <a:t>¿Cuáles son sus partes y funcionalidades?</a:t>
            </a:r>
            <a:endParaRPr lang="es-ES" dirty="0"/>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9" name="Google Shape;151;p5"/>
          <p:cNvGrpSpPr/>
          <p:nvPr/>
        </p:nvGrpSpPr>
        <p:grpSpPr>
          <a:xfrm>
            <a:off x="4063481" y="3088865"/>
            <a:ext cx="5095876" cy="3508584"/>
            <a:chOff x="0" y="-1"/>
            <a:chExt cx="5095875" cy="3508582"/>
          </a:xfrm>
        </p:grpSpPr>
        <p:sp>
          <p:nvSpPr>
            <p:cNvPr id="217" name="Rectángulo redondeado"/>
            <p:cNvSpPr/>
            <p:nvPr/>
          </p:nvSpPr>
          <p:spPr>
            <a:xfrm>
              <a:off x="0" y="-2"/>
              <a:ext cx="5095876" cy="3508584"/>
            </a:xfrm>
            <a:prstGeom prst="roundRect">
              <a:avLst>
                <a:gd name="adj" fmla="val 5168"/>
              </a:avLst>
            </a:prstGeom>
            <a:solidFill>
              <a:srgbClr val="FFFFFF"/>
            </a:solidFill>
            <a:ln w="9525" cap="flat">
              <a:solidFill>
                <a:srgbClr val="000000"/>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218" name="Texto"/>
            <p:cNvSpPr txBox="1"/>
            <p:nvPr/>
          </p:nvSpPr>
          <p:spPr>
            <a:xfrm>
              <a:off x="53108" y="1564172"/>
              <a:ext cx="4989660"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sp>
        <p:nvSpPr>
          <p:cNvPr id="220" name="Google Shape;43;p26"/>
          <p:cNvSpPr txBox="1">
            <a:spLocks noGrp="1"/>
          </p:cNvSpPr>
          <p:nvPr>
            <p:ph type="sldNum" sz="quarter" idx="4294967295"/>
          </p:nvPr>
        </p:nvSpPr>
        <p:spPr>
          <a:xfrm>
            <a:off x="442488" y="6881800"/>
            <a:ext cx="266352"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6</a:t>
            </a:fld>
            <a:endParaRPr/>
          </a:p>
        </p:txBody>
      </p:sp>
      <p:sp>
        <p:nvSpPr>
          <p:cNvPr id="221" name="Google Shape;152;p5"/>
          <p:cNvSpPr txBox="1"/>
          <p:nvPr/>
        </p:nvSpPr>
        <p:spPr>
          <a:xfrm rot="21594879">
            <a:off x="4510901" y="3477016"/>
            <a:ext cx="3756101" cy="10174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lnSpc>
                <a:spcPct val="115000"/>
              </a:lnSpc>
              <a:defRPr sz="1600">
                <a:latin typeface="Calibri"/>
                <a:ea typeface="Calibri"/>
                <a:cs typeface="Calibri"/>
                <a:sym typeface="Calibri"/>
              </a:defRPr>
            </a:lvl1pPr>
          </a:lstStyle>
          <a:p>
            <a:r>
              <a:rPr lang="es-ES" dirty="0"/>
              <a:t>Identificar el funcionamiento de los frenos ABS, considerando sus partes esenciales y la funcionalidad de las mismas.</a:t>
            </a:r>
            <a:endParaRPr dirty="0"/>
          </a:p>
        </p:txBody>
      </p:sp>
      <p:sp>
        <p:nvSpPr>
          <p:cNvPr id="222" name="Google Shape;167;p5"/>
          <p:cNvSpPr txBox="1"/>
          <p:nvPr/>
        </p:nvSpPr>
        <p:spPr>
          <a:xfrm>
            <a:off x="4039501" y="1030085"/>
            <a:ext cx="376205" cy="87712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lgn="r">
              <a:lnSpc>
                <a:spcPct val="90000"/>
              </a:lnSpc>
              <a:defRPr sz="5000">
                <a:solidFill>
                  <a:srgbClr val="BA9BA5"/>
                </a:solidFill>
                <a:latin typeface="Calibri"/>
                <a:ea typeface="Calibri"/>
                <a:cs typeface="Calibri"/>
                <a:sym typeface="Calibri"/>
              </a:defRPr>
            </a:lvl1pPr>
          </a:lstStyle>
          <a:p>
            <a:r>
              <a:rPr lang="es-CL" dirty="0"/>
              <a:t>7</a:t>
            </a:r>
            <a:endParaRPr dirty="0"/>
          </a:p>
        </p:txBody>
      </p:sp>
      <p:sp>
        <p:nvSpPr>
          <p:cNvPr id="223" name="Google Shape;168;p5"/>
          <p:cNvSpPr txBox="1"/>
          <p:nvPr/>
        </p:nvSpPr>
        <p:spPr>
          <a:xfrm>
            <a:off x="316770" y="1212326"/>
            <a:ext cx="3872884" cy="5361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lnSpc>
                <a:spcPct val="80000"/>
              </a:lnSpc>
              <a:defRPr sz="2800" b="1">
                <a:solidFill>
                  <a:srgbClr val="741B47"/>
                </a:solidFill>
                <a:latin typeface="Calibri"/>
                <a:ea typeface="Calibri"/>
                <a:cs typeface="Calibri"/>
                <a:sym typeface="Calibri"/>
              </a:defRPr>
            </a:lvl1pPr>
          </a:lstStyle>
          <a:p>
            <a:r>
              <a:rPr dirty="0"/>
              <a:t>MENÚ DE LA ACTIVIDAD</a:t>
            </a:r>
          </a:p>
        </p:txBody>
      </p:sp>
      <p:sp>
        <p:nvSpPr>
          <p:cNvPr id="224" name="Google Shape;152;p5"/>
          <p:cNvSpPr txBox="1"/>
          <p:nvPr/>
        </p:nvSpPr>
        <p:spPr>
          <a:xfrm>
            <a:off x="4510132" y="5008294"/>
            <a:ext cx="3933036" cy="10174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115000"/>
              </a:lnSpc>
              <a:defRPr sz="1600">
                <a:latin typeface="Calibri"/>
                <a:ea typeface="Calibri"/>
                <a:cs typeface="Calibri"/>
                <a:sym typeface="Calibri"/>
              </a:defRPr>
            </a:pPr>
            <a:r>
              <a:rPr lang="es-ES" dirty="0"/>
              <a:t>Reconocer en manuales de servicio las partes y funciones del sistema de frenos ABS, considerando lo propuesto  por el fabricante. </a:t>
            </a:r>
          </a:p>
        </p:txBody>
      </p:sp>
      <p:pic>
        <p:nvPicPr>
          <p:cNvPr id="225" name="Google Shape;164;p5" descr="Google Shape;164;p5"/>
          <p:cNvPicPr>
            <a:picLocks noChangeAspect="1"/>
          </p:cNvPicPr>
          <p:nvPr/>
        </p:nvPicPr>
        <p:blipFill>
          <a:blip r:embed="rId2"/>
          <a:stretch>
            <a:fillRect/>
          </a:stretch>
        </p:blipFill>
        <p:spPr>
          <a:xfrm>
            <a:off x="663221" y="2367775"/>
            <a:ext cx="2965719" cy="4328994"/>
          </a:xfrm>
          <a:prstGeom prst="rect">
            <a:avLst/>
          </a:prstGeom>
          <a:ln w="12700">
            <a:miter lim="400000"/>
          </a:ln>
        </p:spPr>
      </p:pic>
      <p:sp>
        <p:nvSpPr>
          <p:cNvPr id="226" name="Google Shape;196;p6"/>
          <p:cNvSpPr txBox="1"/>
          <p:nvPr/>
        </p:nvSpPr>
        <p:spPr>
          <a:xfrm>
            <a:off x="4063851" y="2576445"/>
            <a:ext cx="4932409" cy="30050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675" tIns="45675" rIns="45675" bIns="45675">
            <a:spAutoFit/>
          </a:bodyPr>
          <a:lstStyle>
            <a:lvl1pPr>
              <a:defRPr sz="1600" b="1">
                <a:solidFill>
                  <a:srgbClr val="741B47"/>
                </a:solidFill>
                <a:latin typeface="Calibri"/>
                <a:ea typeface="Calibri"/>
                <a:cs typeface="Calibri"/>
                <a:sym typeface="Calibri"/>
              </a:defRPr>
            </a:lvl1pPr>
          </a:lstStyle>
          <a:p>
            <a:r>
              <a:t>Al término de la actividad estarás en condiciones de:</a:t>
            </a:r>
          </a:p>
        </p:txBody>
      </p:sp>
      <p:grpSp>
        <p:nvGrpSpPr>
          <p:cNvPr id="229" name="Google Shape;189;p6"/>
          <p:cNvGrpSpPr/>
          <p:nvPr/>
        </p:nvGrpSpPr>
        <p:grpSpPr>
          <a:xfrm>
            <a:off x="3880053" y="3669207"/>
            <a:ext cx="376205" cy="536117"/>
            <a:chOff x="0" y="0"/>
            <a:chExt cx="376204" cy="536115"/>
          </a:xfrm>
        </p:grpSpPr>
        <p:sp>
          <p:nvSpPr>
            <p:cNvPr id="227" name="Google Shape;190;p6"/>
            <p:cNvSpPr/>
            <p:nvPr/>
          </p:nvSpPr>
          <p:spPr>
            <a:xfrm>
              <a:off x="-1" y="75183"/>
              <a:ext cx="376206" cy="385805"/>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228" name="Google Shape;191;p6"/>
            <p:cNvSpPr txBox="1"/>
            <p:nvPr/>
          </p:nvSpPr>
          <p:spPr>
            <a:xfrm>
              <a:off x="9524" y="0"/>
              <a:ext cx="300305" cy="536116"/>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ctr">
              <a:spAutoFit/>
            </a:bodyPr>
            <a:lstStyle>
              <a:lvl1pPr>
                <a:defRPr sz="2800" b="1">
                  <a:solidFill>
                    <a:srgbClr val="FFFFFF"/>
                  </a:solidFill>
                  <a:latin typeface="Calibri"/>
                  <a:ea typeface="Calibri"/>
                  <a:cs typeface="Calibri"/>
                  <a:sym typeface="Calibri"/>
                </a:defRPr>
              </a:lvl1pPr>
            </a:lstStyle>
            <a:p>
              <a:r>
                <a:t>1</a:t>
              </a:r>
            </a:p>
          </p:txBody>
        </p:sp>
      </p:grpSp>
      <p:grpSp>
        <p:nvGrpSpPr>
          <p:cNvPr id="232" name="Google Shape;192;p6"/>
          <p:cNvGrpSpPr/>
          <p:nvPr/>
        </p:nvGrpSpPr>
        <p:grpSpPr>
          <a:xfrm>
            <a:off x="3879824" y="5233378"/>
            <a:ext cx="376205" cy="536117"/>
            <a:chOff x="0" y="0"/>
            <a:chExt cx="376204" cy="536115"/>
          </a:xfrm>
        </p:grpSpPr>
        <p:sp>
          <p:nvSpPr>
            <p:cNvPr id="230" name="Google Shape;193;p6"/>
            <p:cNvSpPr/>
            <p:nvPr/>
          </p:nvSpPr>
          <p:spPr>
            <a:xfrm>
              <a:off x="-1" y="75183"/>
              <a:ext cx="376206" cy="385804"/>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231" name="Google Shape;194;p6"/>
            <p:cNvSpPr txBox="1"/>
            <p:nvPr/>
          </p:nvSpPr>
          <p:spPr>
            <a:xfrm>
              <a:off x="9524" y="-1"/>
              <a:ext cx="300305" cy="536117"/>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ctr">
              <a:spAutoFit/>
            </a:bodyPr>
            <a:lstStyle>
              <a:lvl1pPr>
                <a:defRPr sz="2800" b="1">
                  <a:solidFill>
                    <a:srgbClr val="FFFFFF"/>
                  </a:solidFill>
                  <a:latin typeface="Calibri"/>
                  <a:ea typeface="Calibri"/>
                  <a:cs typeface="Calibri"/>
                  <a:sym typeface="Calibri"/>
                </a:defRPr>
              </a:lvl1pPr>
            </a:lstStyle>
            <a:p>
              <a:r>
                <a:t>2</a:t>
              </a:r>
            </a:p>
          </p:txBody>
        </p:sp>
      </p:grpSp>
      <p:sp>
        <p:nvSpPr>
          <p:cNvPr id="233" name="Google Shape;166;p5"/>
          <p:cNvSpPr txBox="1"/>
          <p:nvPr/>
        </p:nvSpPr>
        <p:spPr>
          <a:xfrm>
            <a:off x="413118" y="1717774"/>
            <a:ext cx="5855305" cy="46162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anchor="ctr">
            <a:spAutoFit/>
          </a:bodyPr>
          <a:lstStyle/>
          <a:p>
            <a:pPr>
              <a:lnSpc>
                <a:spcPct val="90000"/>
              </a:lnSpc>
              <a:defRPr sz="2000">
                <a:solidFill>
                  <a:srgbClr val="FF0000"/>
                </a:solidFill>
                <a:latin typeface="Calibri"/>
                <a:ea typeface="Calibri"/>
                <a:cs typeface="Calibri"/>
                <a:sym typeface="Calibri"/>
              </a:defRPr>
            </a:pPr>
            <a:r>
              <a:rPr dirty="0"/>
              <a:t>SISTEMA</a:t>
            </a:r>
            <a:r>
              <a:rPr lang="es-CL" dirty="0"/>
              <a:t> DE SEGURIDAD</a:t>
            </a:r>
            <a:r>
              <a:rPr dirty="0"/>
              <a:t> </a:t>
            </a:r>
            <a:r>
              <a:rPr lang="es-CL" b="1" dirty="0">
                <a:solidFill>
                  <a:srgbClr val="741B47"/>
                </a:solidFill>
              </a:rPr>
              <a:t>FRENOS ABS 1</a:t>
            </a:r>
            <a:endParaRPr b="1" dirty="0">
              <a:solidFill>
                <a:srgbClr val="741B47"/>
              </a:solidFill>
            </a:endParaRP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 name="Grupo 11"/>
          <p:cNvSpPr/>
          <p:nvPr/>
        </p:nvSpPr>
        <p:spPr>
          <a:xfrm>
            <a:off x="2906405" y="2452476"/>
            <a:ext cx="6584495" cy="3789296"/>
          </a:xfrm>
          <a:prstGeom prst="roundRect">
            <a:avLst>
              <a:gd name="adj" fmla="val 7723"/>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36" name="Rectángulo redondeado"/>
          <p:cNvSpPr/>
          <p:nvPr/>
        </p:nvSpPr>
        <p:spPr>
          <a:xfrm>
            <a:off x="553618" y="2688771"/>
            <a:ext cx="4374502" cy="3352799"/>
          </a:xfrm>
          <a:prstGeom prst="roundRect">
            <a:avLst>
              <a:gd name="adj" fmla="val 5054"/>
            </a:avLst>
          </a:prstGeom>
          <a:ln>
            <a:noFill/>
          </a:ln>
        </p:spPr>
        <p:style>
          <a:lnRef idx="2">
            <a:schemeClr val="accent2"/>
          </a:lnRef>
          <a:fillRef idx="1">
            <a:schemeClr val="lt1"/>
          </a:fillRef>
          <a:effectRef idx="0">
            <a:schemeClr val="accent2"/>
          </a:effectRef>
          <a:fontRef idx="minor">
            <a:schemeClr val="dk1"/>
          </a:fontRef>
        </p:style>
        <p:txBody>
          <a:bodyPr lIns="0" tIns="0" rIns="0" bIns="0"/>
          <a:lstStyle/>
          <a:p>
            <a:pPr algn="ctr">
              <a:defRPr>
                <a:solidFill>
                  <a:srgbClr val="FFFFFF"/>
                </a:solidFill>
                <a:latin typeface="+mj-lt"/>
                <a:ea typeface="+mj-ea"/>
                <a:cs typeface="+mj-cs"/>
                <a:sym typeface="Arial"/>
              </a:defRPr>
            </a:pPr>
            <a:endParaRPr/>
          </a:p>
        </p:txBody>
      </p:sp>
      <p:sp>
        <p:nvSpPr>
          <p:cNvPr id="239" name="Google Shape;173;p6"/>
          <p:cNvSpPr txBox="1"/>
          <p:nvPr/>
        </p:nvSpPr>
        <p:spPr>
          <a:xfrm>
            <a:off x="382497" y="1261273"/>
            <a:ext cx="8950506" cy="5361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¿QUÉ ES EL</a:t>
            </a:r>
            <a:r>
              <a:rPr dirty="0"/>
              <a:t> </a:t>
            </a:r>
            <a:r>
              <a:rPr lang="es-CL" b="0" dirty="0">
                <a:solidFill>
                  <a:srgbClr val="FF0000"/>
                </a:solidFill>
              </a:rPr>
              <a:t>SISTEMA ABS?</a:t>
            </a:r>
            <a:r>
              <a:rPr b="0" dirty="0">
                <a:solidFill>
                  <a:srgbClr val="FF0000"/>
                </a:solidFill>
              </a:rPr>
              <a:t> </a:t>
            </a:r>
          </a:p>
        </p:txBody>
      </p:sp>
      <p:sp>
        <p:nvSpPr>
          <p:cNvPr id="240" name="Las baterías de los automóviles son consideradas desechos tóxicos dados sus componentes y residuos  peligrosos para el medio ambiente.…"/>
          <p:cNvSpPr txBox="1"/>
          <p:nvPr/>
        </p:nvSpPr>
        <p:spPr>
          <a:xfrm>
            <a:off x="5131699" y="2939951"/>
            <a:ext cx="4155622" cy="264684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defRPr sz="1600">
                <a:solidFill>
                  <a:srgbClr val="741B47"/>
                </a:solidFill>
                <a:latin typeface="Calibri"/>
                <a:ea typeface="Calibri"/>
                <a:cs typeface="Calibri"/>
                <a:sym typeface="Calibri"/>
              </a:defRPr>
            </a:pPr>
            <a:r>
              <a:rPr lang="es-ES" dirty="0"/>
              <a:t>El ABS es quizás el sistema de seguridad activa (la destinada a reducir la probabilidad de tener un accidente),  que más situaciones de riesgo haya evitado a la mayoría de los conductores de los vehículos, garantizando una excelente capacidad de frenado y de mantener el control del vehículo. Además con los avances tecnológicos en esta área del frenado, es cada vez menos la distancia de frenado que se ocupa (más eficiente).</a:t>
            </a:r>
            <a:r>
              <a:rPr dirty="0"/>
              <a:t>.</a:t>
            </a:r>
          </a:p>
        </p:txBody>
      </p:sp>
      <p:sp>
        <p:nvSpPr>
          <p:cNvPr id="241" name="Google Shape;43;p26"/>
          <p:cNvSpPr txBox="1">
            <a:spLocks noGrp="1"/>
          </p:cNvSpPr>
          <p:nvPr>
            <p:ph type="sldNum" sz="quarter" idx="4294967295"/>
          </p:nvPr>
        </p:nvSpPr>
        <p:spPr>
          <a:xfrm>
            <a:off x="442492" y="6881800"/>
            <a:ext cx="266352"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7</a:t>
            </a:fld>
            <a:endParaRPr/>
          </a:p>
        </p:txBody>
      </p:sp>
      <p:pic>
        <p:nvPicPr>
          <p:cNvPr id="10" name="Google Shape;459;p5">
            <a:extLst>
              <a:ext uri="{FF2B5EF4-FFF2-40B4-BE49-F238E27FC236}">
                <a16:creationId xmlns:a16="http://schemas.microsoft.com/office/drawing/2014/main" xmlns="" id="{A6442BB1-025D-40D8-99CB-D5D0428EF5D4}"/>
              </a:ext>
            </a:extLst>
          </p:cNvPr>
          <p:cNvPicPr preferRelativeResize="0"/>
          <p:nvPr/>
        </p:nvPicPr>
        <p:blipFill rotWithShape="1">
          <a:blip r:embed="rId2">
            <a:alphaModFix/>
          </a:blip>
          <a:srcRect/>
          <a:stretch/>
        </p:blipFill>
        <p:spPr>
          <a:xfrm>
            <a:off x="648591" y="2813531"/>
            <a:ext cx="4054038" cy="3040530"/>
          </a:xfrm>
          <a:prstGeom prst="roundRect">
            <a:avLst>
              <a:gd name="adj" fmla="val 7703"/>
            </a:avLst>
          </a:prstGeom>
          <a:noFill/>
          <a:ln>
            <a:noFill/>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Grupo 11">
            <a:extLst>
              <a:ext uri="{FF2B5EF4-FFF2-40B4-BE49-F238E27FC236}">
                <a16:creationId xmlns:a16="http://schemas.microsoft.com/office/drawing/2014/main" xmlns="" id="{13060848-E0C2-400E-B2B9-348AB85BBEC8}"/>
              </a:ext>
            </a:extLst>
          </p:cNvPr>
          <p:cNvSpPr/>
          <p:nvPr/>
        </p:nvSpPr>
        <p:spPr>
          <a:xfrm>
            <a:off x="5399314" y="2491087"/>
            <a:ext cx="3933689" cy="4366918"/>
          </a:xfrm>
          <a:prstGeom prst="roundRect">
            <a:avLst>
              <a:gd name="adj" fmla="val 6171"/>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239" name="Google Shape;173;p6"/>
          <p:cNvSpPr txBox="1"/>
          <p:nvPr/>
        </p:nvSpPr>
        <p:spPr>
          <a:xfrm>
            <a:off x="382497" y="1088035"/>
            <a:ext cx="8950506" cy="88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¿POR QUÉ FUE DESARROLLADO</a:t>
            </a:r>
            <a:r>
              <a:rPr dirty="0"/>
              <a:t> </a:t>
            </a:r>
            <a:endParaRPr lang="es-CL" dirty="0"/>
          </a:p>
          <a:p>
            <a:pPr>
              <a:lnSpc>
                <a:spcPct val="80000"/>
              </a:lnSpc>
              <a:defRPr sz="2800" b="1">
                <a:solidFill>
                  <a:srgbClr val="741B47"/>
                </a:solidFill>
                <a:latin typeface="Calibri"/>
                <a:ea typeface="Calibri"/>
                <a:cs typeface="Calibri"/>
                <a:sym typeface="Calibri"/>
              </a:defRPr>
            </a:pPr>
            <a:r>
              <a:rPr lang="es-CL" b="0" dirty="0">
                <a:solidFill>
                  <a:srgbClr val="FF0000"/>
                </a:solidFill>
              </a:rPr>
              <a:t>EL SISTEMA DE FRENOS ABS?</a:t>
            </a:r>
            <a:r>
              <a:rPr b="0" dirty="0">
                <a:solidFill>
                  <a:srgbClr val="FF0000"/>
                </a:solidFill>
              </a:rPr>
              <a:t> </a:t>
            </a:r>
          </a:p>
        </p:txBody>
      </p:sp>
      <p:sp>
        <p:nvSpPr>
          <p:cNvPr id="241" name="Google Shape;43;p26"/>
          <p:cNvSpPr txBox="1">
            <a:spLocks noGrp="1"/>
          </p:cNvSpPr>
          <p:nvPr>
            <p:ph type="sldNum" sz="quarter" idx="4294967295"/>
          </p:nvPr>
        </p:nvSpPr>
        <p:spPr>
          <a:xfrm>
            <a:off x="442492" y="6881800"/>
            <a:ext cx="266352" cy="317114"/>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8</a:t>
            </a:fld>
            <a:endParaRPr/>
          </a:p>
        </p:txBody>
      </p:sp>
      <p:sp>
        <p:nvSpPr>
          <p:cNvPr id="9" name="CuadroTexto 8">
            <a:extLst>
              <a:ext uri="{FF2B5EF4-FFF2-40B4-BE49-F238E27FC236}">
                <a16:creationId xmlns:a16="http://schemas.microsoft.com/office/drawing/2014/main" xmlns="" id="{4FE0395E-A35D-48C1-912D-6908F10DC1EB}"/>
              </a:ext>
            </a:extLst>
          </p:cNvPr>
          <p:cNvSpPr txBox="1"/>
          <p:nvPr/>
        </p:nvSpPr>
        <p:spPr>
          <a:xfrm>
            <a:off x="575668" y="2641070"/>
            <a:ext cx="4823647" cy="40318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CL" sz="1600" dirty="0">
                <a:solidFill>
                  <a:schemeClr val="tx1"/>
                </a:solidFill>
                <a:latin typeface="Calibri" panose="020F0502020204030204" pitchFamily="34" charset="0"/>
                <a:cs typeface="Calibri" panose="020F0502020204030204" pitchFamily="34" charset="0"/>
              </a:rPr>
              <a:t>Si vamos conduciendo un vehículo y por alguna razón, frenados fuertemente de seguro  las ruedas delanteras se bloquearán, y por esto no tendremos control sobre la dirección. </a:t>
            </a:r>
          </a:p>
          <a:p>
            <a:endParaRPr lang="es-CL" sz="1600" dirty="0">
              <a:solidFill>
                <a:schemeClr val="tx1"/>
              </a:solidFill>
              <a:latin typeface="Calibri" panose="020F0502020204030204" pitchFamily="34" charset="0"/>
              <a:cs typeface="Calibri" panose="020F0502020204030204" pitchFamily="34" charset="0"/>
            </a:endParaRPr>
          </a:p>
          <a:p>
            <a:r>
              <a:rPr lang="es-CL" sz="1600" dirty="0">
                <a:solidFill>
                  <a:schemeClr val="tx1"/>
                </a:solidFill>
                <a:latin typeface="Calibri" panose="020F0502020204030204" pitchFamily="34" charset="0"/>
                <a:cs typeface="Calibri" panose="020F0502020204030204" pitchFamily="34" charset="0"/>
              </a:rPr>
              <a:t>Por más que giremos el volante a un lado o a otro, no podremos dirigir el vehículo donde quisiéramos por el bloqueo de los neumáticos del vehículo, por lo que no podremos evitar el arrollar a un peatón, animal u otro vehículo, este solo seguirá sin problema y en dirección que la inercia lo mueva, y por consiguiente no tendremos control de la dirección.</a:t>
            </a:r>
          </a:p>
          <a:p>
            <a:endParaRPr lang="es-CL" sz="1600" dirty="0">
              <a:solidFill>
                <a:srgbClr val="741B47"/>
              </a:solidFill>
              <a:latin typeface="Calibri" panose="020F0502020204030204" pitchFamily="34" charset="0"/>
              <a:cs typeface="Calibri" panose="020F0502020204030204" pitchFamily="34" charset="0"/>
            </a:endParaRPr>
          </a:p>
          <a:p>
            <a:r>
              <a:rPr lang="es-ES" sz="1600" b="1" dirty="0">
                <a:solidFill>
                  <a:srgbClr val="741B47"/>
                </a:solidFill>
                <a:latin typeface="Calibri" panose="020F0502020204030204" pitchFamily="34" charset="0"/>
                <a:cs typeface="Calibri" panose="020F0502020204030204" pitchFamily="34" charset="0"/>
              </a:rPr>
              <a:t>ES PARA RESOVER ESTA SITUACIÓN QUE SE DESARROLLO EL SISTEMA DE FRENOS ABS ANTIBLOQUEO.</a:t>
            </a:r>
          </a:p>
        </p:txBody>
      </p:sp>
      <p:pic>
        <p:nvPicPr>
          <p:cNvPr id="11" name="Google Shape;467;p6">
            <a:extLst>
              <a:ext uri="{FF2B5EF4-FFF2-40B4-BE49-F238E27FC236}">
                <a16:creationId xmlns:a16="http://schemas.microsoft.com/office/drawing/2014/main" xmlns="" id="{59632F20-F0E5-4DB8-9B26-60F752272948}"/>
              </a:ext>
            </a:extLst>
          </p:cNvPr>
          <p:cNvPicPr preferRelativeResize="0"/>
          <p:nvPr/>
        </p:nvPicPr>
        <p:blipFill rotWithShape="1">
          <a:blip r:embed="rId2">
            <a:alphaModFix/>
          </a:blip>
          <a:srcRect/>
          <a:stretch/>
        </p:blipFill>
        <p:spPr>
          <a:xfrm>
            <a:off x="5714240" y="2748406"/>
            <a:ext cx="3294964" cy="1865298"/>
          </a:xfrm>
          <a:prstGeom prst="roundRect">
            <a:avLst/>
          </a:prstGeom>
          <a:noFill/>
          <a:ln>
            <a:noFill/>
          </a:ln>
        </p:spPr>
      </p:pic>
      <p:pic>
        <p:nvPicPr>
          <p:cNvPr id="12" name="Google Shape;468;p6">
            <a:extLst>
              <a:ext uri="{FF2B5EF4-FFF2-40B4-BE49-F238E27FC236}">
                <a16:creationId xmlns:a16="http://schemas.microsoft.com/office/drawing/2014/main" xmlns="" id="{5EF3D258-1101-4C59-96B9-C1D2981F883B}"/>
              </a:ext>
            </a:extLst>
          </p:cNvPr>
          <p:cNvPicPr preferRelativeResize="0"/>
          <p:nvPr/>
        </p:nvPicPr>
        <p:blipFill rotWithShape="1">
          <a:blip r:embed="rId3">
            <a:alphaModFix/>
          </a:blip>
          <a:srcRect/>
          <a:stretch/>
        </p:blipFill>
        <p:spPr>
          <a:xfrm>
            <a:off x="5714240" y="4867997"/>
            <a:ext cx="3294964" cy="1692618"/>
          </a:xfrm>
          <a:prstGeom prst="roundRect">
            <a:avLst/>
          </a:prstGeom>
          <a:noFill/>
          <a:ln>
            <a:noFill/>
          </a:ln>
        </p:spPr>
      </p:pic>
    </p:spTree>
    <p:extLst>
      <p:ext uri="{BB962C8B-B14F-4D97-AF65-F5344CB8AC3E}">
        <p14:creationId xmlns:p14="http://schemas.microsoft.com/office/powerpoint/2010/main" val="3753607833"/>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 name="Google Shape;173;p6"/>
          <p:cNvSpPr txBox="1"/>
          <p:nvPr/>
        </p:nvSpPr>
        <p:spPr>
          <a:xfrm>
            <a:off x="382497" y="1088035"/>
            <a:ext cx="8950506" cy="88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FACTORES QUE SE MEJORAN CON EL</a:t>
            </a:r>
          </a:p>
          <a:p>
            <a:pPr>
              <a:lnSpc>
                <a:spcPct val="80000"/>
              </a:lnSpc>
              <a:defRPr sz="2800" b="1">
                <a:solidFill>
                  <a:srgbClr val="741B47"/>
                </a:solidFill>
                <a:latin typeface="Calibri"/>
                <a:ea typeface="Calibri"/>
                <a:cs typeface="Calibri"/>
                <a:sym typeface="Calibri"/>
              </a:defRPr>
            </a:pPr>
            <a:r>
              <a:rPr lang="es-CL" b="0" dirty="0">
                <a:solidFill>
                  <a:srgbClr val="FF0000"/>
                </a:solidFill>
              </a:rPr>
              <a:t>SISTEMA DE FRENOS ABS ANTIBLOQUEO</a:t>
            </a:r>
            <a:r>
              <a:rPr b="0" dirty="0">
                <a:solidFill>
                  <a:srgbClr val="FF0000"/>
                </a:solidFill>
              </a:rPr>
              <a:t> </a:t>
            </a:r>
          </a:p>
        </p:txBody>
      </p:sp>
      <p:sp>
        <p:nvSpPr>
          <p:cNvPr id="241" name="Google Shape;43;p26"/>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9</a:t>
            </a:fld>
            <a:endParaRPr/>
          </a:p>
        </p:txBody>
      </p:sp>
      <p:sp>
        <p:nvSpPr>
          <p:cNvPr id="9" name="CuadroTexto 8">
            <a:extLst>
              <a:ext uri="{FF2B5EF4-FFF2-40B4-BE49-F238E27FC236}">
                <a16:creationId xmlns:a16="http://schemas.microsoft.com/office/drawing/2014/main" xmlns="" id="{4FE0395E-A35D-48C1-912D-6908F10DC1EB}"/>
              </a:ext>
            </a:extLst>
          </p:cNvPr>
          <p:cNvSpPr txBox="1"/>
          <p:nvPr/>
        </p:nvSpPr>
        <p:spPr>
          <a:xfrm>
            <a:off x="708848" y="2411774"/>
            <a:ext cx="2788018" cy="40011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2000" b="1" dirty="0">
                <a:solidFill>
                  <a:srgbClr val="741B47"/>
                </a:solidFill>
                <a:latin typeface="Calibri" panose="020F0502020204030204" pitchFamily="34" charset="0"/>
                <a:cs typeface="Calibri" panose="020F0502020204030204" pitchFamily="34" charset="0"/>
              </a:rPr>
              <a:t>EFICIENCIA DE FRENADO</a:t>
            </a:r>
          </a:p>
        </p:txBody>
      </p:sp>
      <p:sp>
        <p:nvSpPr>
          <p:cNvPr id="10" name="Grupo 11">
            <a:extLst>
              <a:ext uri="{FF2B5EF4-FFF2-40B4-BE49-F238E27FC236}">
                <a16:creationId xmlns:a16="http://schemas.microsoft.com/office/drawing/2014/main" xmlns="" id="{416BB118-1C41-427C-9C31-2B0AA5BB3A7E}"/>
              </a:ext>
            </a:extLst>
          </p:cNvPr>
          <p:cNvSpPr/>
          <p:nvPr/>
        </p:nvSpPr>
        <p:spPr>
          <a:xfrm>
            <a:off x="4284447" y="2411774"/>
            <a:ext cx="4890784" cy="4464746"/>
          </a:xfrm>
          <a:prstGeom prst="roundRect">
            <a:avLst>
              <a:gd name="adj" fmla="val 3141"/>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17" name="Grupo 11">
            <a:extLst>
              <a:ext uri="{FF2B5EF4-FFF2-40B4-BE49-F238E27FC236}">
                <a16:creationId xmlns:a16="http://schemas.microsoft.com/office/drawing/2014/main" xmlns="" id="{775D1E04-64BF-4403-8CD6-B8F544CFC4A8}"/>
              </a:ext>
            </a:extLst>
          </p:cNvPr>
          <p:cNvSpPr/>
          <p:nvPr/>
        </p:nvSpPr>
        <p:spPr>
          <a:xfrm>
            <a:off x="382496" y="2950029"/>
            <a:ext cx="4797875" cy="3518436"/>
          </a:xfrm>
          <a:prstGeom prst="roundRect">
            <a:avLst>
              <a:gd name="adj" fmla="val 12981"/>
            </a:avLst>
          </a:prstGeom>
          <a:ln>
            <a:noFill/>
          </a:ln>
        </p:spPr>
        <p:style>
          <a:lnRef idx="2">
            <a:schemeClr val="accent2"/>
          </a:lnRef>
          <a:fillRef idx="1">
            <a:schemeClr val="lt1"/>
          </a:fillRef>
          <a:effectRef idx="0">
            <a:schemeClr val="accent2"/>
          </a:effectRef>
          <a:fontRef idx="minor">
            <a:schemeClr val="dk1"/>
          </a:fontRef>
        </p:style>
        <p:txBody>
          <a:bodyPr lIns="0" tIns="0" rIns="0" bIns="0" anchor="ctr"/>
          <a:lstStyle/>
          <a:p>
            <a:pPr>
              <a:defRPr>
                <a:latin typeface="+mj-lt"/>
                <a:ea typeface="+mj-ea"/>
                <a:cs typeface="+mj-cs"/>
                <a:sym typeface="Arial"/>
              </a:defRPr>
            </a:pPr>
            <a:endParaRPr/>
          </a:p>
        </p:txBody>
      </p:sp>
      <p:sp>
        <p:nvSpPr>
          <p:cNvPr id="15" name="Las baterías de los automóviles son consideradas desechos tóxicos dados sus componentes y residuos  peligrosos para el medio ambiente.…">
            <a:extLst>
              <a:ext uri="{FF2B5EF4-FFF2-40B4-BE49-F238E27FC236}">
                <a16:creationId xmlns:a16="http://schemas.microsoft.com/office/drawing/2014/main" xmlns="" id="{A7DBE57F-AF6E-43F6-9ED5-AD4934959432}"/>
              </a:ext>
            </a:extLst>
          </p:cNvPr>
          <p:cNvSpPr txBox="1"/>
          <p:nvPr/>
        </p:nvSpPr>
        <p:spPr>
          <a:xfrm>
            <a:off x="5319646" y="2582062"/>
            <a:ext cx="3650681" cy="412417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anchor="ctr">
            <a:spAutoFit/>
          </a:bodyPr>
          <a:lstStyle/>
          <a:p>
            <a:pPr>
              <a:defRPr sz="1600">
                <a:solidFill>
                  <a:srgbClr val="741B47"/>
                </a:solidFill>
                <a:latin typeface="Calibri"/>
                <a:ea typeface="Calibri"/>
                <a:cs typeface="Calibri"/>
                <a:sym typeface="Calibri"/>
              </a:defRPr>
            </a:pPr>
            <a:r>
              <a:rPr lang="es-ES" dirty="0"/>
              <a:t>Acortar de la mayor forma la distancia de frenado para así asegurar un frenado de emergencia y la seguridad en la conducción y la de los pasajeros del vehículo.</a:t>
            </a:r>
          </a:p>
          <a:p>
            <a:pPr>
              <a:defRPr sz="1600">
                <a:solidFill>
                  <a:srgbClr val="741B47"/>
                </a:solidFill>
                <a:latin typeface="Calibri"/>
                <a:ea typeface="Calibri"/>
                <a:cs typeface="Calibri"/>
                <a:sym typeface="Calibri"/>
              </a:defRPr>
            </a:pPr>
            <a:endParaRPr lang="es-ES" dirty="0"/>
          </a:p>
          <a:p>
            <a:pPr>
              <a:defRPr sz="1600">
                <a:solidFill>
                  <a:srgbClr val="741B47"/>
                </a:solidFill>
                <a:latin typeface="Calibri"/>
                <a:ea typeface="Calibri"/>
                <a:cs typeface="Calibri"/>
                <a:sym typeface="Calibri"/>
              </a:defRPr>
            </a:pPr>
            <a:r>
              <a:rPr lang="es-ES" dirty="0"/>
              <a:t>El Sistema de frenado debe lograr detener el vehículo en la menor distancia posible y bajo cualquier condición de suelo (húmedo, seco, nieve, </a:t>
            </a:r>
            <a:r>
              <a:rPr lang="es-ES" dirty="0" err="1"/>
              <a:t>etc</a:t>
            </a:r>
            <a:r>
              <a:rPr lang="es-ES" dirty="0"/>
              <a:t>).</a:t>
            </a:r>
          </a:p>
          <a:p>
            <a:pPr>
              <a:defRPr sz="1600">
                <a:solidFill>
                  <a:srgbClr val="741B47"/>
                </a:solidFill>
                <a:latin typeface="Calibri"/>
                <a:ea typeface="Calibri"/>
                <a:cs typeface="Calibri"/>
                <a:sym typeface="Calibri"/>
              </a:defRPr>
            </a:pPr>
            <a:endParaRPr lang="es-ES" dirty="0"/>
          </a:p>
          <a:p>
            <a:pPr>
              <a:defRPr sz="1600">
                <a:solidFill>
                  <a:srgbClr val="741B47"/>
                </a:solidFill>
                <a:latin typeface="Calibri"/>
                <a:ea typeface="Calibri"/>
                <a:cs typeface="Calibri"/>
                <a:sym typeface="Calibri"/>
              </a:defRPr>
            </a:pPr>
            <a:r>
              <a:rPr lang="es-ES" dirty="0"/>
              <a:t>La eficacia del sistema de frenado alcanza el 100% cuando la deceleración que se mide es igual a la aceleración de la gravedad (9,8 m/s2), también se representa como 1G. </a:t>
            </a:r>
          </a:p>
        </p:txBody>
      </p:sp>
      <p:pic>
        <p:nvPicPr>
          <p:cNvPr id="8" name="Google Shape;515;p7">
            <a:extLst>
              <a:ext uri="{FF2B5EF4-FFF2-40B4-BE49-F238E27FC236}">
                <a16:creationId xmlns:a16="http://schemas.microsoft.com/office/drawing/2014/main" xmlns="" id="{3EC20662-4C44-44B3-823D-DE575F827018}"/>
              </a:ext>
            </a:extLst>
          </p:cNvPr>
          <p:cNvPicPr preferRelativeResize="0"/>
          <p:nvPr/>
        </p:nvPicPr>
        <p:blipFill rotWithShape="1">
          <a:blip r:embed="rId2">
            <a:alphaModFix/>
          </a:blip>
          <a:srcRect l="23517" r="23241"/>
          <a:stretch/>
        </p:blipFill>
        <p:spPr>
          <a:xfrm>
            <a:off x="540269" y="3132856"/>
            <a:ext cx="4500828" cy="3131010"/>
          </a:xfrm>
          <a:prstGeom prst="roundRect">
            <a:avLst>
              <a:gd name="adj" fmla="val 10757"/>
            </a:avLst>
          </a:prstGeom>
          <a:noFill/>
          <a:ln>
            <a:noFill/>
          </a:ln>
        </p:spPr>
      </p:pic>
    </p:spTree>
    <p:extLst>
      <p:ext uri="{BB962C8B-B14F-4D97-AF65-F5344CB8AC3E}">
        <p14:creationId xmlns:p14="http://schemas.microsoft.com/office/powerpoint/2010/main" val="3511012016"/>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 name="Google Shape;173;p6"/>
          <p:cNvSpPr txBox="1"/>
          <p:nvPr/>
        </p:nvSpPr>
        <p:spPr>
          <a:xfrm>
            <a:off x="382497" y="1088035"/>
            <a:ext cx="8950506" cy="88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FACTORES QUE SE MEJORAN CON EL</a:t>
            </a:r>
          </a:p>
          <a:p>
            <a:pPr>
              <a:lnSpc>
                <a:spcPct val="80000"/>
              </a:lnSpc>
              <a:defRPr sz="2800" b="1">
                <a:solidFill>
                  <a:srgbClr val="741B47"/>
                </a:solidFill>
                <a:latin typeface="Calibri"/>
                <a:ea typeface="Calibri"/>
                <a:cs typeface="Calibri"/>
                <a:sym typeface="Calibri"/>
              </a:defRPr>
            </a:pPr>
            <a:r>
              <a:rPr lang="es-CL" b="0" dirty="0">
                <a:solidFill>
                  <a:srgbClr val="FF0000"/>
                </a:solidFill>
              </a:rPr>
              <a:t>SISTEMA DE FRENOS ABS ANTIBLOQUEO</a:t>
            </a:r>
            <a:r>
              <a:rPr b="0" dirty="0">
                <a:solidFill>
                  <a:srgbClr val="FF0000"/>
                </a:solidFill>
              </a:rPr>
              <a:t> </a:t>
            </a:r>
          </a:p>
        </p:txBody>
      </p:sp>
      <p:sp>
        <p:nvSpPr>
          <p:cNvPr id="241" name="Google Shape;43;p26"/>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10</a:t>
            </a:fld>
            <a:endParaRPr/>
          </a:p>
        </p:txBody>
      </p:sp>
      <p:sp>
        <p:nvSpPr>
          <p:cNvPr id="9" name="CuadroTexto 8">
            <a:extLst>
              <a:ext uri="{FF2B5EF4-FFF2-40B4-BE49-F238E27FC236}">
                <a16:creationId xmlns:a16="http://schemas.microsoft.com/office/drawing/2014/main" xmlns="" id="{4FE0395E-A35D-48C1-912D-6908F10DC1EB}"/>
              </a:ext>
            </a:extLst>
          </p:cNvPr>
          <p:cNvSpPr txBox="1"/>
          <p:nvPr/>
        </p:nvSpPr>
        <p:spPr>
          <a:xfrm>
            <a:off x="540269" y="2377886"/>
            <a:ext cx="2788018" cy="40011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2000" b="1" dirty="0">
                <a:solidFill>
                  <a:srgbClr val="741B47"/>
                </a:solidFill>
                <a:latin typeface="Calibri" panose="020F0502020204030204" pitchFamily="34" charset="0"/>
                <a:cs typeface="Calibri" panose="020F0502020204030204" pitchFamily="34" charset="0"/>
              </a:rPr>
              <a:t>DIGIRIBILIDAD</a:t>
            </a:r>
          </a:p>
        </p:txBody>
      </p:sp>
      <p:sp>
        <p:nvSpPr>
          <p:cNvPr id="12" name="CuadroTexto 11">
            <a:extLst>
              <a:ext uri="{FF2B5EF4-FFF2-40B4-BE49-F238E27FC236}">
                <a16:creationId xmlns:a16="http://schemas.microsoft.com/office/drawing/2014/main" xmlns="" id="{36311A67-BDFF-4707-93E8-847F62408CCC}"/>
              </a:ext>
            </a:extLst>
          </p:cNvPr>
          <p:cNvSpPr txBox="1"/>
          <p:nvPr/>
        </p:nvSpPr>
        <p:spPr>
          <a:xfrm>
            <a:off x="540270" y="2975993"/>
            <a:ext cx="3770474" cy="132343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CL" sz="1600" dirty="0">
                <a:latin typeface="Calibri" panose="020F0502020204030204" pitchFamily="34" charset="0"/>
                <a:cs typeface="Calibri" panose="020F0502020204030204" pitchFamily="34" charset="0"/>
              </a:rPr>
              <a:t>Es la capacidad del vehículo de conservar con precisión el rumbo y la marcha prefijada por el conductor por medio del sistema de dirección y cambiar su trayectoria según lo requiera el mismo.</a:t>
            </a:r>
          </a:p>
        </p:txBody>
      </p:sp>
      <p:sp>
        <p:nvSpPr>
          <p:cNvPr id="13" name="CuadroTexto 12">
            <a:extLst>
              <a:ext uri="{FF2B5EF4-FFF2-40B4-BE49-F238E27FC236}">
                <a16:creationId xmlns:a16="http://schemas.microsoft.com/office/drawing/2014/main" xmlns="" id="{9AB34FBD-75D1-469E-94EF-DDFD3C969F40}"/>
              </a:ext>
            </a:extLst>
          </p:cNvPr>
          <p:cNvSpPr txBox="1"/>
          <p:nvPr/>
        </p:nvSpPr>
        <p:spPr>
          <a:xfrm>
            <a:off x="540269" y="4575534"/>
            <a:ext cx="3966597" cy="1569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CL" sz="1600" dirty="0">
                <a:latin typeface="Calibri" panose="020F0502020204030204" pitchFamily="34" charset="0"/>
                <a:cs typeface="Calibri" panose="020F0502020204030204" pitchFamily="34" charset="0"/>
              </a:rPr>
              <a:t>Uno de los  factores que nos ayudan en mantener una buena adherencia y </a:t>
            </a:r>
            <a:r>
              <a:rPr lang="es-CL" sz="1600" dirty="0" err="1">
                <a:latin typeface="Calibri" panose="020F0502020204030204" pitchFamily="34" charset="0"/>
                <a:cs typeface="Calibri" panose="020F0502020204030204" pitchFamily="34" charset="0"/>
              </a:rPr>
              <a:t>dirigibilidad</a:t>
            </a:r>
            <a:r>
              <a:rPr lang="es-CL" sz="1600" dirty="0">
                <a:latin typeface="Calibri" panose="020F0502020204030204" pitchFamily="34" charset="0"/>
                <a:cs typeface="Calibri" panose="020F0502020204030204" pitchFamily="34" charset="0"/>
              </a:rPr>
              <a:t>  es muchas veces el tipo de neumático a utilizar, en tamaño superficie de contacto, dibujo del mismo    ( </a:t>
            </a:r>
            <a:r>
              <a:rPr lang="es-CL" sz="1600" dirty="0" err="1">
                <a:latin typeface="Calibri" panose="020F0502020204030204" pitchFamily="34" charset="0"/>
                <a:cs typeface="Calibri" panose="020F0502020204030204" pitchFamily="34" charset="0"/>
              </a:rPr>
              <a:t>slick</a:t>
            </a:r>
            <a:r>
              <a:rPr lang="es-CL" sz="1600" dirty="0">
                <a:latin typeface="Calibri" panose="020F0502020204030204" pitchFamily="34" charset="0"/>
                <a:cs typeface="Calibri" panose="020F0502020204030204" pitchFamily="34" charset="0"/>
              </a:rPr>
              <a:t>, semi </a:t>
            </a:r>
            <a:r>
              <a:rPr lang="es-CL" sz="1600" dirty="0" err="1">
                <a:latin typeface="Calibri" panose="020F0502020204030204" pitchFamily="34" charset="0"/>
                <a:cs typeface="Calibri" panose="020F0502020204030204" pitchFamily="34" charset="0"/>
              </a:rPr>
              <a:t>slick</a:t>
            </a:r>
            <a:r>
              <a:rPr lang="es-CL" sz="1600" dirty="0">
                <a:latin typeface="Calibri" panose="020F0502020204030204" pitchFamily="34" charset="0"/>
                <a:cs typeface="Calibri" panose="020F0502020204030204" pitchFamily="34" charset="0"/>
              </a:rPr>
              <a:t>, mixto, urbano, off </a:t>
            </a:r>
            <a:r>
              <a:rPr lang="es-CL" sz="1600" dirty="0" err="1">
                <a:latin typeface="Calibri" panose="020F0502020204030204" pitchFamily="34" charset="0"/>
                <a:cs typeface="Calibri" panose="020F0502020204030204" pitchFamily="34" charset="0"/>
              </a:rPr>
              <a:t>road</a:t>
            </a:r>
            <a:r>
              <a:rPr lang="es-CL" sz="1600" dirty="0">
                <a:latin typeface="Calibri" panose="020F0502020204030204" pitchFamily="34" charset="0"/>
                <a:cs typeface="Calibri" panose="020F0502020204030204" pitchFamily="34" charset="0"/>
              </a:rPr>
              <a:t>, etc.).</a:t>
            </a:r>
          </a:p>
        </p:txBody>
      </p:sp>
      <p:pic>
        <p:nvPicPr>
          <p:cNvPr id="4" name="Imagen 3">
            <a:extLst>
              <a:ext uri="{FF2B5EF4-FFF2-40B4-BE49-F238E27FC236}">
                <a16:creationId xmlns:a16="http://schemas.microsoft.com/office/drawing/2014/main" xmlns="" id="{DAF5CD14-55DA-D744-929D-5022F5E9D93C}"/>
              </a:ext>
            </a:extLst>
          </p:cNvPr>
          <p:cNvPicPr>
            <a:picLocks noChangeAspect="1"/>
          </p:cNvPicPr>
          <p:nvPr/>
        </p:nvPicPr>
        <p:blipFill>
          <a:blip r:embed="rId2"/>
          <a:stretch>
            <a:fillRect/>
          </a:stretch>
        </p:blipFill>
        <p:spPr>
          <a:xfrm>
            <a:off x="4801711" y="2466695"/>
            <a:ext cx="4373519" cy="4001770"/>
          </a:xfrm>
          <a:prstGeom prst="rect">
            <a:avLst/>
          </a:prstGeom>
        </p:spPr>
      </p:pic>
    </p:spTree>
    <p:extLst>
      <p:ext uri="{BB962C8B-B14F-4D97-AF65-F5344CB8AC3E}">
        <p14:creationId xmlns:p14="http://schemas.microsoft.com/office/powerpoint/2010/main" val="3887740273"/>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4" name="Google Shape;260;p11" descr="Google Shape;260;p11"/>
          <p:cNvPicPr>
            <a:picLocks noChangeAspect="1"/>
          </p:cNvPicPr>
          <p:nvPr/>
        </p:nvPicPr>
        <p:blipFill>
          <a:blip r:embed="rId2"/>
          <a:stretch>
            <a:fillRect/>
          </a:stretch>
        </p:blipFill>
        <p:spPr>
          <a:xfrm>
            <a:off x="5902233" y="1304434"/>
            <a:ext cx="3094285" cy="5481848"/>
          </a:xfrm>
          <a:prstGeom prst="rect">
            <a:avLst/>
          </a:prstGeom>
          <a:ln w="12700">
            <a:miter lim="400000"/>
          </a:ln>
        </p:spPr>
      </p:pic>
      <p:sp>
        <p:nvSpPr>
          <p:cNvPr id="325" name="Google Shape;261;p11"/>
          <p:cNvSpPr txBox="1"/>
          <p:nvPr/>
        </p:nvSpPr>
        <p:spPr>
          <a:xfrm>
            <a:off x="624577" y="5745510"/>
            <a:ext cx="4995619" cy="4541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spAutoFit/>
          </a:bodyPr>
          <a:lstStyle>
            <a:lvl1pPr>
              <a:defRPr sz="2100" b="1">
                <a:solidFill>
                  <a:srgbClr val="741B47"/>
                </a:solidFill>
                <a:latin typeface="Calibri"/>
                <a:ea typeface="Calibri"/>
                <a:cs typeface="Calibri"/>
                <a:sym typeface="Calibri"/>
              </a:defRPr>
            </a:lvl1pPr>
          </a:lstStyle>
          <a:p>
            <a:r>
              <a:t>¡Comparte tus respuestas!</a:t>
            </a:r>
          </a:p>
        </p:txBody>
      </p:sp>
      <p:grpSp>
        <p:nvGrpSpPr>
          <p:cNvPr id="328" name="Google Shape;262;p11"/>
          <p:cNvGrpSpPr/>
          <p:nvPr/>
        </p:nvGrpSpPr>
        <p:grpSpPr>
          <a:xfrm>
            <a:off x="558595" y="2258677"/>
            <a:ext cx="5146724" cy="3149067"/>
            <a:chOff x="0" y="0"/>
            <a:chExt cx="5146723" cy="3149066"/>
          </a:xfrm>
        </p:grpSpPr>
        <p:sp>
          <p:nvSpPr>
            <p:cNvPr id="326" name="Google Shape;263;p11"/>
            <p:cNvSpPr/>
            <p:nvPr/>
          </p:nvSpPr>
          <p:spPr>
            <a:xfrm>
              <a:off x="0" y="0"/>
              <a:ext cx="5146724" cy="3149067"/>
            </a:xfrm>
            <a:prstGeom prst="roundRect">
              <a:avLst>
                <a:gd name="adj" fmla="val 9635"/>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327" name="Google Shape;264;p11"/>
            <p:cNvSpPr txBox="1"/>
            <p:nvPr/>
          </p:nvSpPr>
          <p:spPr>
            <a:xfrm>
              <a:off x="67388" y="1384440"/>
              <a:ext cx="5011946" cy="38018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ctr">
              <a:spAutoFit/>
            </a:bodyPr>
            <a:lstStyle>
              <a:lvl1pPr>
                <a:defRPr>
                  <a:latin typeface="+mj-lt"/>
                  <a:ea typeface="+mj-ea"/>
                  <a:cs typeface="+mj-cs"/>
                  <a:sym typeface="Arial"/>
                </a:defRPr>
              </a:lvl1pPr>
            </a:lstStyle>
            <a:p>
              <a:r>
                <a:t>    </a:t>
              </a:r>
            </a:p>
          </p:txBody>
        </p:sp>
      </p:grpSp>
      <p:pic>
        <p:nvPicPr>
          <p:cNvPr id="329" name="Google Shape;265;p11" descr="Google Shape;265;p11"/>
          <p:cNvPicPr>
            <a:picLocks noChangeAspect="1"/>
          </p:cNvPicPr>
          <p:nvPr/>
        </p:nvPicPr>
        <p:blipFill>
          <a:blip r:embed="rId3"/>
          <a:stretch>
            <a:fillRect/>
          </a:stretch>
        </p:blipFill>
        <p:spPr>
          <a:xfrm>
            <a:off x="5449463" y="2061747"/>
            <a:ext cx="477103" cy="477104"/>
          </a:xfrm>
          <a:prstGeom prst="rect">
            <a:avLst/>
          </a:prstGeom>
          <a:ln w="12700">
            <a:miter lim="400000"/>
          </a:ln>
        </p:spPr>
      </p:pic>
      <p:sp>
        <p:nvSpPr>
          <p:cNvPr id="330" name="Google Shape;323;p12"/>
          <p:cNvSpPr txBox="1"/>
          <p:nvPr/>
        </p:nvSpPr>
        <p:spPr>
          <a:xfrm>
            <a:off x="375973" y="1384741"/>
            <a:ext cx="8950504" cy="536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80000"/>
              </a:lnSpc>
              <a:defRPr sz="2800" b="1">
                <a:solidFill>
                  <a:srgbClr val="741B47"/>
                </a:solidFill>
                <a:latin typeface="Calibri"/>
                <a:ea typeface="Calibri"/>
                <a:cs typeface="Calibri"/>
                <a:sym typeface="Calibri"/>
              </a:defRPr>
            </a:lvl1pPr>
          </a:lstStyle>
          <a:p>
            <a:r>
              <a:t>REFLEXIONEMOS</a:t>
            </a:r>
          </a:p>
        </p:txBody>
      </p:sp>
      <p:sp>
        <p:nvSpPr>
          <p:cNvPr id="331" name="Google Shape;324;p12"/>
          <p:cNvSpPr txBox="1"/>
          <p:nvPr/>
        </p:nvSpPr>
        <p:spPr>
          <a:xfrm>
            <a:off x="366450" y="1110796"/>
            <a:ext cx="4700400" cy="37220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defRPr b="1">
                <a:latin typeface="Calibri"/>
                <a:ea typeface="Calibri"/>
                <a:cs typeface="Calibri"/>
                <a:sym typeface="Calibri"/>
              </a:defRPr>
            </a:lvl1pPr>
          </a:lstStyle>
          <a:p>
            <a:r>
              <a:t>HAGAMOS UNA PAUSA</a:t>
            </a:r>
          </a:p>
        </p:txBody>
      </p:sp>
      <p:sp>
        <p:nvSpPr>
          <p:cNvPr id="332" name="Google Shape;52;p28"/>
          <p:cNvSpPr txBox="1">
            <a:spLocks noGrp="1"/>
          </p:cNvSpPr>
          <p:nvPr>
            <p:ph type="sldNum" sz="quarter" idx="4294967295"/>
          </p:nvPr>
        </p:nvSpPr>
        <p:spPr>
          <a:xfrm>
            <a:off x="371684" y="6881800"/>
            <a:ext cx="337156"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11</a:t>
            </a:fld>
            <a:endParaRPr/>
          </a:p>
        </p:txBody>
      </p:sp>
      <p:sp>
        <p:nvSpPr>
          <p:cNvPr id="333" name="Google Shape;266;p11"/>
          <p:cNvSpPr txBox="1"/>
          <p:nvPr/>
        </p:nvSpPr>
        <p:spPr>
          <a:xfrm>
            <a:off x="706356" y="3182946"/>
            <a:ext cx="4851202" cy="130052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nchor="ctr">
            <a:spAutoFit/>
          </a:bodyPr>
          <a:lstStyle/>
          <a:p>
            <a:pPr>
              <a:lnSpc>
                <a:spcPct val="115000"/>
              </a:lnSpc>
              <a:defRPr sz="1600">
                <a:latin typeface="Calibri"/>
                <a:ea typeface="Calibri"/>
                <a:cs typeface="Calibri"/>
                <a:sym typeface="Calibri"/>
              </a:defRPr>
            </a:pPr>
            <a:r>
              <a:rPr lang="es-ES" dirty="0"/>
              <a:t>¿ Cuáles son los líquidos de frenos que ocupan los sistemas ABS?</a:t>
            </a:r>
          </a:p>
          <a:p>
            <a:pPr>
              <a:lnSpc>
                <a:spcPct val="115000"/>
              </a:lnSpc>
              <a:defRPr sz="1600">
                <a:latin typeface="Calibri"/>
                <a:ea typeface="Calibri"/>
                <a:cs typeface="Calibri"/>
                <a:sym typeface="Calibri"/>
              </a:defRPr>
            </a:pPr>
            <a:endParaRPr lang="es-ES" dirty="0"/>
          </a:p>
          <a:p>
            <a:pPr>
              <a:lnSpc>
                <a:spcPct val="115000"/>
              </a:lnSpc>
              <a:defRPr sz="1600">
                <a:latin typeface="Calibri"/>
                <a:ea typeface="Calibri"/>
                <a:cs typeface="Calibri"/>
                <a:sym typeface="Calibri"/>
              </a:defRPr>
            </a:pPr>
            <a:r>
              <a:rPr lang="es-ES" dirty="0"/>
              <a:t>¿Qué características tienen?</a:t>
            </a:r>
          </a:p>
        </p:txBody>
      </p:sp>
    </p:spTree>
    <p:extLst>
      <p:ext uri="{BB962C8B-B14F-4D97-AF65-F5344CB8AC3E}">
        <p14:creationId xmlns:p14="http://schemas.microsoft.com/office/powerpoint/2010/main" val="2422985908"/>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Grupo 11">
            <a:extLst>
              <a:ext uri="{FF2B5EF4-FFF2-40B4-BE49-F238E27FC236}">
                <a16:creationId xmlns:a16="http://schemas.microsoft.com/office/drawing/2014/main" xmlns="" id="{696AE949-DC08-4B18-848F-6B7D41065458}"/>
              </a:ext>
            </a:extLst>
          </p:cNvPr>
          <p:cNvSpPr/>
          <p:nvPr/>
        </p:nvSpPr>
        <p:spPr>
          <a:xfrm>
            <a:off x="551075" y="2479798"/>
            <a:ext cx="8712588" cy="3833915"/>
          </a:xfrm>
          <a:prstGeom prst="roundRect">
            <a:avLst>
              <a:gd name="adj" fmla="val 5575"/>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21" name="Grupo 11">
            <a:extLst>
              <a:ext uri="{FF2B5EF4-FFF2-40B4-BE49-F238E27FC236}">
                <a16:creationId xmlns:a16="http://schemas.microsoft.com/office/drawing/2014/main" xmlns="" id="{51F1180F-6CF7-48E9-8C61-E6DCADB380EB}"/>
              </a:ext>
            </a:extLst>
          </p:cNvPr>
          <p:cNvSpPr/>
          <p:nvPr/>
        </p:nvSpPr>
        <p:spPr>
          <a:xfrm>
            <a:off x="4694561" y="3138129"/>
            <a:ext cx="4737681" cy="3833915"/>
          </a:xfrm>
          <a:prstGeom prst="roundRect">
            <a:avLst>
              <a:gd name="adj" fmla="val 5575"/>
            </a:avLst>
          </a:prstGeom>
          <a:ln>
            <a:noFill/>
          </a:ln>
        </p:spPr>
        <p:style>
          <a:lnRef idx="2">
            <a:schemeClr val="accent2"/>
          </a:lnRef>
          <a:fillRef idx="1">
            <a:schemeClr val="lt1"/>
          </a:fillRef>
          <a:effectRef idx="0">
            <a:schemeClr val="accent2"/>
          </a:effectRef>
          <a:fontRef idx="minor">
            <a:schemeClr val="dk1"/>
          </a:fontRef>
        </p:style>
        <p:txBody>
          <a:bodyPr lIns="0" tIns="0" rIns="0" bIns="0" anchor="ctr"/>
          <a:lstStyle/>
          <a:p>
            <a:pPr>
              <a:defRPr>
                <a:latin typeface="+mj-lt"/>
                <a:ea typeface="+mj-ea"/>
                <a:cs typeface="+mj-cs"/>
                <a:sym typeface="Arial"/>
              </a:defRPr>
            </a:pPr>
            <a:endParaRPr/>
          </a:p>
        </p:txBody>
      </p:sp>
      <p:sp>
        <p:nvSpPr>
          <p:cNvPr id="239" name="Google Shape;173;p6"/>
          <p:cNvSpPr txBox="1"/>
          <p:nvPr/>
        </p:nvSpPr>
        <p:spPr>
          <a:xfrm>
            <a:off x="382497" y="1088035"/>
            <a:ext cx="8950506" cy="88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¿CÓMO FUNCIONA </a:t>
            </a:r>
            <a:r>
              <a:rPr lang="es-CL" b="1" dirty="0">
                <a:solidFill>
                  <a:srgbClr val="741B47"/>
                </a:solidFill>
              </a:rPr>
              <a:t>SISTEMA DE </a:t>
            </a:r>
          </a:p>
          <a:p>
            <a:pPr>
              <a:lnSpc>
                <a:spcPct val="80000"/>
              </a:lnSpc>
              <a:defRPr sz="2800" b="1">
                <a:solidFill>
                  <a:srgbClr val="741B47"/>
                </a:solidFill>
                <a:latin typeface="Calibri"/>
                <a:ea typeface="Calibri"/>
                <a:cs typeface="Calibri"/>
                <a:sym typeface="Calibri"/>
              </a:defRPr>
            </a:pPr>
            <a:r>
              <a:rPr lang="es-CL" b="0" dirty="0">
                <a:solidFill>
                  <a:srgbClr val="FF0000"/>
                </a:solidFill>
              </a:rPr>
              <a:t>FRENOS ABS ANTIBLOQUEO?</a:t>
            </a:r>
            <a:r>
              <a:rPr b="0" dirty="0">
                <a:solidFill>
                  <a:srgbClr val="FF0000"/>
                </a:solidFill>
              </a:rPr>
              <a:t> </a:t>
            </a:r>
          </a:p>
        </p:txBody>
      </p:sp>
      <p:sp>
        <p:nvSpPr>
          <p:cNvPr id="241" name="Google Shape;43;p26"/>
          <p:cNvSpPr txBox="1">
            <a:spLocks noGrp="1"/>
          </p:cNvSpPr>
          <p:nvPr>
            <p:ph type="sldNum" sz="quarter" idx="2"/>
          </p:nvPr>
        </p:nvSpPr>
        <p:spPr>
          <a:xfrm>
            <a:off x="382497" y="7001543"/>
            <a:ext cx="337157" cy="317114"/>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12</a:t>
            </a:fld>
            <a:endParaRPr/>
          </a:p>
        </p:txBody>
      </p:sp>
      <p:sp>
        <p:nvSpPr>
          <p:cNvPr id="12" name="CuadroTexto 11">
            <a:extLst>
              <a:ext uri="{FF2B5EF4-FFF2-40B4-BE49-F238E27FC236}">
                <a16:creationId xmlns:a16="http://schemas.microsoft.com/office/drawing/2014/main" xmlns="" id="{36311A67-BDFF-4707-93E8-847F62408CCC}"/>
              </a:ext>
            </a:extLst>
          </p:cNvPr>
          <p:cNvSpPr txBox="1"/>
          <p:nvPr/>
        </p:nvSpPr>
        <p:spPr>
          <a:xfrm>
            <a:off x="719654" y="2629007"/>
            <a:ext cx="8624155" cy="5847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1600" dirty="0">
                <a:solidFill>
                  <a:srgbClr val="741B47"/>
                </a:solidFill>
                <a:latin typeface="Calibri" panose="020F0502020204030204" pitchFamily="34" charset="0"/>
                <a:cs typeface="Calibri" panose="020F0502020204030204" pitchFamily="34" charset="0"/>
              </a:rPr>
              <a:t>Al pisar el pedal de freno le quita presión al líquido que comprimimos con el pedal, aunque el conductor no levante el pie.</a:t>
            </a:r>
            <a:endParaRPr lang="es-CL" sz="1600" dirty="0">
              <a:solidFill>
                <a:srgbClr val="741B47"/>
              </a:solidFill>
              <a:latin typeface="Calibri" panose="020F0502020204030204" pitchFamily="34" charset="0"/>
              <a:cs typeface="Calibri" panose="020F0502020204030204" pitchFamily="34" charset="0"/>
            </a:endParaRPr>
          </a:p>
        </p:txBody>
      </p:sp>
      <p:pic>
        <p:nvPicPr>
          <p:cNvPr id="16" name="Google Shape;617;p10">
            <a:extLst>
              <a:ext uri="{FF2B5EF4-FFF2-40B4-BE49-F238E27FC236}">
                <a16:creationId xmlns:a16="http://schemas.microsoft.com/office/drawing/2014/main" xmlns="" id="{EA9E4C01-F1BE-45FD-B4C7-E4F085A5C90B}"/>
              </a:ext>
            </a:extLst>
          </p:cNvPr>
          <p:cNvPicPr preferRelativeResize="0"/>
          <p:nvPr/>
        </p:nvPicPr>
        <p:blipFill rotWithShape="1">
          <a:blip r:embed="rId2">
            <a:alphaModFix/>
          </a:blip>
          <a:srcRect/>
          <a:stretch/>
        </p:blipFill>
        <p:spPr>
          <a:xfrm>
            <a:off x="4774707" y="3258232"/>
            <a:ext cx="4569102" cy="3396582"/>
          </a:xfrm>
          <a:prstGeom prst="roundRect">
            <a:avLst>
              <a:gd name="adj" fmla="val 6980"/>
            </a:avLst>
          </a:prstGeom>
          <a:noFill/>
          <a:ln>
            <a:noFill/>
          </a:ln>
        </p:spPr>
      </p:pic>
      <p:sp>
        <p:nvSpPr>
          <p:cNvPr id="18" name="CuadroTexto 17">
            <a:extLst>
              <a:ext uri="{FF2B5EF4-FFF2-40B4-BE49-F238E27FC236}">
                <a16:creationId xmlns:a16="http://schemas.microsoft.com/office/drawing/2014/main" xmlns="" id="{EC50954C-8AD1-4218-BA40-22E95A21850F}"/>
              </a:ext>
            </a:extLst>
          </p:cNvPr>
          <p:cNvSpPr txBox="1"/>
          <p:nvPr/>
        </p:nvSpPr>
        <p:spPr>
          <a:xfrm>
            <a:off x="719654" y="3362991"/>
            <a:ext cx="3974907" cy="280076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1600" dirty="0">
                <a:solidFill>
                  <a:srgbClr val="741B47"/>
                </a:solidFill>
                <a:latin typeface="Calibri" panose="020F0502020204030204" pitchFamily="34" charset="0"/>
                <a:cs typeface="Calibri" panose="020F0502020204030204" pitchFamily="34" charset="0"/>
              </a:rPr>
              <a:t>Para ello se intercalan unos elementos llamados electroválvulas, que al recibir una señal eléctrica desde un módulo de control del sistema ABS, abren el paso de líquido a un canal distinto del de la rueda, es así como el freno de esa rueda se libera.</a:t>
            </a:r>
          </a:p>
          <a:p>
            <a:endParaRPr lang="es-ES" sz="1600" dirty="0">
              <a:solidFill>
                <a:srgbClr val="741B47"/>
              </a:solidFill>
              <a:latin typeface="Calibri" panose="020F0502020204030204" pitchFamily="34" charset="0"/>
              <a:cs typeface="Calibri" panose="020F0502020204030204" pitchFamily="34" charset="0"/>
            </a:endParaRPr>
          </a:p>
          <a:p>
            <a:r>
              <a:rPr lang="es-ES" sz="1600" dirty="0">
                <a:solidFill>
                  <a:srgbClr val="741B47"/>
                </a:solidFill>
                <a:latin typeface="Calibri" panose="020F0502020204030204" pitchFamily="34" charset="0"/>
                <a:cs typeface="Calibri" panose="020F0502020204030204" pitchFamily="34" charset="0"/>
              </a:rPr>
              <a:t>Esto se realiza en décimas de segundo de forma muy rápida y la única forma de poder controlar este sistemas es mediante un módulo de control electrónico(</a:t>
            </a:r>
            <a:r>
              <a:rPr lang="es-ES" sz="1600" dirty="0" err="1">
                <a:solidFill>
                  <a:srgbClr val="741B47"/>
                </a:solidFill>
                <a:latin typeface="Calibri" panose="020F0502020204030204" pitchFamily="34" charset="0"/>
                <a:cs typeface="Calibri" panose="020F0502020204030204" pitchFamily="34" charset="0"/>
              </a:rPr>
              <a:t>ecm</a:t>
            </a:r>
            <a:r>
              <a:rPr lang="es-ES" sz="1600" dirty="0">
                <a:solidFill>
                  <a:srgbClr val="741B47"/>
                </a:solidFill>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682647586"/>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Grupo 11">
            <a:extLst>
              <a:ext uri="{FF2B5EF4-FFF2-40B4-BE49-F238E27FC236}">
                <a16:creationId xmlns:a16="http://schemas.microsoft.com/office/drawing/2014/main" xmlns="" id="{0120317F-5AA4-4756-8640-F9C3879D4781}"/>
              </a:ext>
            </a:extLst>
          </p:cNvPr>
          <p:cNvSpPr/>
          <p:nvPr/>
        </p:nvSpPr>
        <p:spPr>
          <a:xfrm>
            <a:off x="3051313" y="5010093"/>
            <a:ext cx="6123918" cy="1698820"/>
          </a:xfrm>
          <a:prstGeom prst="roundRect">
            <a:avLst>
              <a:gd name="adj" fmla="val 22428"/>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10" name="Grupo 11">
            <a:extLst>
              <a:ext uri="{FF2B5EF4-FFF2-40B4-BE49-F238E27FC236}">
                <a16:creationId xmlns:a16="http://schemas.microsoft.com/office/drawing/2014/main" xmlns="" id="{7483BEC6-A1A4-4A92-9037-E5AF00135E70}"/>
              </a:ext>
            </a:extLst>
          </p:cNvPr>
          <p:cNvSpPr/>
          <p:nvPr/>
        </p:nvSpPr>
        <p:spPr>
          <a:xfrm>
            <a:off x="2428461" y="2238114"/>
            <a:ext cx="6432509" cy="2279457"/>
          </a:xfrm>
          <a:prstGeom prst="roundRect">
            <a:avLst>
              <a:gd name="adj" fmla="val 16939"/>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239" name="Google Shape;173;p6"/>
          <p:cNvSpPr txBox="1"/>
          <p:nvPr/>
        </p:nvSpPr>
        <p:spPr>
          <a:xfrm>
            <a:off x="382497" y="1088035"/>
            <a:ext cx="8950506" cy="88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¿QUÉ SENTIMOS CUANDO FRENAMOS UN VEHÍCULO</a:t>
            </a:r>
          </a:p>
          <a:p>
            <a:pPr>
              <a:lnSpc>
                <a:spcPct val="80000"/>
              </a:lnSpc>
              <a:defRPr sz="2800" b="1">
                <a:solidFill>
                  <a:srgbClr val="741B47"/>
                </a:solidFill>
                <a:latin typeface="Calibri"/>
                <a:ea typeface="Calibri"/>
                <a:cs typeface="Calibri"/>
                <a:sym typeface="Calibri"/>
              </a:defRPr>
            </a:pPr>
            <a:r>
              <a:rPr lang="es-CL" b="0" dirty="0">
                <a:solidFill>
                  <a:srgbClr val="FF0000"/>
                </a:solidFill>
              </a:rPr>
              <a:t>CON EL SISTEMA DE FRENOS ABS ANTIBLOQUEO</a:t>
            </a:r>
            <a:r>
              <a:rPr b="0" dirty="0">
                <a:solidFill>
                  <a:srgbClr val="FF0000"/>
                </a:solidFill>
              </a:rPr>
              <a:t> </a:t>
            </a:r>
          </a:p>
        </p:txBody>
      </p:sp>
      <p:sp>
        <p:nvSpPr>
          <p:cNvPr id="241" name="Google Shape;43;p26"/>
          <p:cNvSpPr txBox="1">
            <a:spLocks noGrp="1"/>
          </p:cNvSpPr>
          <p:nvPr>
            <p:ph type="sldNum" sz="quarter" idx="2"/>
          </p:nvPr>
        </p:nvSpPr>
        <p:spPr>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13</a:t>
            </a:fld>
            <a:endParaRPr/>
          </a:p>
        </p:txBody>
      </p:sp>
      <p:sp>
        <p:nvSpPr>
          <p:cNvPr id="13" name="CuadroTexto 12">
            <a:extLst>
              <a:ext uri="{FF2B5EF4-FFF2-40B4-BE49-F238E27FC236}">
                <a16:creationId xmlns:a16="http://schemas.microsoft.com/office/drawing/2014/main" xmlns="" id="{9AB34FBD-75D1-469E-94EF-DDFD3C969F40}"/>
              </a:ext>
            </a:extLst>
          </p:cNvPr>
          <p:cNvSpPr txBox="1"/>
          <p:nvPr/>
        </p:nvSpPr>
        <p:spPr>
          <a:xfrm>
            <a:off x="2714601" y="2490613"/>
            <a:ext cx="5958502" cy="181588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1600" dirty="0">
                <a:latin typeface="Calibri" panose="020F0502020204030204" pitchFamily="34" charset="0"/>
                <a:cs typeface="Calibri" panose="020F0502020204030204" pitchFamily="34" charset="0"/>
              </a:rPr>
              <a:t>Si frenamos normalmente de forma gradual (normal), no notaremos nada anormal ni extraño, pero si frenamos el vehículo de forma extrema e intempestiva notaremos inmediatamente una diferencia al sentir la frenada en el pie. Esto es sólo cuando tienen que trabajar las electroválvulas, pues sentiremos una vibración en el pedal de freno, la cual se provoca por el retorno del líquido al liberar presión de la electroválvula correspondiente.</a:t>
            </a:r>
          </a:p>
        </p:txBody>
      </p:sp>
      <p:pic>
        <p:nvPicPr>
          <p:cNvPr id="8" name="Imagen" descr="Imagen">
            <a:extLst>
              <a:ext uri="{FF2B5EF4-FFF2-40B4-BE49-F238E27FC236}">
                <a16:creationId xmlns:a16="http://schemas.microsoft.com/office/drawing/2014/main" xmlns="" id="{144B7CAD-49FD-4A56-B958-D9AC262FE2E6}"/>
              </a:ext>
            </a:extLst>
          </p:cNvPr>
          <p:cNvPicPr>
            <a:picLocks noChangeAspect="1"/>
          </p:cNvPicPr>
          <p:nvPr/>
        </p:nvPicPr>
        <p:blipFill>
          <a:blip r:embed="rId2"/>
          <a:stretch>
            <a:fillRect/>
          </a:stretch>
        </p:blipFill>
        <p:spPr>
          <a:xfrm>
            <a:off x="540269" y="3778250"/>
            <a:ext cx="2174332" cy="3064664"/>
          </a:xfrm>
          <a:prstGeom prst="rect">
            <a:avLst/>
          </a:prstGeom>
          <a:ln w="12700">
            <a:miter lim="400000"/>
          </a:ln>
        </p:spPr>
      </p:pic>
      <p:sp>
        <p:nvSpPr>
          <p:cNvPr id="11" name="Triángulo isósceles 13">
            <a:extLst>
              <a:ext uri="{FF2B5EF4-FFF2-40B4-BE49-F238E27FC236}">
                <a16:creationId xmlns:a16="http://schemas.microsoft.com/office/drawing/2014/main" xmlns="" id="{1DF2F94D-6A9A-450E-8A95-26C157EE1731}"/>
              </a:ext>
            </a:extLst>
          </p:cNvPr>
          <p:cNvSpPr/>
          <p:nvPr/>
        </p:nvSpPr>
        <p:spPr>
          <a:xfrm rot="13963352">
            <a:off x="2133245" y="3375823"/>
            <a:ext cx="333495" cy="788257"/>
          </a:xfrm>
          <a:prstGeom prst="triangle">
            <a:avLst/>
          </a:prstGeom>
          <a:solidFill>
            <a:srgbClr val="DFD3D8"/>
          </a:solidFill>
          <a:ln w="12700">
            <a:miter lim="400000"/>
          </a:ln>
        </p:spPr>
        <p:txBody>
          <a:bodyPr lIns="0" tIns="0" rIns="0" bIns="0" anchor="ctr"/>
          <a:lstStyle/>
          <a:p>
            <a:pPr algn="ctr">
              <a:defRPr>
                <a:solidFill>
                  <a:srgbClr val="FFFFFF"/>
                </a:solidFill>
              </a:defRPr>
            </a:pPr>
            <a:endParaRPr dirty="0"/>
          </a:p>
        </p:txBody>
      </p:sp>
      <p:pic>
        <p:nvPicPr>
          <p:cNvPr id="15" name="Google Shape;665;p11">
            <a:extLst>
              <a:ext uri="{FF2B5EF4-FFF2-40B4-BE49-F238E27FC236}">
                <a16:creationId xmlns:a16="http://schemas.microsoft.com/office/drawing/2014/main" xmlns="" id="{5364B281-44A3-4F26-8F7F-F129F8723C8C}"/>
              </a:ext>
            </a:extLst>
          </p:cNvPr>
          <p:cNvPicPr preferRelativeResize="0"/>
          <p:nvPr/>
        </p:nvPicPr>
        <p:blipFill rotWithShape="1">
          <a:blip r:embed="rId3">
            <a:alphaModFix/>
          </a:blip>
          <a:srcRect b="2839"/>
          <a:stretch/>
        </p:blipFill>
        <p:spPr>
          <a:xfrm>
            <a:off x="3194381" y="5115256"/>
            <a:ext cx="2508546" cy="1472952"/>
          </a:xfrm>
          <a:prstGeom prst="roundRect">
            <a:avLst>
              <a:gd name="adj" fmla="val 13483"/>
            </a:avLst>
          </a:prstGeom>
          <a:noFill/>
          <a:ln>
            <a:noFill/>
          </a:ln>
        </p:spPr>
      </p:pic>
      <p:pic>
        <p:nvPicPr>
          <p:cNvPr id="16" name="Google Shape;666;p11">
            <a:extLst>
              <a:ext uri="{FF2B5EF4-FFF2-40B4-BE49-F238E27FC236}">
                <a16:creationId xmlns:a16="http://schemas.microsoft.com/office/drawing/2014/main" xmlns="" id="{DC21AC97-8EA5-492D-9AF4-0BD43A1B6705}"/>
              </a:ext>
            </a:extLst>
          </p:cNvPr>
          <p:cNvPicPr preferRelativeResize="0"/>
          <p:nvPr/>
        </p:nvPicPr>
        <p:blipFill rotWithShape="1">
          <a:blip r:embed="rId4">
            <a:alphaModFix/>
          </a:blip>
          <a:srcRect/>
          <a:stretch/>
        </p:blipFill>
        <p:spPr>
          <a:xfrm>
            <a:off x="5339502" y="5115256"/>
            <a:ext cx="3665154" cy="1476642"/>
          </a:xfrm>
          <a:prstGeom prst="roundRect">
            <a:avLst/>
          </a:prstGeom>
          <a:noFill/>
          <a:ln>
            <a:noFill/>
          </a:ln>
        </p:spPr>
      </p:pic>
    </p:spTree>
    <p:extLst>
      <p:ext uri="{BB962C8B-B14F-4D97-AF65-F5344CB8AC3E}">
        <p14:creationId xmlns:p14="http://schemas.microsoft.com/office/powerpoint/2010/main" val="1415852971"/>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 name="Google Shape;173;p6"/>
          <p:cNvSpPr txBox="1"/>
          <p:nvPr/>
        </p:nvSpPr>
        <p:spPr>
          <a:xfrm>
            <a:off x="382497" y="1088035"/>
            <a:ext cx="8950506" cy="88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CLASIFICACIÓN DEL SISTEMA SEGÚN LA</a:t>
            </a:r>
          </a:p>
          <a:p>
            <a:pPr>
              <a:lnSpc>
                <a:spcPct val="80000"/>
              </a:lnSpc>
              <a:defRPr sz="2800" b="1">
                <a:solidFill>
                  <a:srgbClr val="741B47"/>
                </a:solidFill>
                <a:latin typeface="Calibri"/>
                <a:ea typeface="Calibri"/>
                <a:cs typeface="Calibri"/>
                <a:sym typeface="Calibri"/>
              </a:defRPr>
            </a:pPr>
            <a:r>
              <a:rPr lang="es-CL" b="0" dirty="0">
                <a:solidFill>
                  <a:srgbClr val="FF0000"/>
                </a:solidFill>
              </a:rPr>
              <a:t>DISTRIBUCIÓN HIDRÁULICA DE SUS COMPONENTES</a:t>
            </a:r>
            <a:endParaRPr b="0" dirty="0">
              <a:solidFill>
                <a:srgbClr val="FF0000"/>
              </a:solidFill>
            </a:endParaRPr>
          </a:p>
        </p:txBody>
      </p:sp>
      <p:sp>
        <p:nvSpPr>
          <p:cNvPr id="241" name="Google Shape;43;p26"/>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14</a:t>
            </a:fld>
            <a:endParaRPr/>
          </a:p>
        </p:txBody>
      </p:sp>
      <p:pic>
        <p:nvPicPr>
          <p:cNvPr id="14" name="Imagen" descr="Imagen">
            <a:extLst>
              <a:ext uri="{FF2B5EF4-FFF2-40B4-BE49-F238E27FC236}">
                <a16:creationId xmlns:a16="http://schemas.microsoft.com/office/drawing/2014/main" xmlns="" id="{C95FE7B3-6991-4A7C-A4B5-5EBD89B504E6}"/>
              </a:ext>
            </a:extLst>
          </p:cNvPr>
          <p:cNvPicPr>
            <a:picLocks noChangeAspect="1"/>
          </p:cNvPicPr>
          <p:nvPr/>
        </p:nvPicPr>
        <p:blipFill rotWithShape="1">
          <a:blip r:embed="rId2"/>
          <a:srcRect r="13163"/>
          <a:stretch/>
        </p:blipFill>
        <p:spPr>
          <a:xfrm>
            <a:off x="6663316" y="3084329"/>
            <a:ext cx="2669687" cy="2501496"/>
          </a:xfrm>
          <a:prstGeom prst="rect">
            <a:avLst/>
          </a:prstGeom>
          <a:ln w="12700">
            <a:miter lim="400000"/>
          </a:ln>
        </p:spPr>
      </p:pic>
      <p:pic>
        <p:nvPicPr>
          <p:cNvPr id="18" name="Google Shape;673;p12">
            <a:extLst>
              <a:ext uri="{FF2B5EF4-FFF2-40B4-BE49-F238E27FC236}">
                <a16:creationId xmlns:a16="http://schemas.microsoft.com/office/drawing/2014/main" xmlns="" id="{E6E7C1A2-82B3-436B-A5FF-5570845AC74F}"/>
              </a:ext>
            </a:extLst>
          </p:cNvPr>
          <p:cNvPicPr preferRelativeResize="0"/>
          <p:nvPr/>
        </p:nvPicPr>
        <p:blipFill rotWithShape="1">
          <a:blip r:embed="rId3">
            <a:alphaModFix/>
          </a:blip>
          <a:srcRect/>
          <a:stretch/>
        </p:blipFill>
        <p:spPr>
          <a:xfrm>
            <a:off x="708848" y="3570292"/>
            <a:ext cx="5748360" cy="3243956"/>
          </a:xfrm>
          <a:prstGeom prst="rect">
            <a:avLst/>
          </a:prstGeom>
          <a:noFill/>
          <a:ln>
            <a:noFill/>
          </a:ln>
        </p:spPr>
      </p:pic>
      <p:sp>
        <p:nvSpPr>
          <p:cNvPr id="20" name="CuadroTexto 19">
            <a:extLst>
              <a:ext uri="{FF2B5EF4-FFF2-40B4-BE49-F238E27FC236}">
                <a16:creationId xmlns:a16="http://schemas.microsoft.com/office/drawing/2014/main" xmlns="" id="{7B2D599E-864B-44FE-91D5-20BA69610CFD}"/>
              </a:ext>
            </a:extLst>
          </p:cNvPr>
          <p:cNvSpPr txBox="1"/>
          <p:nvPr/>
        </p:nvSpPr>
        <p:spPr>
          <a:xfrm>
            <a:off x="540269" y="2517857"/>
            <a:ext cx="6344006" cy="64633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2000" b="1" dirty="0">
                <a:solidFill>
                  <a:srgbClr val="741B47"/>
                </a:solidFill>
                <a:latin typeface="Calibri" panose="020F0502020204030204" pitchFamily="34" charset="0"/>
                <a:cs typeface="Calibri" panose="020F0502020204030204" pitchFamily="34" charset="0"/>
              </a:rPr>
              <a:t>DISTRIBUCIÓN PARALELA</a:t>
            </a:r>
          </a:p>
          <a:p>
            <a:r>
              <a:rPr lang="es-ES" sz="1600" dirty="0">
                <a:latin typeface="Calibri" panose="020F0502020204030204" pitchFamily="34" charset="0"/>
                <a:cs typeface="Calibri" panose="020F0502020204030204" pitchFamily="34" charset="0"/>
              </a:rPr>
              <a:t>Este sistema es utilizado generalmente en vehículos con tracción trasera.</a:t>
            </a:r>
          </a:p>
        </p:txBody>
      </p:sp>
    </p:spTree>
    <p:extLst>
      <p:ext uri="{BB962C8B-B14F-4D97-AF65-F5344CB8AC3E}">
        <p14:creationId xmlns:p14="http://schemas.microsoft.com/office/powerpoint/2010/main" val="749180924"/>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 name="Google Shape;173;p6"/>
          <p:cNvSpPr txBox="1"/>
          <p:nvPr/>
        </p:nvSpPr>
        <p:spPr>
          <a:xfrm>
            <a:off x="382497" y="1088035"/>
            <a:ext cx="8950506" cy="88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CLASIFICACIÓN DEL SISTEMA SEGÚN LA</a:t>
            </a:r>
          </a:p>
          <a:p>
            <a:pPr>
              <a:lnSpc>
                <a:spcPct val="80000"/>
              </a:lnSpc>
              <a:defRPr sz="2800" b="1">
                <a:solidFill>
                  <a:srgbClr val="741B47"/>
                </a:solidFill>
                <a:latin typeface="Calibri"/>
                <a:ea typeface="Calibri"/>
                <a:cs typeface="Calibri"/>
                <a:sym typeface="Calibri"/>
              </a:defRPr>
            </a:pPr>
            <a:r>
              <a:rPr lang="es-CL" b="0" dirty="0">
                <a:solidFill>
                  <a:srgbClr val="FF0000"/>
                </a:solidFill>
              </a:rPr>
              <a:t>DISTRIBUCIÓN HIDRÁULICA DE SUS COMPONENTES</a:t>
            </a:r>
            <a:endParaRPr b="0" dirty="0">
              <a:solidFill>
                <a:srgbClr val="FF0000"/>
              </a:solidFill>
            </a:endParaRPr>
          </a:p>
        </p:txBody>
      </p:sp>
      <p:sp>
        <p:nvSpPr>
          <p:cNvPr id="241" name="Google Shape;43;p26"/>
          <p:cNvSpPr txBox="1">
            <a:spLocks noGrp="1"/>
          </p:cNvSpPr>
          <p:nvPr>
            <p:ph type="sldNum" sz="quarter" idx="2"/>
          </p:nvPr>
        </p:nvSpPr>
        <p:spPr>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15</a:t>
            </a:fld>
            <a:endParaRPr/>
          </a:p>
        </p:txBody>
      </p:sp>
      <p:sp>
        <p:nvSpPr>
          <p:cNvPr id="20" name="CuadroTexto 19">
            <a:extLst>
              <a:ext uri="{FF2B5EF4-FFF2-40B4-BE49-F238E27FC236}">
                <a16:creationId xmlns:a16="http://schemas.microsoft.com/office/drawing/2014/main" xmlns="" id="{7B2D599E-864B-44FE-91D5-20BA69610CFD}"/>
              </a:ext>
            </a:extLst>
          </p:cNvPr>
          <p:cNvSpPr txBox="1"/>
          <p:nvPr/>
        </p:nvSpPr>
        <p:spPr>
          <a:xfrm>
            <a:off x="540268" y="2517857"/>
            <a:ext cx="6774931" cy="64633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2000" b="1" dirty="0">
                <a:solidFill>
                  <a:srgbClr val="741B47"/>
                </a:solidFill>
                <a:latin typeface="Calibri" panose="020F0502020204030204" pitchFamily="34" charset="0"/>
                <a:cs typeface="Calibri" panose="020F0502020204030204" pitchFamily="34" charset="0"/>
              </a:rPr>
              <a:t>DISTRIBUCIÓN DIAGONAL</a:t>
            </a:r>
          </a:p>
          <a:p>
            <a:r>
              <a:rPr lang="es-ES" sz="1600" dirty="0">
                <a:latin typeface="Calibri" panose="020F0502020204030204" pitchFamily="34" charset="0"/>
                <a:cs typeface="Calibri" panose="020F0502020204030204" pitchFamily="34" charset="0"/>
              </a:rPr>
              <a:t>Sistema que se utiliza generalmente en los vehículos con tracción delantera.</a:t>
            </a:r>
          </a:p>
        </p:txBody>
      </p:sp>
      <p:pic>
        <p:nvPicPr>
          <p:cNvPr id="7" name="Google Shape;680;p13">
            <a:extLst>
              <a:ext uri="{FF2B5EF4-FFF2-40B4-BE49-F238E27FC236}">
                <a16:creationId xmlns:a16="http://schemas.microsoft.com/office/drawing/2014/main" xmlns="" id="{89143CAB-7F2A-4F40-9AF7-35312E11D73C}"/>
              </a:ext>
            </a:extLst>
          </p:cNvPr>
          <p:cNvPicPr preferRelativeResize="0"/>
          <p:nvPr/>
        </p:nvPicPr>
        <p:blipFill rotWithShape="1">
          <a:blip r:embed="rId2">
            <a:alphaModFix/>
          </a:blip>
          <a:srcRect/>
          <a:stretch/>
        </p:blipFill>
        <p:spPr>
          <a:xfrm>
            <a:off x="3353097" y="3494040"/>
            <a:ext cx="5979906" cy="3057908"/>
          </a:xfrm>
          <a:prstGeom prst="rect">
            <a:avLst/>
          </a:prstGeom>
          <a:noFill/>
          <a:ln>
            <a:noFill/>
          </a:ln>
        </p:spPr>
      </p:pic>
      <p:pic>
        <p:nvPicPr>
          <p:cNvPr id="8" name="Imagen" descr="Imagen">
            <a:extLst>
              <a:ext uri="{FF2B5EF4-FFF2-40B4-BE49-F238E27FC236}">
                <a16:creationId xmlns:a16="http://schemas.microsoft.com/office/drawing/2014/main" xmlns="" id="{1974F4A5-4B1E-43B0-B0EA-6A834FD60B67}"/>
              </a:ext>
            </a:extLst>
          </p:cNvPr>
          <p:cNvPicPr>
            <a:picLocks noChangeAspect="1"/>
          </p:cNvPicPr>
          <p:nvPr/>
        </p:nvPicPr>
        <p:blipFill rotWithShape="1">
          <a:blip r:embed="rId3"/>
          <a:srcRect l="12924"/>
          <a:stretch/>
        </p:blipFill>
        <p:spPr>
          <a:xfrm>
            <a:off x="708847" y="4569963"/>
            <a:ext cx="2271571" cy="2190942"/>
          </a:xfrm>
          <a:prstGeom prst="rect">
            <a:avLst/>
          </a:prstGeom>
          <a:ln w="12700">
            <a:miter lim="400000"/>
          </a:ln>
        </p:spPr>
      </p:pic>
    </p:spTree>
    <p:extLst>
      <p:ext uri="{BB962C8B-B14F-4D97-AF65-F5344CB8AC3E}">
        <p14:creationId xmlns:p14="http://schemas.microsoft.com/office/powerpoint/2010/main" val="2756436068"/>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 name="Google Shape;25;p27"/>
          <p:cNvSpPr txBox="1">
            <a:spLocks noGrp="1"/>
          </p:cNvSpPr>
          <p:nvPr>
            <p:ph type="sldNum" sz="quarter" idx="4294967295"/>
          </p:nvPr>
        </p:nvSpPr>
        <p:spPr>
          <a:xfrm>
            <a:off x="371684" y="6881800"/>
            <a:ext cx="337156"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16</a:t>
            </a:fld>
            <a:endParaRPr/>
          </a:p>
        </p:txBody>
      </p:sp>
      <p:pic>
        <p:nvPicPr>
          <p:cNvPr id="341" name="Imagen 9" descr="Imagen 9"/>
          <p:cNvPicPr>
            <a:picLocks noChangeAspect="1"/>
          </p:cNvPicPr>
          <p:nvPr/>
        </p:nvPicPr>
        <p:blipFill>
          <a:blip r:embed="rId2"/>
          <a:stretch>
            <a:fillRect/>
          </a:stretch>
        </p:blipFill>
        <p:spPr>
          <a:xfrm>
            <a:off x="830642" y="1815299"/>
            <a:ext cx="7016441" cy="4871644"/>
          </a:xfrm>
          <a:prstGeom prst="rect">
            <a:avLst/>
          </a:prstGeom>
          <a:ln w="12700">
            <a:miter lim="400000"/>
          </a:ln>
        </p:spPr>
      </p:pic>
      <p:pic>
        <p:nvPicPr>
          <p:cNvPr id="342" name="Imagen 10" descr="Imagen 10"/>
          <p:cNvPicPr>
            <a:picLocks noChangeAspect="1"/>
          </p:cNvPicPr>
          <p:nvPr/>
        </p:nvPicPr>
        <p:blipFill>
          <a:blip r:embed="rId3"/>
          <a:stretch>
            <a:fillRect/>
          </a:stretch>
        </p:blipFill>
        <p:spPr>
          <a:xfrm flipH="1">
            <a:off x="5174253" y="3959845"/>
            <a:ext cx="4636304" cy="3844877"/>
          </a:xfrm>
          <a:prstGeom prst="rect">
            <a:avLst/>
          </a:prstGeom>
          <a:ln w="12700">
            <a:miter lim="400000"/>
          </a:ln>
        </p:spPr>
      </p:pic>
      <p:grpSp>
        <p:nvGrpSpPr>
          <p:cNvPr id="345" name="Grupo 11"/>
          <p:cNvGrpSpPr/>
          <p:nvPr/>
        </p:nvGrpSpPr>
        <p:grpSpPr>
          <a:xfrm>
            <a:off x="6552861" y="1699452"/>
            <a:ext cx="2633628" cy="2629604"/>
            <a:chOff x="0" y="0"/>
            <a:chExt cx="2633627" cy="2629603"/>
          </a:xfrm>
        </p:grpSpPr>
        <p:sp>
          <p:nvSpPr>
            <p:cNvPr id="343" name="Google Shape;250;p10"/>
            <p:cNvSpPr/>
            <p:nvPr/>
          </p:nvSpPr>
          <p:spPr>
            <a:xfrm>
              <a:off x="0" y="0"/>
              <a:ext cx="2633628" cy="1993054"/>
            </a:xfrm>
            <a:prstGeom prst="roundRect">
              <a:avLst>
                <a:gd name="adj" fmla="val 11224"/>
              </a:avLst>
            </a:prstGeom>
            <a:solidFill>
              <a:srgbClr val="DFD3D8"/>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344" name="Triángulo isósceles 13"/>
            <p:cNvSpPr/>
            <p:nvPr/>
          </p:nvSpPr>
          <p:spPr>
            <a:xfrm rot="12168342">
              <a:off x="992572" y="1807525"/>
              <a:ext cx="333495" cy="788258"/>
            </a:xfrm>
            <a:prstGeom prst="triangle">
              <a:avLst/>
            </a:prstGeom>
            <a:solidFill>
              <a:srgbClr val="DFD3D8"/>
            </a:solidFill>
            <a:ln w="12700" cap="flat">
              <a:noFill/>
              <a:miter lim="400000"/>
            </a:ln>
            <a:effectLst/>
          </p:spPr>
          <p:txBody>
            <a:bodyPr wrap="square" lIns="0" tIns="0" rIns="0" bIns="0" numCol="1" anchor="ctr">
              <a:noAutofit/>
            </a:bodyPr>
            <a:lstStyle/>
            <a:p>
              <a:pPr algn="ctr">
                <a:defRPr>
                  <a:solidFill>
                    <a:srgbClr val="FFFFFF"/>
                  </a:solidFill>
                </a:defRPr>
              </a:pPr>
              <a:endParaRPr/>
            </a:p>
          </p:txBody>
        </p:sp>
      </p:grpSp>
      <p:sp>
        <p:nvSpPr>
          <p:cNvPr id="346" name="Google Shape;353;p18"/>
          <p:cNvSpPr txBox="1"/>
          <p:nvPr/>
        </p:nvSpPr>
        <p:spPr>
          <a:xfrm>
            <a:off x="6857909" y="2210372"/>
            <a:ext cx="2221898" cy="96665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nchor="ctr">
            <a:spAutoFit/>
          </a:bodyPr>
          <a:lstStyle/>
          <a:p>
            <a:pPr>
              <a:lnSpc>
                <a:spcPct val="80000"/>
              </a:lnSpc>
              <a:defRPr sz="2100" b="1">
                <a:solidFill>
                  <a:srgbClr val="741B47"/>
                </a:solidFill>
                <a:latin typeface="Calibri"/>
                <a:ea typeface="Calibri"/>
                <a:cs typeface="Calibri"/>
                <a:sym typeface="Calibri"/>
              </a:defRPr>
            </a:pPr>
            <a:r>
              <a:rPr dirty="0" err="1"/>
              <a:t>Veamos</a:t>
            </a:r>
            <a:r>
              <a:rPr dirty="0"/>
              <a:t> el </a:t>
            </a:r>
            <a:r>
              <a:rPr dirty="0" err="1"/>
              <a:t>siguiente</a:t>
            </a:r>
            <a:r>
              <a:rPr dirty="0"/>
              <a:t> video </a:t>
            </a:r>
            <a:r>
              <a:rPr lang="es-CL" dirty="0"/>
              <a:t>resumen!</a:t>
            </a:r>
            <a:endParaRPr b="0" dirty="0">
              <a:solidFill>
                <a:srgbClr val="FF0000"/>
              </a:solidFill>
            </a:endParaRPr>
          </a:p>
        </p:txBody>
      </p:sp>
      <p:sp>
        <p:nvSpPr>
          <p:cNvPr id="347" name="Google Shape;323;p12"/>
          <p:cNvSpPr txBox="1"/>
          <p:nvPr/>
        </p:nvSpPr>
        <p:spPr>
          <a:xfrm>
            <a:off x="2943685" y="3531792"/>
            <a:ext cx="2424730" cy="73862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defRPr sz="1800">
                <a:latin typeface="Calibri"/>
                <a:ea typeface="Calibri"/>
                <a:cs typeface="Calibri"/>
                <a:sym typeface="Calibri"/>
              </a:defRPr>
            </a:lvl1pPr>
          </a:lstStyle>
          <a:p>
            <a:r>
              <a:rPr lang="es-CL" dirty="0"/>
              <a:t>Así funciona el Sistema de Frenos Antibloqueo</a:t>
            </a:r>
          </a:p>
        </p:txBody>
      </p:sp>
      <p:sp>
        <p:nvSpPr>
          <p:cNvPr id="348" name="Google Shape;206;p7"/>
          <p:cNvSpPr txBox="1"/>
          <p:nvPr/>
        </p:nvSpPr>
        <p:spPr>
          <a:xfrm>
            <a:off x="382497" y="1261272"/>
            <a:ext cx="8950506" cy="53611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nchor="ctr">
            <a:spAutoFit/>
          </a:bodyPr>
          <a:lstStyle>
            <a:lvl1pPr>
              <a:lnSpc>
                <a:spcPct val="80000"/>
              </a:lnSpc>
              <a:defRPr sz="2800" b="1">
                <a:solidFill>
                  <a:srgbClr val="741B47"/>
                </a:solidFill>
                <a:latin typeface="Calibri"/>
                <a:ea typeface="Calibri"/>
                <a:cs typeface="Calibri"/>
                <a:sym typeface="Calibri"/>
              </a:defRPr>
            </a:lvl1pPr>
          </a:lstStyle>
          <a:p>
            <a:r>
              <a:t>VIDEO</a:t>
            </a:r>
          </a:p>
        </p:txBody>
      </p:sp>
      <p:grpSp>
        <p:nvGrpSpPr>
          <p:cNvPr id="352" name="Botón de acción: Hacia delante o Siguiente 17"/>
          <p:cNvGrpSpPr/>
          <p:nvPr/>
        </p:nvGrpSpPr>
        <p:grpSpPr>
          <a:xfrm>
            <a:off x="2442003" y="3655178"/>
            <a:ext cx="491855" cy="491855"/>
            <a:chOff x="0" y="0"/>
            <a:chExt cx="491854" cy="491854"/>
          </a:xfrm>
        </p:grpSpPr>
        <p:sp>
          <p:nvSpPr>
            <p:cNvPr id="349" name="Cuadrado"/>
            <p:cNvSpPr/>
            <p:nvPr/>
          </p:nvSpPr>
          <p:spPr>
            <a:xfrm>
              <a:off x="-1" y="-1"/>
              <a:ext cx="491855" cy="491855"/>
            </a:xfrm>
            <a:prstGeom prst="rect">
              <a:avLst/>
            </a:prstGeom>
            <a:solidFill>
              <a:srgbClr val="BFBFBF"/>
            </a:solidFill>
            <a:ln w="12700" cap="flat">
              <a:noFill/>
              <a:miter lim="400000"/>
            </a:ln>
            <a:effectLst/>
          </p:spPr>
          <p:txBody>
            <a:bodyPr wrap="square" lIns="0" tIns="0" rIns="0" bIns="0" numCol="1" anchor="ctr">
              <a:noAutofit/>
            </a:bodyPr>
            <a:lstStyle/>
            <a:p>
              <a:pPr algn="ctr">
                <a:defRPr>
                  <a:effectLst>
                    <a:outerShdw blurRad="38100" dist="19050" dir="2700000" rotWithShape="0">
                      <a:srgbClr val="000000">
                        <a:alpha val="40000"/>
                      </a:srgbClr>
                    </a:outerShdw>
                  </a:effectLst>
                </a:defRPr>
              </a:pPr>
              <a:endParaRPr/>
            </a:p>
          </p:txBody>
        </p:sp>
        <p:sp>
          <p:nvSpPr>
            <p:cNvPr id="350" name="Triángulo"/>
            <p:cNvSpPr/>
            <p:nvPr/>
          </p:nvSpPr>
          <p:spPr>
            <a:xfrm>
              <a:off x="61480" y="61480"/>
              <a:ext cx="368892" cy="368892"/>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lnTo>
                    <a:pt x="0" y="0"/>
                  </a:lnTo>
                  <a:lnTo>
                    <a:pt x="0" y="21600"/>
                  </a:lnTo>
                  <a:close/>
                </a:path>
              </a:pathLst>
            </a:custGeom>
            <a:solidFill>
              <a:srgbClr val="000000">
                <a:alpha val="40000"/>
              </a:srgbClr>
            </a:solidFill>
            <a:ln w="12700" cap="flat">
              <a:noFill/>
              <a:miter lim="400000"/>
            </a:ln>
            <a:effectLst/>
          </p:spPr>
          <p:txBody>
            <a:bodyPr wrap="square" lIns="0" tIns="0" rIns="0" bIns="0" numCol="1" anchor="ctr">
              <a:noAutofit/>
            </a:bodyPr>
            <a:lstStyle/>
            <a:p>
              <a:pPr algn="ctr">
                <a:defRPr>
                  <a:effectLst>
                    <a:outerShdw blurRad="38100" dist="19050" dir="2700000" rotWithShape="0">
                      <a:srgbClr val="000000">
                        <a:alpha val="40000"/>
                      </a:srgbClr>
                    </a:outerShdw>
                  </a:effectLst>
                </a:defRPr>
              </a:pPr>
              <a:endParaRPr/>
            </a:p>
          </p:txBody>
        </p:sp>
        <p:sp>
          <p:nvSpPr>
            <p:cNvPr id="351" name="Figura">
              <a:hlinkClick r:id="rId4"/>
            </p:cNvPr>
            <p:cNvSpPr/>
            <p:nvPr/>
          </p:nvSpPr>
          <p:spPr>
            <a:xfrm>
              <a:off x="0" y="0"/>
              <a:ext cx="491855" cy="491855"/>
            </a:xfrm>
            <a:custGeom>
              <a:avLst/>
              <a:gdLst/>
              <a:ahLst/>
              <a:cxnLst>
                <a:cxn ang="0">
                  <a:pos x="wd2" y="hd2"/>
                </a:cxn>
                <a:cxn ang="5400000">
                  <a:pos x="wd2" y="hd2"/>
                </a:cxn>
                <a:cxn ang="10800000">
                  <a:pos x="wd2" y="hd2"/>
                </a:cxn>
                <a:cxn ang="16200000">
                  <a:pos x="wd2" y="hd2"/>
                </a:cxn>
              </a:cxnLst>
              <a:rect l="0" t="0" r="r" b="b"/>
              <a:pathLst>
                <a:path w="21600" h="21600" extrusionOk="0">
                  <a:moveTo>
                    <a:pt x="18900" y="10800"/>
                  </a:moveTo>
                  <a:lnTo>
                    <a:pt x="2700" y="18900"/>
                  </a:lnTo>
                  <a:lnTo>
                    <a:pt x="2700" y="2700"/>
                  </a:lnTo>
                  <a:close/>
                  <a:moveTo>
                    <a:pt x="0" y="0"/>
                  </a:moveTo>
                  <a:lnTo>
                    <a:pt x="21600" y="0"/>
                  </a:lnTo>
                  <a:lnTo>
                    <a:pt x="21600" y="21600"/>
                  </a:lnTo>
                  <a:lnTo>
                    <a:pt x="0" y="21600"/>
                  </a:lnTo>
                  <a:close/>
                </a:path>
              </a:pathLst>
            </a:custGeom>
            <a:noFill/>
            <a:ln w="9525" cap="flat">
              <a:solidFill>
                <a:srgbClr val="000000"/>
              </a:solidFill>
              <a:prstDash val="solid"/>
              <a:round/>
            </a:ln>
            <a:effectLst/>
          </p:spPr>
          <p:txBody>
            <a:bodyPr wrap="square" lIns="0" tIns="0" rIns="0" bIns="0" numCol="1" anchor="ctr">
              <a:noAutofit/>
            </a:bodyPr>
            <a:lstStyle/>
            <a:p>
              <a:pPr algn="ctr">
                <a:defRPr>
                  <a:effectLst>
                    <a:outerShdw blurRad="38100" dist="19050" dir="2700000" rotWithShape="0">
                      <a:srgbClr val="000000">
                        <a:alpha val="40000"/>
                      </a:srgbClr>
                    </a:outerShdw>
                  </a:effectLst>
                </a:defRPr>
              </a:pPr>
              <a:endParaRPr/>
            </a:p>
          </p:txBody>
        </p:sp>
      </p:grpSp>
      <p:sp>
        <p:nvSpPr>
          <p:cNvPr id="353" name="Google Shape;443;p20"/>
          <p:cNvSpPr txBox="1"/>
          <p:nvPr/>
        </p:nvSpPr>
        <p:spPr>
          <a:xfrm>
            <a:off x="371684" y="999601"/>
            <a:ext cx="4700400" cy="37220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defRPr b="1">
                <a:latin typeface="Calibri"/>
                <a:ea typeface="Calibri"/>
                <a:cs typeface="Calibri"/>
                <a:sym typeface="Calibri"/>
              </a:defRPr>
            </a:lvl1pPr>
          </a:lstStyle>
          <a:p>
            <a:r>
              <a:t>VEAMOS EL SIGUIENTE</a:t>
            </a: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8" name="Google Shape;275;p12"/>
          <p:cNvGrpSpPr/>
          <p:nvPr/>
        </p:nvGrpSpPr>
        <p:grpSpPr>
          <a:xfrm>
            <a:off x="2035274" y="2911884"/>
            <a:ext cx="6999679" cy="2696559"/>
            <a:chOff x="0" y="0"/>
            <a:chExt cx="6999677" cy="2696557"/>
          </a:xfrm>
        </p:grpSpPr>
        <p:sp>
          <p:nvSpPr>
            <p:cNvPr id="356" name="Google Shape;276;p12"/>
            <p:cNvSpPr/>
            <p:nvPr/>
          </p:nvSpPr>
          <p:spPr>
            <a:xfrm>
              <a:off x="-1" y="-1"/>
              <a:ext cx="6999679" cy="2696559"/>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357" name="Google Shape;277;p12"/>
            <p:cNvSpPr txBox="1"/>
            <p:nvPr/>
          </p:nvSpPr>
          <p:spPr>
            <a:xfrm>
              <a:off x="131633" y="1158159"/>
              <a:ext cx="6736409" cy="38018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ctr">
              <a:spAutoFit/>
            </a:bodyPr>
            <a:lstStyle>
              <a:lvl1pPr>
                <a:defRPr>
                  <a:latin typeface="+mj-lt"/>
                  <a:ea typeface="+mj-ea"/>
                  <a:cs typeface="+mj-cs"/>
                  <a:sym typeface="Arial"/>
                </a:defRPr>
              </a:lvl1pPr>
            </a:lstStyle>
            <a:p>
              <a:r>
                <a:t>    </a:t>
              </a:r>
            </a:p>
          </p:txBody>
        </p:sp>
      </p:grpSp>
      <p:pic>
        <p:nvPicPr>
          <p:cNvPr id="359" name="Google Shape;281;p12" descr="Google Shape;281;p12"/>
          <p:cNvPicPr>
            <a:picLocks noChangeAspect="1"/>
          </p:cNvPicPr>
          <p:nvPr/>
        </p:nvPicPr>
        <p:blipFill>
          <a:blip r:embed="rId2"/>
          <a:stretch>
            <a:fillRect/>
          </a:stretch>
        </p:blipFill>
        <p:spPr>
          <a:xfrm>
            <a:off x="5474444" y="5389021"/>
            <a:ext cx="1651876" cy="884518"/>
          </a:xfrm>
          <a:prstGeom prst="rect">
            <a:avLst/>
          </a:prstGeom>
          <a:ln w="12700">
            <a:miter lim="400000"/>
          </a:ln>
        </p:spPr>
      </p:pic>
      <p:pic>
        <p:nvPicPr>
          <p:cNvPr id="360" name="Google Shape;282;p12" descr="Google Shape;282;p12"/>
          <p:cNvPicPr>
            <a:picLocks noChangeAspect="1"/>
          </p:cNvPicPr>
          <p:nvPr/>
        </p:nvPicPr>
        <p:blipFill>
          <a:blip r:embed="rId3"/>
          <a:stretch>
            <a:fillRect/>
          </a:stretch>
        </p:blipFill>
        <p:spPr>
          <a:xfrm>
            <a:off x="0" y="2474946"/>
            <a:ext cx="3854921" cy="3652253"/>
          </a:xfrm>
          <a:prstGeom prst="rect">
            <a:avLst/>
          </a:prstGeom>
          <a:ln w="12700">
            <a:miter lim="400000"/>
          </a:ln>
        </p:spPr>
      </p:pic>
      <p:pic>
        <p:nvPicPr>
          <p:cNvPr id="361" name="Google Shape;283;p12" descr="Google Shape;283;p12"/>
          <p:cNvPicPr>
            <a:picLocks noChangeAspect="1"/>
          </p:cNvPicPr>
          <p:nvPr/>
        </p:nvPicPr>
        <p:blipFill>
          <a:blip r:embed="rId4"/>
          <a:stretch>
            <a:fillRect/>
          </a:stretch>
        </p:blipFill>
        <p:spPr>
          <a:xfrm>
            <a:off x="7126316" y="5029930"/>
            <a:ext cx="1806828" cy="1348215"/>
          </a:xfrm>
          <a:prstGeom prst="rect">
            <a:avLst/>
          </a:prstGeom>
          <a:ln w="12700">
            <a:miter lim="400000"/>
          </a:ln>
        </p:spPr>
      </p:pic>
      <p:sp>
        <p:nvSpPr>
          <p:cNvPr id="362" name="Google Shape;388;p18"/>
          <p:cNvSpPr txBox="1"/>
          <p:nvPr/>
        </p:nvSpPr>
        <p:spPr>
          <a:xfrm>
            <a:off x="375972" y="1343709"/>
            <a:ext cx="8950504" cy="5361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80000"/>
              </a:lnSpc>
              <a:defRPr sz="2800" b="1">
                <a:solidFill>
                  <a:srgbClr val="741B47"/>
                </a:solidFill>
                <a:latin typeface="Calibri"/>
                <a:ea typeface="Calibri"/>
                <a:cs typeface="Calibri"/>
                <a:sym typeface="Calibri"/>
              </a:defRPr>
            </a:lvl1pPr>
          </a:lstStyle>
          <a:p>
            <a:r>
              <a:rPr dirty="0"/>
              <a:t>¿CUÁNTO APRENDIMOS?</a:t>
            </a:r>
          </a:p>
        </p:txBody>
      </p:sp>
      <p:sp>
        <p:nvSpPr>
          <p:cNvPr id="363" name="Google Shape;392;p18"/>
          <p:cNvSpPr txBox="1"/>
          <p:nvPr/>
        </p:nvSpPr>
        <p:spPr>
          <a:xfrm>
            <a:off x="389024" y="1025976"/>
            <a:ext cx="4700400" cy="37220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defRPr b="1">
                <a:latin typeface="Calibri"/>
                <a:ea typeface="Calibri"/>
                <a:cs typeface="Calibri"/>
                <a:sym typeface="Calibri"/>
              </a:defRPr>
            </a:lvl1pPr>
          </a:lstStyle>
          <a:p>
            <a:r>
              <a:t>REVISEMOS</a:t>
            </a:r>
          </a:p>
        </p:txBody>
      </p:sp>
      <p:sp>
        <p:nvSpPr>
          <p:cNvPr id="364" name="Google Shape;168;p5"/>
          <p:cNvSpPr txBox="1"/>
          <p:nvPr/>
        </p:nvSpPr>
        <p:spPr>
          <a:xfrm>
            <a:off x="4125174" y="1094885"/>
            <a:ext cx="425931" cy="87712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gn="r">
              <a:lnSpc>
                <a:spcPct val="90000"/>
              </a:lnSpc>
              <a:defRPr sz="5000">
                <a:solidFill>
                  <a:srgbClr val="BA9BA5"/>
                </a:solidFill>
                <a:latin typeface="Calibri"/>
                <a:ea typeface="Calibri"/>
                <a:cs typeface="Calibri"/>
                <a:sym typeface="Calibri"/>
              </a:defRPr>
            </a:lvl1pPr>
          </a:lstStyle>
          <a:p>
            <a:r>
              <a:rPr lang="es-CL" dirty="0"/>
              <a:t>7</a:t>
            </a:r>
            <a:endParaRPr dirty="0"/>
          </a:p>
        </p:txBody>
      </p:sp>
      <p:sp>
        <p:nvSpPr>
          <p:cNvPr id="365" name="Google Shape;391;p18"/>
          <p:cNvSpPr txBox="1"/>
          <p:nvPr/>
        </p:nvSpPr>
        <p:spPr>
          <a:xfrm>
            <a:off x="3205316" y="4207576"/>
            <a:ext cx="4994786" cy="6773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p>
            <a:pPr>
              <a:lnSpc>
                <a:spcPct val="115000"/>
              </a:lnSpc>
              <a:defRPr sz="1600">
                <a:latin typeface="Calibri"/>
                <a:ea typeface="Calibri"/>
                <a:cs typeface="Calibri"/>
                <a:sym typeface="Calibri"/>
              </a:defRPr>
            </a:pPr>
            <a:r>
              <a:t>¡Ahora realizaremos una actividad que resume todo lo que hemos visto! </a:t>
            </a:r>
            <a:r>
              <a:rPr b="1">
                <a:solidFill>
                  <a:srgbClr val="76384D"/>
                </a:solidFill>
              </a:rPr>
              <a:t>¡Atentos!</a:t>
            </a:r>
          </a:p>
        </p:txBody>
      </p:sp>
      <p:sp>
        <p:nvSpPr>
          <p:cNvPr id="366" name="Google Shape;445;p20"/>
          <p:cNvSpPr txBox="1"/>
          <p:nvPr/>
        </p:nvSpPr>
        <p:spPr>
          <a:xfrm>
            <a:off x="3205315" y="3464633"/>
            <a:ext cx="5250427" cy="5178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p>
            <a:pPr>
              <a:lnSpc>
                <a:spcPct val="115000"/>
              </a:lnSpc>
              <a:defRPr sz="2000" b="1">
                <a:solidFill>
                  <a:srgbClr val="741B47"/>
                </a:solidFill>
                <a:latin typeface="Calibri"/>
                <a:ea typeface="Calibri"/>
                <a:cs typeface="Calibri"/>
                <a:sym typeface="Calibri"/>
              </a:defRPr>
            </a:pPr>
            <a:r>
              <a:rPr lang="es-CL" dirty="0"/>
              <a:t>SISTEMA DE SEGURIDAD</a:t>
            </a:r>
            <a:r>
              <a:rPr dirty="0"/>
              <a:t> </a:t>
            </a:r>
            <a:r>
              <a:rPr lang="es-CL" b="0" dirty="0">
                <a:solidFill>
                  <a:srgbClr val="FF0000"/>
                </a:solidFill>
              </a:rPr>
              <a:t>FRENOS ABS 1</a:t>
            </a:r>
            <a:endParaRPr b="0" dirty="0">
              <a:solidFill>
                <a:srgbClr val="FF0000"/>
              </a:solidFill>
            </a:endParaRP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 name="Grupo 28"/>
          <p:cNvGrpSpPr/>
          <p:nvPr/>
        </p:nvGrpSpPr>
        <p:grpSpPr>
          <a:xfrm>
            <a:off x="-4657" y="1000729"/>
            <a:ext cx="9503947" cy="7222456"/>
            <a:chOff x="0" y="-110066"/>
            <a:chExt cx="9503945" cy="7222455"/>
          </a:xfrm>
        </p:grpSpPr>
        <p:sp>
          <p:nvSpPr>
            <p:cNvPr id="382" name="Google Shape;401;p19"/>
            <p:cNvSpPr txBox="1"/>
            <p:nvPr/>
          </p:nvSpPr>
          <p:spPr>
            <a:xfrm>
              <a:off x="371106" y="-110067"/>
              <a:ext cx="4700402" cy="37220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defRPr b="1">
                  <a:latin typeface="Calibri"/>
                  <a:ea typeface="Calibri"/>
                  <a:cs typeface="Calibri"/>
                  <a:sym typeface="Calibri"/>
                </a:defRPr>
              </a:lvl1pPr>
            </a:lstStyle>
            <a:p>
              <a:r>
                <a:t>ANTES DE COMENZAR LA ACTIVIDAD:</a:t>
              </a:r>
            </a:p>
          </p:txBody>
        </p:sp>
        <p:sp>
          <p:nvSpPr>
            <p:cNvPr id="383" name="Google Shape;402;p19"/>
            <p:cNvSpPr txBox="1"/>
            <p:nvPr/>
          </p:nvSpPr>
          <p:spPr>
            <a:xfrm>
              <a:off x="380633" y="122873"/>
              <a:ext cx="1983766" cy="536166"/>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lnSpc>
                  <a:spcPct val="80000"/>
                </a:lnSpc>
                <a:defRPr sz="2800" b="1">
                  <a:solidFill>
                    <a:srgbClr val="ED423D"/>
                  </a:solidFill>
                  <a:latin typeface="Calibri"/>
                  <a:ea typeface="Calibri"/>
                  <a:cs typeface="Calibri"/>
                  <a:sym typeface="Calibri"/>
                </a:defRPr>
              </a:lvl1pPr>
            </a:lstStyle>
            <a:p>
              <a:r>
                <a:t>¡ATENCIÓN!</a:t>
              </a:r>
            </a:p>
          </p:txBody>
        </p:sp>
        <p:sp>
          <p:nvSpPr>
            <p:cNvPr id="384" name="Google Shape;404;p19"/>
            <p:cNvSpPr txBox="1"/>
            <p:nvPr/>
          </p:nvSpPr>
          <p:spPr>
            <a:xfrm>
              <a:off x="1233695" y="811219"/>
              <a:ext cx="7934629" cy="5093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Materiales inflamables: </a:t>
              </a:r>
              <a:r>
                <a:rPr b="0">
                  <a:solidFill>
                    <a:srgbClr val="000000"/>
                  </a:solidFill>
                </a:rPr>
                <a:t>Tener máxima precaución al momento de  manipular o extraer el combustible de los sistemas del vehículo (bomba combustible, mangueras de inyección, etc). </a:t>
              </a:r>
            </a:p>
          </p:txBody>
        </p:sp>
        <p:sp>
          <p:nvSpPr>
            <p:cNvPr id="385" name="Google Shape;405;p19"/>
            <p:cNvSpPr txBox="1"/>
            <p:nvPr/>
          </p:nvSpPr>
          <p:spPr>
            <a:xfrm>
              <a:off x="1233694" y="1562134"/>
              <a:ext cx="7669159" cy="7379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la vista: </a:t>
              </a:r>
              <a:r>
                <a:rPr b="0">
                  <a:solidFill>
                    <a:srgbClr val="000000"/>
                  </a:solidFill>
                </a:rPr>
                <a:t>Se utilizarán antiparras siempre que exista riesgo de proyección de partículas a los ojos. (aceites, líquidos refrigerantes y de freno, virutas del disco de freno, uso de circuitos eléctricos, etc).</a:t>
              </a:r>
            </a:p>
          </p:txBody>
        </p:sp>
        <p:sp>
          <p:nvSpPr>
            <p:cNvPr id="386" name="Google Shape;406;p19"/>
            <p:cNvSpPr txBox="1"/>
            <p:nvPr/>
          </p:nvSpPr>
          <p:spPr>
            <a:xfrm>
              <a:off x="1233695" y="3397807"/>
              <a:ext cx="7934629" cy="5093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los pies: </a:t>
              </a:r>
              <a:r>
                <a:rPr b="0">
                  <a:solidFill>
                    <a:srgbClr val="000000"/>
                  </a:solidFill>
                </a:rPr>
                <a:t>Uso obligatorio de zapatos de seguridad al entrar al taller o laboratorio, en casos que exista riesgo de caídas de objetos pesados.</a:t>
              </a:r>
            </a:p>
          </p:txBody>
        </p:sp>
        <p:sp>
          <p:nvSpPr>
            <p:cNvPr id="387" name="Google Shape;407;p19"/>
            <p:cNvSpPr txBox="1"/>
            <p:nvPr/>
          </p:nvSpPr>
          <p:spPr>
            <a:xfrm>
              <a:off x="1233694" y="4188047"/>
              <a:ext cx="7030069" cy="7379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Manipular herramientas </a:t>
              </a:r>
              <a:r>
                <a:rPr b="0">
                  <a:solidFill>
                    <a:srgbClr val="000000"/>
                  </a:solidFill>
                </a:rPr>
                <a:t>cuidadosamente.</a:t>
              </a:r>
              <a:endParaRPr>
                <a:latin typeface="+mj-lt"/>
                <a:ea typeface="+mj-ea"/>
                <a:cs typeface="+mj-cs"/>
                <a:sym typeface="Arial"/>
              </a:endParaRPr>
            </a:p>
            <a:p>
              <a:pPr>
                <a:defRPr b="1">
                  <a:solidFill>
                    <a:srgbClr val="741B47"/>
                  </a:solidFill>
                  <a:latin typeface="Calibri"/>
                  <a:ea typeface="Calibri"/>
                  <a:cs typeface="Calibri"/>
                  <a:sym typeface="Calibri"/>
                </a:defRPr>
              </a:pPr>
              <a:r>
                <a:t>Asegurar la integridad física </a:t>
              </a:r>
              <a:r>
                <a:rPr b="0">
                  <a:solidFill>
                    <a:srgbClr val="000000"/>
                  </a:solidFill>
                </a:rPr>
                <a:t>propia y del grupo de trabajo.</a:t>
              </a:r>
              <a:endParaRPr>
                <a:latin typeface="+mj-lt"/>
                <a:ea typeface="+mj-ea"/>
                <a:cs typeface="+mj-cs"/>
                <a:sym typeface="Arial"/>
              </a:endParaRPr>
            </a:p>
            <a:p>
              <a:pPr>
                <a:defRPr>
                  <a:latin typeface="Calibri"/>
                  <a:ea typeface="Calibri"/>
                  <a:cs typeface="Calibri"/>
                  <a:sym typeface="Calibri"/>
                </a:defRPr>
              </a:pPr>
              <a:r>
                <a:t>Circular solo por las </a:t>
              </a:r>
              <a:r>
                <a:rPr b="1">
                  <a:solidFill>
                    <a:srgbClr val="741B47"/>
                  </a:solidFill>
                </a:rPr>
                <a:t>zonas de seguridad </a:t>
              </a:r>
              <a:r>
                <a:t>demarcadas.</a:t>
              </a:r>
            </a:p>
          </p:txBody>
        </p:sp>
        <p:sp>
          <p:nvSpPr>
            <p:cNvPr id="388" name="Google Shape;410;p19"/>
            <p:cNvSpPr txBox="1"/>
            <p:nvPr/>
          </p:nvSpPr>
          <p:spPr>
            <a:xfrm>
              <a:off x="1233695" y="5161351"/>
              <a:ext cx="3883741" cy="5093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a:latin typeface="Calibri"/>
                  <a:ea typeface="Calibri"/>
                  <a:cs typeface="Calibri"/>
                  <a:sym typeface="Calibri"/>
                </a:defRPr>
              </a:pPr>
              <a:r>
                <a:t>Toda actividad debe desarrollarse </a:t>
              </a:r>
              <a:r>
                <a:rPr b="1">
                  <a:solidFill>
                    <a:srgbClr val="741B47"/>
                  </a:solidFill>
                </a:rPr>
                <a:t>bajo supervisión </a:t>
              </a:r>
              <a:r>
                <a:t>de la persona a cargo del taller o laboratorio.</a:t>
              </a:r>
            </a:p>
          </p:txBody>
        </p:sp>
        <p:grpSp>
          <p:nvGrpSpPr>
            <p:cNvPr id="391" name="Google Shape;411;p19"/>
            <p:cNvGrpSpPr/>
            <p:nvPr/>
          </p:nvGrpSpPr>
          <p:grpSpPr>
            <a:xfrm>
              <a:off x="0" y="678033"/>
              <a:ext cx="1135371" cy="783007"/>
              <a:chOff x="0" y="0"/>
              <a:chExt cx="1135370" cy="783006"/>
            </a:xfrm>
          </p:grpSpPr>
          <p:sp>
            <p:nvSpPr>
              <p:cNvPr id="389" name="Google Shape;412;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390" name="Google Shape;413;p19" descr="Google Shape;413;p19"/>
              <p:cNvPicPr>
                <a:picLocks noChangeAspect="1"/>
              </p:cNvPicPr>
              <p:nvPr/>
            </p:nvPicPr>
            <p:blipFill>
              <a:blip r:embed="rId2"/>
              <a:stretch>
                <a:fillRect/>
              </a:stretch>
            </p:blipFill>
            <p:spPr>
              <a:xfrm>
                <a:off x="341852" y="157960"/>
                <a:ext cx="629468" cy="530552"/>
              </a:xfrm>
              <a:prstGeom prst="rect">
                <a:avLst/>
              </a:prstGeom>
              <a:ln w="12700" cap="flat">
                <a:noFill/>
                <a:miter lim="400000"/>
              </a:ln>
              <a:effectLst/>
            </p:spPr>
          </p:pic>
        </p:grpSp>
        <p:sp>
          <p:nvSpPr>
            <p:cNvPr id="392" name="Google Shape;414;p19"/>
            <p:cNvSpPr txBox="1"/>
            <p:nvPr/>
          </p:nvSpPr>
          <p:spPr>
            <a:xfrm>
              <a:off x="1233694" y="2425895"/>
              <a:ext cx="7865804" cy="7379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las manos: </a:t>
              </a:r>
              <a:r>
                <a:rPr b="0">
                  <a:solidFill>
                    <a:srgbClr val="000000"/>
                  </a:solidFill>
                </a:rPr>
                <a:t>Se utilizarán siempre guantes de protección cuando se manipulen cualquier tipo de fluidos, en uso de herramientas e intervención del motor, desarme de partes y trabajo en sistemas eléctricos. </a:t>
              </a:r>
            </a:p>
          </p:txBody>
        </p:sp>
        <p:grpSp>
          <p:nvGrpSpPr>
            <p:cNvPr id="395" name="Google Shape;415;p19"/>
            <p:cNvGrpSpPr/>
            <p:nvPr/>
          </p:nvGrpSpPr>
          <p:grpSpPr>
            <a:xfrm>
              <a:off x="0" y="1550856"/>
              <a:ext cx="1135371" cy="783007"/>
              <a:chOff x="0" y="0"/>
              <a:chExt cx="1135370" cy="783006"/>
            </a:xfrm>
          </p:grpSpPr>
          <p:sp>
            <p:nvSpPr>
              <p:cNvPr id="393" name="Google Shape;416;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394" name="Google Shape;417;p19" descr="Google Shape;417;p19"/>
              <p:cNvPicPr>
                <a:picLocks noChangeAspect="1"/>
              </p:cNvPicPr>
              <p:nvPr/>
            </p:nvPicPr>
            <p:blipFill>
              <a:blip r:embed="rId3"/>
              <a:stretch>
                <a:fillRect/>
              </a:stretch>
            </p:blipFill>
            <p:spPr>
              <a:xfrm>
                <a:off x="336602" y="143963"/>
                <a:ext cx="639968" cy="539402"/>
              </a:xfrm>
              <a:prstGeom prst="rect">
                <a:avLst/>
              </a:prstGeom>
              <a:ln w="12700" cap="flat">
                <a:noFill/>
                <a:miter lim="400000"/>
              </a:ln>
              <a:effectLst/>
            </p:spPr>
          </p:pic>
        </p:grpSp>
        <p:grpSp>
          <p:nvGrpSpPr>
            <p:cNvPr id="398" name="Google Shape;418;p19"/>
            <p:cNvGrpSpPr/>
            <p:nvPr/>
          </p:nvGrpSpPr>
          <p:grpSpPr>
            <a:xfrm>
              <a:off x="0" y="2423680"/>
              <a:ext cx="1135371" cy="783007"/>
              <a:chOff x="0" y="0"/>
              <a:chExt cx="1135370" cy="783006"/>
            </a:xfrm>
          </p:grpSpPr>
          <p:sp>
            <p:nvSpPr>
              <p:cNvPr id="396" name="Google Shape;419;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397" name="Google Shape;420;p19" descr="Google Shape;420;p19"/>
              <p:cNvPicPr>
                <a:picLocks noChangeAspect="1"/>
              </p:cNvPicPr>
              <p:nvPr/>
            </p:nvPicPr>
            <p:blipFill>
              <a:blip r:embed="rId4"/>
              <a:stretch>
                <a:fillRect/>
              </a:stretch>
            </p:blipFill>
            <p:spPr>
              <a:xfrm>
                <a:off x="355406" y="136147"/>
                <a:ext cx="602359" cy="507702"/>
              </a:xfrm>
              <a:prstGeom prst="rect">
                <a:avLst/>
              </a:prstGeom>
              <a:ln w="12700" cap="flat">
                <a:noFill/>
                <a:miter lim="400000"/>
              </a:ln>
              <a:effectLst/>
            </p:spPr>
          </p:pic>
        </p:grpSp>
        <p:grpSp>
          <p:nvGrpSpPr>
            <p:cNvPr id="401" name="Google Shape;421;p19"/>
            <p:cNvGrpSpPr/>
            <p:nvPr/>
          </p:nvGrpSpPr>
          <p:grpSpPr>
            <a:xfrm>
              <a:off x="0" y="3296503"/>
              <a:ext cx="1135371" cy="783007"/>
              <a:chOff x="0" y="0"/>
              <a:chExt cx="1135370" cy="783006"/>
            </a:xfrm>
          </p:grpSpPr>
          <p:sp>
            <p:nvSpPr>
              <p:cNvPr id="399" name="Google Shape;422;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400" name="Google Shape;423;p19" descr="Google Shape;423;p19"/>
              <p:cNvPicPr>
                <a:picLocks noChangeAspect="1"/>
              </p:cNvPicPr>
              <p:nvPr/>
            </p:nvPicPr>
            <p:blipFill>
              <a:blip r:embed="rId5"/>
              <a:stretch>
                <a:fillRect/>
              </a:stretch>
            </p:blipFill>
            <p:spPr>
              <a:xfrm>
                <a:off x="347637" y="138928"/>
                <a:ext cx="610128" cy="514250"/>
              </a:xfrm>
              <a:prstGeom prst="rect">
                <a:avLst/>
              </a:prstGeom>
              <a:ln w="12700" cap="flat">
                <a:noFill/>
                <a:miter lim="400000"/>
              </a:ln>
              <a:effectLst/>
            </p:spPr>
          </p:pic>
        </p:grpSp>
        <p:grpSp>
          <p:nvGrpSpPr>
            <p:cNvPr id="404" name="Google Shape;424;p19"/>
            <p:cNvGrpSpPr/>
            <p:nvPr/>
          </p:nvGrpSpPr>
          <p:grpSpPr>
            <a:xfrm>
              <a:off x="0" y="5057168"/>
              <a:ext cx="1135371" cy="783007"/>
              <a:chOff x="0" y="0"/>
              <a:chExt cx="1135370" cy="783006"/>
            </a:xfrm>
          </p:grpSpPr>
          <p:sp>
            <p:nvSpPr>
              <p:cNvPr id="402" name="Google Shape;425;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403" name="Google Shape;426;p19" descr="Google Shape;426;p19"/>
              <p:cNvPicPr>
                <a:picLocks noChangeAspect="1"/>
              </p:cNvPicPr>
              <p:nvPr/>
            </p:nvPicPr>
            <p:blipFill>
              <a:blip r:embed="rId6"/>
              <a:stretch>
                <a:fillRect/>
              </a:stretch>
            </p:blipFill>
            <p:spPr>
              <a:xfrm>
                <a:off x="323583" y="127374"/>
                <a:ext cx="666004" cy="561346"/>
              </a:xfrm>
              <a:prstGeom prst="rect">
                <a:avLst/>
              </a:prstGeom>
              <a:ln w="12700" cap="flat">
                <a:noFill/>
                <a:miter lim="400000"/>
              </a:ln>
              <a:effectLst/>
            </p:spPr>
          </p:pic>
        </p:grpSp>
        <p:grpSp>
          <p:nvGrpSpPr>
            <p:cNvPr id="407" name="Google Shape;427;p19"/>
            <p:cNvGrpSpPr/>
            <p:nvPr/>
          </p:nvGrpSpPr>
          <p:grpSpPr>
            <a:xfrm>
              <a:off x="0" y="4006351"/>
              <a:ext cx="1193250" cy="1156257"/>
              <a:chOff x="0" y="0"/>
              <a:chExt cx="1193249" cy="1156256"/>
            </a:xfrm>
          </p:grpSpPr>
          <p:sp>
            <p:nvSpPr>
              <p:cNvPr id="405" name="Google Shape;428;p19"/>
              <p:cNvSpPr/>
              <p:nvPr/>
            </p:nvSpPr>
            <p:spPr>
              <a:xfrm rot="5400000">
                <a:off x="176181" y="-13208"/>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406" name="Google Shape;429;p19" descr="Google Shape;429;p19"/>
              <p:cNvPicPr>
                <a:picLocks noChangeAspect="1"/>
              </p:cNvPicPr>
              <p:nvPr/>
            </p:nvPicPr>
            <p:blipFill>
              <a:blip r:embed="rId7"/>
              <a:stretch>
                <a:fillRect/>
              </a:stretch>
            </p:blipFill>
            <p:spPr>
              <a:xfrm rot="19406135">
                <a:off x="146058" y="195256"/>
                <a:ext cx="908508" cy="765743"/>
              </a:xfrm>
              <a:prstGeom prst="rect">
                <a:avLst/>
              </a:prstGeom>
              <a:ln w="12700" cap="flat">
                <a:noFill/>
                <a:miter lim="400000"/>
              </a:ln>
              <a:effectLst/>
            </p:spPr>
          </p:pic>
        </p:grpSp>
        <p:pic>
          <p:nvPicPr>
            <p:cNvPr id="408" name="Google Shape;433;p19" descr="Google Shape;433;p19"/>
            <p:cNvPicPr>
              <a:picLocks noChangeAspect="1"/>
            </p:cNvPicPr>
            <p:nvPr/>
          </p:nvPicPr>
          <p:blipFill>
            <a:blip r:embed="rId8"/>
            <a:stretch>
              <a:fillRect/>
            </a:stretch>
          </p:blipFill>
          <p:spPr>
            <a:xfrm>
              <a:off x="5176434" y="3758566"/>
              <a:ext cx="4327512" cy="3353823"/>
            </a:xfrm>
            <a:prstGeom prst="rect">
              <a:avLst/>
            </a:prstGeom>
            <a:ln w="12700" cap="flat">
              <a:noFill/>
              <a:miter lim="400000"/>
            </a:ln>
            <a:effectLst/>
          </p:spPr>
        </p:pic>
      </p:gr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1" name="Google Shape;52;p28"/>
          <p:cNvSpPr txBox="1">
            <a:spLocks noGrp="1"/>
          </p:cNvSpPr>
          <p:nvPr>
            <p:ph type="sldNum" sz="quarter" idx="4294967295"/>
          </p:nvPr>
        </p:nvSpPr>
        <p:spPr>
          <a:xfrm>
            <a:off x="371684" y="6881800"/>
            <a:ext cx="337156"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19</a:t>
            </a:fld>
            <a:endParaRPr/>
          </a:p>
        </p:txBody>
      </p:sp>
      <p:grpSp>
        <p:nvGrpSpPr>
          <p:cNvPr id="414" name="Google Shape;310;p41"/>
          <p:cNvGrpSpPr/>
          <p:nvPr/>
        </p:nvGrpSpPr>
        <p:grpSpPr>
          <a:xfrm>
            <a:off x="375971" y="2370244"/>
            <a:ext cx="8839208" cy="3238199"/>
            <a:chOff x="-1" y="0"/>
            <a:chExt cx="8839206" cy="3238198"/>
          </a:xfrm>
        </p:grpSpPr>
        <p:sp>
          <p:nvSpPr>
            <p:cNvPr id="412" name="Rectángulo redondeado"/>
            <p:cNvSpPr/>
            <p:nvPr/>
          </p:nvSpPr>
          <p:spPr>
            <a:xfrm>
              <a:off x="-2" y="-1"/>
              <a:ext cx="8839208" cy="3238199"/>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413" name="Texto"/>
            <p:cNvSpPr txBox="1"/>
            <p:nvPr/>
          </p:nvSpPr>
          <p:spPr>
            <a:xfrm>
              <a:off x="158074" y="1428979"/>
              <a:ext cx="8523056" cy="38023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sp>
        <p:nvSpPr>
          <p:cNvPr id="415" name="Google Shape;311;p41"/>
          <p:cNvSpPr/>
          <p:nvPr/>
        </p:nvSpPr>
        <p:spPr>
          <a:xfrm>
            <a:off x="5279923" y="7354529"/>
            <a:ext cx="2723538" cy="205148"/>
          </a:xfrm>
          <a:prstGeom prst="rect">
            <a:avLst/>
          </a:prstGeom>
          <a:solidFill>
            <a:srgbClr val="FFFFFF"/>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416" name="Google Shape;313;p41" descr="Google Shape;313;p41"/>
          <p:cNvPicPr>
            <a:picLocks noChangeAspect="1"/>
          </p:cNvPicPr>
          <p:nvPr/>
        </p:nvPicPr>
        <p:blipFill>
          <a:blip r:embed="rId2"/>
          <a:stretch>
            <a:fillRect/>
          </a:stretch>
        </p:blipFill>
        <p:spPr>
          <a:xfrm>
            <a:off x="5188463" y="2370246"/>
            <a:ext cx="4539999" cy="5336915"/>
          </a:xfrm>
          <a:prstGeom prst="rect">
            <a:avLst/>
          </a:prstGeom>
          <a:ln w="12700">
            <a:miter lim="400000"/>
          </a:ln>
        </p:spPr>
      </p:pic>
      <p:sp>
        <p:nvSpPr>
          <p:cNvPr id="417" name="Google Shape;445;p20"/>
          <p:cNvSpPr txBox="1"/>
          <p:nvPr/>
        </p:nvSpPr>
        <p:spPr>
          <a:xfrm>
            <a:off x="1018688" y="3788874"/>
            <a:ext cx="4229820" cy="96274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p>
            <a:pPr>
              <a:lnSpc>
                <a:spcPct val="115000"/>
              </a:lnSpc>
              <a:defRPr sz="1600">
                <a:latin typeface="Calibri"/>
                <a:ea typeface="Calibri"/>
                <a:cs typeface="Calibri"/>
                <a:sym typeface="Calibri"/>
              </a:defRPr>
            </a:pPr>
            <a:r>
              <a:t>Ahora realizaremos una actividad práctica.</a:t>
            </a:r>
            <a:endParaRPr>
              <a:latin typeface="+mj-lt"/>
              <a:ea typeface="+mj-ea"/>
              <a:cs typeface="+mj-cs"/>
              <a:sym typeface="Arial"/>
            </a:endParaRPr>
          </a:p>
          <a:p>
            <a:pPr>
              <a:lnSpc>
                <a:spcPct val="115000"/>
              </a:lnSpc>
              <a:defRPr sz="1600">
                <a:latin typeface="Calibri"/>
                <a:ea typeface="Calibri"/>
                <a:cs typeface="Calibri"/>
                <a:sym typeface="Calibri"/>
              </a:defRPr>
            </a:pPr>
            <a:r>
              <a:t>Te sugerimos </a:t>
            </a:r>
            <a:r>
              <a:rPr b="1">
                <a:solidFill>
                  <a:srgbClr val="76384D"/>
                </a:solidFill>
              </a:rPr>
              <a:t>seguir las instrucciones </a:t>
            </a:r>
            <a:r>
              <a:t>que van</a:t>
            </a:r>
            <a:endParaRPr>
              <a:latin typeface="+mj-lt"/>
              <a:ea typeface="+mj-ea"/>
              <a:cs typeface="+mj-cs"/>
              <a:sym typeface="Arial"/>
            </a:endParaRPr>
          </a:p>
          <a:p>
            <a:pPr>
              <a:lnSpc>
                <a:spcPct val="115000"/>
              </a:lnSpc>
              <a:defRPr sz="1600">
                <a:latin typeface="Calibri"/>
                <a:ea typeface="Calibri"/>
                <a:cs typeface="Calibri"/>
                <a:sym typeface="Calibri"/>
              </a:defRPr>
            </a:pPr>
            <a:r>
              <a:t>Adjuntas en la guía que el profesor te entregará.</a:t>
            </a:r>
          </a:p>
        </p:txBody>
      </p:sp>
      <p:grpSp>
        <p:nvGrpSpPr>
          <p:cNvPr id="421" name="Grupo 18"/>
          <p:cNvGrpSpPr/>
          <p:nvPr/>
        </p:nvGrpSpPr>
        <p:grpSpPr>
          <a:xfrm>
            <a:off x="375973" y="941254"/>
            <a:ext cx="8950506" cy="1015628"/>
            <a:chOff x="0" y="-36933"/>
            <a:chExt cx="8950504" cy="1015627"/>
          </a:xfrm>
        </p:grpSpPr>
        <p:sp>
          <p:nvSpPr>
            <p:cNvPr id="418" name="Google Shape;438;p20"/>
            <p:cNvSpPr txBox="1"/>
            <p:nvPr/>
          </p:nvSpPr>
          <p:spPr>
            <a:xfrm>
              <a:off x="0" y="289327"/>
              <a:ext cx="8950504" cy="536167"/>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lnSpc>
                  <a:spcPct val="80000"/>
                </a:lnSpc>
                <a:defRPr sz="2800" b="1">
                  <a:solidFill>
                    <a:srgbClr val="741B47"/>
                  </a:solidFill>
                  <a:latin typeface="Calibri"/>
                  <a:ea typeface="Calibri"/>
                  <a:cs typeface="Calibri"/>
                  <a:sym typeface="Calibri"/>
                </a:defRPr>
              </a:lvl1pPr>
            </a:lstStyle>
            <a:p>
              <a:r>
                <a:t>ACTIVIDAD PRÁCTICA</a:t>
              </a:r>
            </a:p>
          </p:txBody>
        </p:sp>
        <p:sp>
          <p:nvSpPr>
            <p:cNvPr id="419" name="Google Shape;443;p20"/>
            <p:cNvSpPr txBox="1"/>
            <p:nvPr/>
          </p:nvSpPr>
          <p:spPr>
            <a:xfrm>
              <a:off x="13048" y="11066"/>
              <a:ext cx="4700402" cy="37220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defRPr b="1">
                  <a:latin typeface="Calibri"/>
                  <a:ea typeface="Calibri"/>
                  <a:cs typeface="Calibri"/>
                  <a:sym typeface="Calibri"/>
                </a:defRPr>
              </a:lvl1pPr>
            </a:lstStyle>
            <a:p>
              <a:r>
                <a:t>¡PRACTIQUEMOS!</a:t>
              </a:r>
            </a:p>
          </p:txBody>
        </p:sp>
        <p:sp>
          <p:nvSpPr>
            <p:cNvPr id="420" name="Google Shape;168;p5"/>
            <p:cNvSpPr txBox="1"/>
            <p:nvPr/>
          </p:nvSpPr>
          <p:spPr>
            <a:xfrm>
              <a:off x="2841170" y="-36933"/>
              <a:ext cx="1187191" cy="1015627"/>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lgn="r">
                <a:lnSpc>
                  <a:spcPct val="90000"/>
                </a:lnSpc>
                <a:defRPr sz="6000">
                  <a:solidFill>
                    <a:srgbClr val="BA9BA5"/>
                  </a:solidFill>
                  <a:latin typeface="Calibri"/>
                  <a:ea typeface="Calibri"/>
                  <a:cs typeface="Calibri"/>
                  <a:sym typeface="Calibri"/>
                </a:defRPr>
              </a:lvl1pPr>
            </a:lstStyle>
            <a:p>
              <a:r>
                <a:rPr lang="es-CL" dirty="0"/>
                <a:t>7</a:t>
              </a:r>
              <a:endParaRPr dirty="0"/>
            </a:p>
          </p:txBody>
        </p:sp>
      </p:grpSp>
      <p:sp>
        <p:nvSpPr>
          <p:cNvPr id="14" name="Google Shape;445;p20">
            <a:extLst>
              <a:ext uri="{FF2B5EF4-FFF2-40B4-BE49-F238E27FC236}">
                <a16:creationId xmlns:a16="http://schemas.microsoft.com/office/drawing/2014/main" xmlns="" id="{7780CCD8-FC7F-49B9-B57C-C0744799B843}"/>
              </a:ext>
            </a:extLst>
          </p:cNvPr>
          <p:cNvSpPr txBox="1"/>
          <p:nvPr/>
        </p:nvSpPr>
        <p:spPr>
          <a:xfrm>
            <a:off x="1018688" y="3090038"/>
            <a:ext cx="5250427" cy="5178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p>
            <a:pPr>
              <a:lnSpc>
                <a:spcPct val="115000"/>
              </a:lnSpc>
              <a:defRPr sz="2000" b="1">
                <a:solidFill>
                  <a:srgbClr val="741B47"/>
                </a:solidFill>
                <a:latin typeface="Calibri"/>
                <a:ea typeface="Calibri"/>
                <a:cs typeface="Calibri"/>
                <a:sym typeface="Calibri"/>
              </a:defRPr>
            </a:pPr>
            <a:r>
              <a:rPr lang="es-CL" dirty="0"/>
              <a:t>SISTEMA DE SEGURIDAD</a:t>
            </a:r>
            <a:r>
              <a:rPr dirty="0"/>
              <a:t> </a:t>
            </a:r>
            <a:r>
              <a:rPr lang="es-CL" b="0" dirty="0">
                <a:solidFill>
                  <a:srgbClr val="FF0000"/>
                </a:solidFill>
              </a:rPr>
              <a:t>FRENOS ABS 1</a:t>
            </a:r>
            <a:endParaRPr b="0" dirty="0">
              <a:solidFill>
                <a:srgbClr val="FF0000"/>
              </a:solidFill>
            </a:endParaRPr>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 name="Google Shape;52;p28"/>
          <p:cNvSpPr txBox="1">
            <a:spLocks noGrp="1"/>
          </p:cNvSpPr>
          <p:nvPr>
            <p:ph type="sldNum" sz="quarter" idx="4294967295"/>
          </p:nvPr>
        </p:nvSpPr>
        <p:spPr>
          <a:xfrm>
            <a:off x="371684" y="6881800"/>
            <a:ext cx="337156"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20</a:t>
            </a:fld>
            <a:endParaRPr/>
          </a:p>
        </p:txBody>
      </p:sp>
      <p:grpSp>
        <p:nvGrpSpPr>
          <p:cNvPr id="427" name="Google Shape;320;p21"/>
          <p:cNvGrpSpPr/>
          <p:nvPr/>
        </p:nvGrpSpPr>
        <p:grpSpPr>
          <a:xfrm>
            <a:off x="383454" y="2370244"/>
            <a:ext cx="8839206" cy="3238199"/>
            <a:chOff x="0" y="0"/>
            <a:chExt cx="8839205" cy="3238198"/>
          </a:xfrm>
        </p:grpSpPr>
        <p:sp>
          <p:nvSpPr>
            <p:cNvPr id="425" name="Rectángulo redondeado"/>
            <p:cNvSpPr/>
            <p:nvPr/>
          </p:nvSpPr>
          <p:spPr>
            <a:xfrm>
              <a:off x="-1" y="-1"/>
              <a:ext cx="8839206" cy="3238199"/>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426" name="Texto"/>
            <p:cNvSpPr txBox="1"/>
            <p:nvPr/>
          </p:nvSpPr>
          <p:spPr>
            <a:xfrm>
              <a:off x="158076" y="1428979"/>
              <a:ext cx="8523052" cy="38023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sp>
        <p:nvSpPr>
          <p:cNvPr id="428" name="Google Shape;321;p21"/>
          <p:cNvSpPr/>
          <p:nvPr/>
        </p:nvSpPr>
        <p:spPr>
          <a:xfrm>
            <a:off x="5279923" y="7354529"/>
            <a:ext cx="2723538" cy="205148"/>
          </a:xfrm>
          <a:prstGeom prst="rect">
            <a:avLst/>
          </a:prstGeom>
          <a:solidFill>
            <a:srgbClr val="FFFFFF"/>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429" name="Google Shape;322;p21" descr="Google Shape;322;p21"/>
          <p:cNvPicPr>
            <a:picLocks noChangeAspect="1"/>
          </p:cNvPicPr>
          <p:nvPr/>
        </p:nvPicPr>
        <p:blipFill>
          <a:blip r:embed="rId2"/>
          <a:stretch>
            <a:fillRect/>
          </a:stretch>
        </p:blipFill>
        <p:spPr>
          <a:xfrm>
            <a:off x="5102940" y="2710743"/>
            <a:ext cx="5190655" cy="4917759"/>
          </a:xfrm>
          <a:prstGeom prst="rect">
            <a:avLst/>
          </a:prstGeom>
          <a:ln w="12700">
            <a:miter lim="400000"/>
          </a:ln>
        </p:spPr>
      </p:pic>
      <p:sp>
        <p:nvSpPr>
          <p:cNvPr id="430" name="Google Shape;455;p21"/>
          <p:cNvSpPr txBox="1"/>
          <p:nvPr/>
        </p:nvSpPr>
        <p:spPr>
          <a:xfrm>
            <a:off x="375973" y="1265365"/>
            <a:ext cx="8950504" cy="5361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80000"/>
              </a:lnSpc>
              <a:defRPr sz="2800" b="1">
                <a:solidFill>
                  <a:srgbClr val="741B47"/>
                </a:solidFill>
                <a:latin typeface="Calibri"/>
                <a:ea typeface="Calibri"/>
                <a:cs typeface="Calibri"/>
                <a:sym typeface="Calibri"/>
              </a:defRPr>
            </a:lvl1pPr>
          </a:lstStyle>
          <a:p>
            <a:r>
              <a:t>TICKET DE SALIDA</a:t>
            </a:r>
          </a:p>
        </p:txBody>
      </p:sp>
      <p:sp>
        <p:nvSpPr>
          <p:cNvPr id="431" name="Google Shape;456;p21"/>
          <p:cNvSpPr txBox="1"/>
          <p:nvPr/>
        </p:nvSpPr>
        <p:spPr>
          <a:xfrm>
            <a:off x="383454" y="982829"/>
            <a:ext cx="4700400" cy="37220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defRPr b="1">
                <a:latin typeface="Calibri"/>
                <a:ea typeface="Calibri"/>
                <a:cs typeface="Calibri"/>
                <a:sym typeface="Calibri"/>
              </a:defRPr>
            </a:lvl1pPr>
          </a:lstStyle>
          <a:p>
            <a:r>
              <a:t>ANTES DE TERMINAR:</a:t>
            </a:r>
          </a:p>
        </p:txBody>
      </p:sp>
      <p:grpSp>
        <p:nvGrpSpPr>
          <p:cNvPr id="434" name="Grupo 13"/>
          <p:cNvGrpSpPr/>
          <p:nvPr/>
        </p:nvGrpSpPr>
        <p:grpSpPr>
          <a:xfrm>
            <a:off x="972820" y="3675167"/>
            <a:ext cx="4567085" cy="1987264"/>
            <a:chOff x="0" y="0"/>
            <a:chExt cx="4567084" cy="1987262"/>
          </a:xfrm>
        </p:grpSpPr>
        <p:sp>
          <p:nvSpPr>
            <p:cNvPr id="432" name="Google Shape;445;p20"/>
            <p:cNvSpPr txBox="1"/>
            <p:nvPr/>
          </p:nvSpPr>
          <p:spPr>
            <a:xfrm>
              <a:off x="-1" y="0"/>
              <a:ext cx="4567085" cy="198726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p>
              <a:pPr>
                <a:lnSpc>
                  <a:spcPct val="115000"/>
                </a:lnSpc>
                <a:defRPr sz="1600">
                  <a:latin typeface="Calibri"/>
                  <a:ea typeface="Calibri"/>
                  <a:cs typeface="Calibri"/>
                  <a:sym typeface="Calibri"/>
                </a:defRPr>
              </a:pPr>
              <a:r>
                <a:t>¡No olvides contestar la Autoevaluación y entregar el Ticket de Salida!</a:t>
              </a:r>
              <a:endParaRPr>
                <a:latin typeface="+mj-lt"/>
                <a:ea typeface="+mj-ea"/>
                <a:cs typeface="+mj-cs"/>
                <a:sym typeface="Arial"/>
              </a:endParaRPr>
            </a:p>
            <a:p>
              <a:pPr>
                <a:lnSpc>
                  <a:spcPct val="115000"/>
                </a:lnSpc>
                <a:defRPr sz="1600">
                  <a:latin typeface="+mj-lt"/>
                  <a:ea typeface="+mj-ea"/>
                  <a:cs typeface="+mj-cs"/>
                  <a:sym typeface="Arial"/>
                </a:defRPr>
              </a:pPr>
              <a:endParaRPr>
                <a:latin typeface="+mj-lt"/>
                <a:ea typeface="+mj-ea"/>
                <a:cs typeface="+mj-cs"/>
                <a:sym typeface="Arial"/>
              </a:endParaRPr>
            </a:p>
            <a:p>
              <a:pPr>
                <a:lnSpc>
                  <a:spcPct val="115000"/>
                </a:lnSpc>
                <a:defRPr sz="2100" b="1">
                  <a:solidFill>
                    <a:srgbClr val="741B47"/>
                  </a:solidFill>
                  <a:latin typeface="Calibri"/>
                  <a:ea typeface="Calibri"/>
                  <a:cs typeface="Calibri"/>
                  <a:sym typeface="Calibri"/>
                </a:defRPr>
              </a:pPr>
              <a:r>
                <a:t>¡Hasta la próxima! </a:t>
              </a:r>
              <a:endParaRPr>
                <a:latin typeface="+mj-lt"/>
                <a:ea typeface="+mj-ea"/>
                <a:cs typeface="+mj-cs"/>
                <a:sym typeface="Arial"/>
              </a:endParaRPr>
            </a:p>
            <a:p>
              <a:pPr>
                <a:defRPr sz="2100" b="1" u="sng">
                  <a:solidFill>
                    <a:srgbClr val="741B47"/>
                  </a:solidFill>
                  <a:latin typeface="+mj-lt"/>
                  <a:ea typeface="+mj-ea"/>
                  <a:cs typeface="+mj-cs"/>
                  <a:sym typeface="Arial"/>
                </a:defRPr>
              </a:pPr>
              <a:r>
                <a:t/>
              </a:r>
              <a:br/>
              <a:endParaRPr/>
            </a:p>
          </p:txBody>
        </p:sp>
        <p:pic>
          <p:nvPicPr>
            <p:cNvPr id="433" name="Imagen 15" descr="Imagen 15"/>
            <p:cNvPicPr>
              <a:picLocks noChangeAspect="1"/>
            </p:cNvPicPr>
            <p:nvPr/>
          </p:nvPicPr>
          <p:blipFill>
            <a:blip r:embed="rId3"/>
            <a:stretch>
              <a:fillRect/>
            </a:stretch>
          </p:blipFill>
          <p:spPr>
            <a:xfrm>
              <a:off x="2269367" y="697155"/>
              <a:ext cx="673178" cy="603724"/>
            </a:xfrm>
            <a:prstGeom prst="rect">
              <a:avLst/>
            </a:prstGeom>
            <a:ln w="12700" cap="flat">
              <a:noFill/>
              <a:miter lim="400000"/>
            </a:ln>
            <a:effectLst/>
          </p:spPr>
        </p:pic>
      </p:grpSp>
      <p:sp>
        <p:nvSpPr>
          <p:cNvPr id="14" name="Google Shape;445;p20">
            <a:extLst>
              <a:ext uri="{FF2B5EF4-FFF2-40B4-BE49-F238E27FC236}">
                <a16:creationId xmlns:a16="http://schemas.microsoft.com/office/drawing/2014/main" xmlns="" id="{C7FE3430-D591-4045-BE5F-E2A55E4E5D84}"/>
              </a:ext>
            </a:extLst>
          </p:cNvPr>
          <p:cNvSpPr txBox="1"/>
          <p:nvPr/>
        </p:nvSpPr>
        <p:spPr>
          <a:xfrm>
            <a:off x="972819" y="3131911"/>
            <a:ext cx="5250427" cy="5178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p>
            <a:pPr>
              <a:lnSpc>
                <a:spcPct val="115000"/>
              </a:lnSpc>
              <a:defRPr sz="2000" b="1">
                <a:solidFill>
                  <a:srgbClr val="741B47"/>
                </a:solidFill>
                <a:latin typeface="Calibri"/>
                <a:ea typeface="Calibri"/>
                <a:cs typeface="Calibri"/>
                <a:sym typeface="Calibri"/>
              </a:defRPr>
            </a:pPr>
            <a:r>
              <a:rPr lang="es-CL" dirty="0"/>
              <a:t>SISTEMA DE SEGURIDAD</a:t>
            </a:r>
            <a:r>
              <a:rPr dirty="0"/>
              <a:t> </a:t>
            </a:r>
            <a:r>
              <a:rPr lang="es-CL" b="0" dirty="0">
                <a:solidFill>
                  <a:srgbClr val="FF0000"/>
                </a:solidFill>
              </a:rPr>
              <a:t>FRENOS ABS 1</a:t>
            </a:r>
            <a:endParaRPr b="0" dirty="0">
              <a:solidFill>
                <a:srgbClr val="FF0000"/>
              </a:solidFill>
            </a:endParaRPr>
          </a:p>
        </p:txBody>
      </p:sp>
    </p:spTree>
  </p:cSld>
  <p:clrMapOvr>
    <a:masterClrMapping/>
  </p:clrMapOvr>
  <p:transition spd="med"/>
</p:sld>
</file>

<file path=ppt/theme/theme1.xml><?xml version="1.0" encoding="utf-8"?>
<a:theme xmlns:a="http://schemas.openxmlformats.org/drawingml/2006/main" name="Simple Light">
  <a:themeElements>
    <a:clrScheme name="Simple Light">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0000FF"/>
      </a:hlink>
      <a:folHlink>
        <a:srgbClr val="FF00FF"/>
      </a:folHlink>
    </a:clrScheme>
    <a:fontScheme name="Simple Light">
      <a:majorFont>
        <a:latin typeface="Arial"/>
        <a:ea typeface="Arial"/>
        <a:cs typeface="Arial"/>
      </a:majorFont>
      <a:minorFont>
        <a:latin typeface="Helvetica"/>
        <a:ea typeface="Helvetica"/>
        <a:cs typeface="Helvetica"/>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0000FF"/>
      </a:hlink>
      <a:folHlink>
        <a:srgbClr val="FF00FF"/>
      </a:folHlink>
    </a:clrScheme>
    <a:fontScheme name="Simple Light">
      <a:majorFont>
        <a:latin typeface="Arial"/>
        <a:ea typeface="Arial"/>
        <a:cs typeface="Arial"/>
      </a:majorFont>
      <a:minorFont>
        <a:latin typeface="Helvetica"/>
        <a:ea typeface="Helvetica"/>
        <a:cs typeface="Helvetica"/>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62</TotalTime>
  <Words>1211</Words>
  <Application>Microsoft Office PowerPoint</Application>
  <PresentationFormat>Personalizado</PresentationFormat>
  <Paragraphs>131</Paragraphs>
  <Slides>20</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20</vt:i4>
      </vt:variant>
    </vt:vector>
  </HeadingPairs>
  <TitlesOfParts>
    <vt:vector size="24" baseType="lpstr">
      <vt:lpstr>Arial</vt:lpstr>
      <vt:lpstr>Calibri</vt:lpstr>
      <vt:lpstr>Helvetica</vt:lpstr>
      <vt:lpstr>Simple Light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cp:lastModifiedBy>Toledo</cp:lastModifiedBy>
  <cp:revision>4</cp:revision>
  <dcterms:modified xsi:type="dcterms:W3CDTF">2021-01-28T04:23:45Z</dcterms:modified>
</cp:coreProperties>
</file>