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sldIdLst>
    <p:sldId id="256" r:id="rId2"/>
    <p:sldId id="257" r:id="rId3"/>
    <p:sldId id="258" r:id="rId4"/>
    <p:sldId id="276" r:id="rId5"/>
    <p:sldId id="259" r:id="rId6"/>
    <p:sldId id="260" r:id="rId7"/>
    <p:sldId id="261" r:id="rId8"/>
    <p:sldId id="262" r:id="rId9"/>
    <p:sldId id="278" r:id="rId10"/>
    <p:sldId id="279" r:id="rId11"/>
    <p:sldId id="280" r:id="rId12"/>
    <p:sldId id="281" r:id="rId13"/>
    <p:sldId id="268" r:id="rId14"/>
    <p:sldId id="282" r:id="rId15"/>
    <p:sldId id="283" r:id="rId16"/>
    <p:sldId id="284" r:id="rId17"/>
    <p:sldId id="285" r:id="rId18"/>
    <p:sldId id="263" r:id="rId19"/>
    <p:sldId id="286" r:id="rId20"/>
    <p:sldId id="271" r:id="rId21"/>
    <p:sldId id="273" r:id="rId22"/>
    <p:sldId id="274" r:id="rId23"/>
    <p:sldId id="275" r:id="rId24"/>
  </p:sldIdLst>
  <p:sldSz cx="9715500" cy="75565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EEEE"/>
    <a:srgbClr val="741B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DAE5452-EB1D-4292-A534-1CD427E1508D}" v="75" dt="2020-12-27T16:57:59.635"/>
  </p1510:revLst>
</p1510:revInfo>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E2CD"/>
          </a:solidFill>
        </a:fill>
      </a:tcStyle>
    </a:wholeTbl>
    <a:band2H>
      <a:tcTxStyle/>
      <a:tcStyle>
        <a:tcBdr/>
        <a:fill>
          <a:solidFill>
            <a:srgbClr val="FFF1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5DBDE"/>
          </a:solidFill>
        </a:fill>
      </a:tcStyle>
    </a:wholeTbl>
    <a:band2H>
      <a:tcTxStyle/>
      <a:tcStyle>
        <a:tcBdr/>
        <a:fill>
          <a:solidFill>
            <a:srgbClr val="EBEEEF"/>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8FFCD"/>
          </a:solidFill>
        </a:fill>
      </a:tcStyle>
    </a:wholeTbl>
    <a:band2H>
      <a:tcTxStyle/>
      <a:tcStyle>
        <a:tcBdr/>
        <a:fill>
          <a:solidFill>
            <a:srgbClr val="FCFFE8"/>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ff">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p:cViewPr varScale="1">
        <p:scale>
          <a:sx n="97" d="100"/>
          <a:sy n="97" d="100"/>
        </p:scale>
        <p:origin x="175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alina Szigeti" userId="3f4d98c82cce39ac" providerId="LiveId" clId="{ADAE5452-EB1D-4292-A534-1CD427E1508D}"/>
    <pc:docChg chg="undo custSel addSld delSld modSld sldOrd modMainMaster">
      <pc:chgData name="Catalina Szigeti" userId="3f4d98c82cce39ac" providerId="LiveId" clId="{ADAE5452-EB1D-4292-A534-1CD427E1508D}" dt="2020-12-27T16:58:03.017" v="1376" actId="1076"/>
      <pc:docMkLst>
        <pc:docMk/>
      </pc:docMkLst>
      <pc:sldChg chg="modSp mod">
        <pc:chgData name="Catalina Szigeti" userId="3f4d98c82cce39ac" providerId="LiveId" clId="{ADAE5452-EB1D-4292-A534-1CD427E1508D}" dt="2020-12-27T15:50:40.865" v="40" actId="20577"/>
        <pc:sldMkLst>
          <pc:docMk/>
          <pc:sldMk cId="0" sldId="257"/>
        </pc:sldMkLst>
        <pc:spChg chg="mod">
          <ac:chgData name="Catalina Szigeti" userId="3f4d98c82cce39ac" providerId="LiveId" clId="{ADAE5452-EB1D-4292-A534-1CD427E1508D}" dt="2020-12-27T15:50:40.865" v="40" actId="20577"/>
          <ac:spMkLst>
            <pc:docMk/>
            <pc:sldMk cId="0" sldId="257"/>
            <ac:spMk id="186" creationId="{00000000-0000-0000-0000-000000000000}"/>
          </ac:spMkLst>
        </pc:spChg>
        <pc:spChg chg="mod">
          <ac:chgData name="Catalina Szigeti" userId="3f4d98c82cce39ac" providerId="LiveId" clId="{ADAE5452-EB1D-4292-A534-1CD427E1508D}" dt="2020-12-27T15:50:29.107" v="37" actId="14100"/>
          <ac:spMkLst>
            <pc:docMk/>
            <pc:sldMk cId="0" sldId="257"/>
            <ac:spMk id="187" creationId="{00000000-0000-0000-0000-000000000000}"/>
          </ac:spMkLst>
        </pc:spChg>
      </pc:sldChg>
      <pc:sldChg chg="delSp modSp mod">
        <pc:chgData name="Catalina Szigeti" userId="3f4d98c82cce39ac" providerId="LiveId" clId="{ADAE5452-EB1D-4292-A534-1CD427E1508D}" dt="2020-12-27T15:52:49.272" v="82"/>
        <pc:sldMkLst>
          <pc:docMk/>
          <pc:sldMk cId="0" sldId="259"/>
        </pc:sldMkLst>
        <pc:spChg chg="mod">
          <ac:chgData name="Catalina Szigeti" userId="3f4d98c82cce39ac" providerId="LiveId" clId="{ADAE5452-EB1D-4292-A534-1CD427E1508D}" dt="2020-12-27T15:52:21.858" v="80" actId="1076"/>
          <ac:spMkLst>
            <pc:docMk/>
            <pc:sldMk cId="0" sldId="259"/>
            <ac:spMk id="201" creationId="{00000000-0000-0000-0000-000000000000}"/>
          </ac:spMkLst>
        </pc:spChg>
        <pc:spChg chg="mod">
          <ac:chgData name="Catalina Szigeti" userId="3f4d98c82cce39ac" providerId="LiveId" clId="{ADAE5452-EB1D-4292-A534-1CD427E1508D}" dt="2020-12-27T15:52:16.019" v="79" actId="1076"/>
          <ac:spMkLst>
            <pc:docMk/>
            <pc:sldMk cId="0" sldId="259"/>
            <ac:spMk id="205" creationId="{00000000-0000-0000-0000-000000000000}"/>
          </ac:spMkLst>
        </pc:spChg>
        <pc:spChg chg="del">
          <ac:chgData name="Catalina Szigeti" userId="3f4d98c82cce39ac" providerId="LiveId" clId="{ADAE5452-EB1D-4292-A534-1CD427E1508D}" dt="2020-12-27T15:52:03.781" v="76" actId="478"/>
          <ac:spMkLst>
            <pc:docMk/>
            <pc:sldMk cId="0" sldId="259"/>
            <ac:spMk id="209" creationId="{00000000-0000-0000-0000-000000000000}"/>
          </ac:spMkLst>
        </pc:spChg>
        <pc:spChg chg="del">
          <ac:chgData name="Catalina Szigeti" userId="3f4d98c82cce39ac" providerId="LiveId" clId="{ADAE5452-EB1D-4292-A534-1CD427E1508D}" dt="2020-12-27T15:52:03.781" v="76" actId="478"/>
          <ac:spMkLst>
            <pc:docMk/>
            <pc:sldMk cId="0" sldId="259"/>
            <ac:spMk id="211" creationId="{00000000-0000-0000-0000-000000000000}"/>
          </ac:spMkLst>
        </pc:spChg>
        <pc:spChg chg="mod">
          <ac:chgData name="Catalina Szigeti" userId="3f4d98c82cce39ac" providerId="LiveId" clId="{ADAE5452-EB1D-4292-A534-1CD427E1508D}" dt="2020-12-27T15:52:36.458" v="81"/>
          <ac:spMkLst>
            <pc:docMk/>
            <pc:sldMk cId="0" sldId="259"/>
            <ac:spMk id="212" creationId="{00000000-0000-0000-0000-000000000000}"/>
          </ac:spMkLst>
        </pc:spChg>
        <pc:spChg chg="mod">
          <ac:chgData name="Catalina Szigeti" userId="3f4d98c82cce39ac" providerId="LiveId" clId="{ADAE5452-EB1D-4292-A534-1CD427E1508D}" dt="2020-12-27T15:52:10.731" v="78" actId="1076"/>
          <ac:spMkLst>
            <pc:docMk/>
            <pc:sldMk cId="0" sldId="259"/>
            <ac:spMk id="213" creationId="{00000000-0000-0000-0000-000000000000}"/>
          </ac:spMkLst>
        </pc:spChg>
        <pc:spChg chg="mod">
          <ac:chgData name="Catalina Szigeti" userId="3f4d98c82cce39ac" providerId="LiveId" clId="{ADAE5452-EB1D-4292-A534-1CD427E1508D}" dt="2020-12-27T15:52:49.272" v="82"/>
          <ac:spMkLst>
            <pc:docMk/>
            <pc:sldMk cId="0" sldId="259"/>
            <ac:spMk id="215" creationId="{00000000-0000-0000-0000-000000000000}"/>
          </ac:spMkLst>
        </pc:spChg>
        <pc:picChg chg="mod">
          <ac:chgData name="Catalina Szigeti" userId="3f4d98c82cce39ac" providerId="LiveId" clId="{ADAE5452-EB1D-4292-A534-1CD427E1508D}" dt="2020-12-27T15:52:16.019" v="79" actId="1076"/>
          <ac:picMkLst>
            <pc:docMk/>
            <pc:sldMk cId="0" sldId="259"/>
            <ac:picMk id="206" creationId="{00000000-0000-0000-0000-000000000000}"/>
          </ac:picMkLst>
        </pc:picChg>
        <pc:picChg chg="del">
          <ac:chgData name="Catalina Szigeti" userId="3f4d98c82cce39ac" providerId="LiveId" clId="{ADAE5452-EB1D-4292-A534-1CD427E1508D}" dt="2020-12-27T15:52:04.640" v="77" actId="478"/>
          <ac:picMkLst>
            <pc:docMk/>
            <pc:sldMk cId="0" sldId="259"/>
            <ac:picMk id="210" creationId="{00000000-0000-0000-0000-000000000000}"/>
          </ac:picMkLst>
        </pc:picChg>
        <pc:picChg chg="mod">
          <ac:chgData name="Catalina Szigeti" userId="3f4d98c82cce39ac" providerId="LiveId" clId="{ADAE5452-EB1D-4292-A534-1CD427E1508D}" dt="2020-12-27T15:52:10.731" v="78" actId="1076"/>
          <ac:picMkLst>
            <pc:docMk/>
            <pc:sldMk cId="0" sldId="259"/>
            <ac:picMk id="214" creationId="{00000000-0000-0000-0000-000000000000}"/>
          </ac:picMkLst>
        </pc:picChg>
      </pc:sldChg>
      <pc:sldChg chg="modSp mod">
        <pc:chgData name="Catalina Szigeti" userId="3f4d98c82cce39ac" providerId="LiveId" clId="{ADAE5452-EB1D-4292-A534-1CD427E1508D}" dt="2020-12-27T15:53:46.064" v="114" actId="14100"/>
        <pc:sldMkLst>
          <pc:docMk/>
          <pc:sldMk cId="0" sldId="260"/>
        </pc:sldMkLst>
        <pc:spChg chg="mod">
          <ac:chgData name="Catalina Szigeti" userId="3f4d98c82cce39ac" providerId="LiveId" clId="{ADAE5452-EB1D-4292-A534-1CD427E1508D}" dt="2020-12-27T15:53:33.230" v="112"/>
          <ac:spMkLst>
            <pc:docMk/>
            <pc:sldMk cId="0" sldId="260"/>
            <ac:spMk id="221" creationId="{00000000-0000-0000-0000-000000000000}"/>
          </ac:spMkLst>
        </pc:spChg>
        <pc:spChg chg="mod">
          <ac:chgData name="Catalina Szigeti" userId="3f4d98c82cce39ac" providerId="LiveId" clId="{ADAE5452-EB1D-4292-A534-1CD427E1508D}" dt="2020-12-27T15:52:57.484" v="84" actId="20577"/>
          <ac:spMkLst>
            <pc:docMk/>
            <pc:sldMk cId="0" sldId="260"/>
            <ac:spMk id="222" creationId="{00000000-0000-0000-0000-000000000000}"/>
          </ac:spMkLst>
        </pc:spChg>
        <pc:spChg chg="mod">
          <ac:chgData name="Catalina Szigeti" userId="3f4d98c82cce39ac" providerId="LiveId" clId="{ADAE5452-EB1D-4292-A534-1CD427E1508D}" dt="2020-12-27T15:53:46.064" v="114" actId="14100"/>
          <ac:spMkLst>
            <pc:docMk/>
            <pc:sldMk cId="0" sldId="260"/>
            <ac:spMk id="224" creationId="{00000000-0000-0000-0000-000000000000}"/>
          </ac:spMkLst>
        </pc:spChg>
        <pc:spChg chg="mod">
          <ac:chgData name="Catalina Szigeti" userId="3f4d98c82cce39ac" providerId="LiveId" clId="{ADAE5452-EB1D-4292-A534-1CD427E1508D}" dt="2020-12-27T15:53:08.995" v="111" actId="20577"/>
          <ac:spMkLst>
            <pc:docMk/>
            <pc:sldMk cId="0" sldId="260"/>
            <ac:spMk id="233" creationId="{00000000-0000-0000-0000-000000000000}"/>
          </ac:spMkLst>
        </pc:spChg>
      </pc:sldChg>
      <pc:sldChg chg="addSp delSp modSp mod">
        <pc:chgData name="Catalina Szigeti" userId="3f4d98c82cce39ac" providerId="LiveId" clId="{ADAE5452-EB1D-4292-A534-1CD427E1508D}" dt="2020-12-27T15:57:54.898" v="190" actId="2085"/>
        <pc:sldMkLst>
          <pc:docMk/>
          <pc:sldMk cId="0" sldId="261"/>
        </pc:sldMkLst>
        <pc:spChg chg="add mod ord">
          <ac:chgData name="Catalina Szigeti" userId="3f4d98c82cce39ac" providerId="LiveId" clId="{ADAE5452-EB1D-4292-A534-1CD427E1508D}" dt="2020-12-27T15:57:54.898" v="190" actId="2085"/>
          <ac:spMkLst>
            <pc:docMk/>
            <pc:sldMk cId="0" sldId="261"/>
            <ac:spMk id="2" creationId="{02667F13-F10D-430A-9891-52A8197344B7}"/>
          </ac:spMkLst>
        </pc:spChg>
        <pc:spChg chg="add mod">
          <ac:chgData name="Catalina Szigeti" userId="3f4d98c82cce39ac" providerId="LiveId" clId="{ADAE5452-EB1D-4292-A534-1CD427E1508D}" dt="2020-12-27T15:57:02.645" v="177" actId="1076"/>
          <ac:spMkLst>
            <pc:docMk/>
            <pc:sldMk cId="0" sldId="261"/>
            <ac:spMk id="12" creationId="{F0C5DDA2-4DC3-4D33-B0B2-DE9E5DC48C5C}"/>
          </ac:spMkLst>
        </pc:spChg>
        <pc:spChg chg="add mod ord">
          <ac:chgData name="Catalina Szigeti" userId="3f4d98c82cce39ac" providerId="LiveId" clId="{ADAE5452-EB1D-4292-A534-1CD427E1508D}" dt="2020-12-27T15:57:54.898" v="190" actId="2085"/>
          <ac:spMkLst>
            <pc:docMk/>
            <pc:sldMk cId="0" sldId="261"/>
            <ac:spMk id="14" creationId="{1648B022-6B78-4361-81E9-163C7C070228}"/>
          </ac:spMkLst>
        </pc:spChg>
        <pc:spChg chg="mod ord">
          <ac:chgData name="Catalina Szigeti" userId="3f4d98c82cce39ac" providerId="LiveId" clId="{ADAE5452-EB1D-4292-A534-1CD427E1508D}" dt="2020-12-27T15:57:45.091" v="188" actId="167"/>
          <ac:spMkLst>
            <pc:docMk/>
            <pc:sldMk cId="0" sldId="261"/>
            <ac:spMk id="235" creationId="{00000000-0000-0000-0000-000000000000}"/>
          </ac:spMkLst>
        </pc:spChg>
        <pc:spChg chg="del">
          <ac:chgData name="Catalina Szigeti" userId="3f4d98c82cce39ac" providerId="LiveId" clId="{ADAE5452-EB1D-4292-A534-1CD427E1508D}" dt="2020-12-27T15:54:41.274" v="139" actId="478"/>
          <ac:spMkLst>
            <pc:docMk/>
            <pc:sldMk cId="0" sldId="261"/>
            <ac:spMk id="236" creationId="{00000000-0000-0000-0000-000000000000}"/>
          </ac:spMkLst>
        </pc:spChg>
        <pc:spChg chg="del">
          <ac:chgData name="Catalina Szigeti" userId="3f4d98c82cce39ac" providerId="LiveId" clId="{ADAE5452-EB1D-4292-A534-1CD427E1508D}" dt="2020-12-27T15:54:44.049" v="140" actId="478"/>
          <ac:spMkLst>
            <pc:docMk/>
            <pc:sldMk cId="0" sldId="261"/>
            <ac:spMk id="238" creationId="{00000000-0000-0000-0000-000000000000}"/>
          </ac:spMkLst>
        </pc:spChg>
        <pc:spChg chg="mod">
          <ac:chgData name="Catalina Szigeti" userId="3f4d98c82cce39ac" providerId="LiveId" clId="{ADAE5452-EB1D-4292-A534-1CD427E1508D}" dt="2020-12-27T15:54:13.819" v="134" actId="20577"/>
          <ac:spMkLst>
            <pc:docMk/>
            <pc:sldMk cId="0" sldId="261"/>
            <ac:spMk id="239" creationId="{00000000-0000-0000-0000-000000000000}"/>
          </ac:spMkLst>
        </pc:spChg>
        <pc:spChg chg="mod">
          <ac:chgData name="Catalina Szigeti" userId="3f4d98c82cce39ac" providerId="LiveId" clId="{ADAE5452-EB1D-4292-A534-1CD427E1508D}" dt="2020-12-27T15:56:50.013" v="173" actId="1076"/>
          <ac:spMkLst>
            <pc:docMk/>
            <pc:sldMk cId="0" sldId="261"/>
            <ac:spMk id="240" creationId="{00000000-0000-0000-0000-000000000000}"/>
          </ac:spMkLst>
        </pc:spChg>
        <pc:picChg chg="add mod modCrop">
          <ac:chgData name="Catalina Szigeti" userId="3f4d98c82cce39ac" providerId="LiveId" clId="{ADAE5452-EB1D-4292-A534-1CD427E1508D}" dt="2020-12-27T15:56:12.766" v="159" actId="1076"/>
          <ac:picMkLst>
            <pc:docMk/>
            <pc:sldMk cId="0" sldId="261"/>
            <ac:picMk id="10" creationId="{AA855FD4-8E36-4B38-8BE7-F182AC821082}"/>
          </ac:picMkLst>
        </pc:picChg>
        <pc:picChg chg="add mod modCrop">
          <ac:chgData name="Catalina Szigeti" userId="3f4d98c82cce39ac" providerId="LiveId" clId="{ADAE5452-EB1D-4292-A534-1CD427E1508D}" dt="2020-12-27T15:57:06.990" v="178" actId="1076"/>
          <ac:picMkLst>
            <pc:docMk/>
            <pc:sldMk cId="0" sldId="261"/>
            <ac:picMk id="11" creationId="{6BA68836-D96A-412F-8469-4AC58441F92A}"/>
          </ac:picMkLst>
        </pc:picChg>
        <pc:picChg chg="del">
          <ac:chgData name="Catalina Szigeti" userId="3f4d98c82cce39ac" providerId="LiveId" clId="{ADAE5452-EB1D-4292-A534-1CD427E1508D}" dt="2020-12-27T15:54:39.402" v="137" actId="478"/>
          <ac:picMkLst>
            <pc:docMk/>
            <pc:sldMk cId="0" sldId="261"/>
            <ac:picMk id="237" creationId="{00000000-0000-0000-0000-000000000000}"/>
          </ac:picMkLst>
        </pc:picChg>
        <pc:picChg chg="del">
          <ac:chgData name="Catalina Szigeti" userId="3f4d98c82cce39ac" providerId="LiveId" clId="{ADAE5452-EB1D-4292-A534-1CD427E1508D}" dt="2020-12-27T15:54:40.592" v="138" actId="478"/>
          <ac:picMkLst>
            <pc:docMk/>
            <pc:sldMk cId="0" sldId="261"/>
            <ac:picMk id="242" creationId="{00000000-0000-0000-0000-000000000000}"/>
          </ac:picMkLst>
        </pc:picChg>
      </pc:sldChg>
      <pc:sldChg chg="addSp delSp modSp mod modClrScheme chgLayout">
        <pc:chgData name="Catalina Szigeti" userId="3f4d98c82cce39ac" providerId="LiveId" clId="{ADAE5452-EB1D-4292-A534-1CD427E1508D}" dt="2020-12-27T16:03:04.005" v="350" actId="1076"/>
        <pc:sldMkLst>
          <pc:docMk/>
          <pc:sldMk cId="0" sldId="262"/>
        </pc:sldMkLst>
        <pc:spChg chg="add mod ord">
          <ac:chgData name="Catalina Szigeti" userId="3f4d98c82cce39ac" providerId="LiveId" clId="{ADAE5452-EB1D-4292-A534-1CD427E1508D}" dt="2020-12-27T16:02:55.347" v="348" actId="2085"/>
          <ac:spMkLst>
            <pc:docMk/>
            <pc:sldMk cId="0" sldId="262"/>
            <ac:spMk id="16" creationId="{10833922-2E64-413B-BFBF-2EC48F84C83B}"/>
          </ac:spMkLst>
        </pc:spChg>
        <pc:spChg chg="del">
          <ac:chgData name="Catalina Szigeti" userId="3f4d98c82cce39ac" providerId="LiveId" clId="{ADAE5452-EB1D-4292-A534-1CD427E1508D}" dt="2020-12-27T15:59:28.500" v="282" actId="478"/>
          <ac:spMkLst>
            <pc:docMk/>
            <pc:sldMk cId="0" sldId="262"/>
            <ac:spMk id="244" creationId="{00000000-0000-0000-0000-000000000000}"/>
          </ac:spMkLst>
        </pc:spChg>
        <pc:spChg chg="del">
          <ac:chgData name="Catalina Szigeti" userId="3f4d98c82cce39ac" providerId="LiveId" clId="{ADAE5452-EB1D-4292-A534-1CD427E1508D}" dt="2020-12-27T15:59:22.024" v="278" actId="478"/>
          <ac:spMkLst>
            <pc:docMk/>
            <pc:sldMk cId="0" sldId="262"/>
            <ac:spMk id="245" creationId="{00000000-0000-0000-0000-000000000000}"/>
          </ac:spMkLst>
        </pc:spChg>
        <pc:spChg chg="del mod">
          <ac:chgData name="Catalina Szigeti" userId="3f4d98c82cce39ac" providerId="LiveId" clId="{ADAE5452-EB1D-4292-A534-1CD427E1508D}" dt="2020-12-27T16:01:15.408" v="323" actId="478"/>
          <ac:spMkLst>
            <pc:docMk/>
            <pc:sldMk cId="0" sldId="262"/>
            <ac:spMk id="246" creationId="{00000000-0000-0000-0000-000000000000}"/>
          </ac:spMkLst>
        </pc:spChg>
        <pc:spChg chg="mod ord">
          <ac:chgData name="Catalina Szigeti" userId="3f4d98c82cce39ac" providerId="LiveId" clId="{ADAE5452-EB1D-4292-A534-1CD427E1508D}" dt="2020-12-27T16:02:41.138" v="343" actId="1076"/>
          <ac:spMkLst>
            <pc:docMk/>
            <pc:sldMk cId="0" sldId="262"/>
            <ac:spMk id="247" creationId="{00000000-0000-0000-0000-000000000000}"/>
          </ac:spMkLst>
        </pc:spChg>
        <pc:spChg chg="del">
          <ac:chgData name="Catalina Szigeti" userId="3f4d98c82cce39ac" providerId="LiveId" clId="{ADAE5452-EB1D-4292-A534-1CD427E1508D}" dt="2020-12-27T15:59:12.882" v="274" actId="478"/>
          <ac:spMkLst>
            <pc:docMk/>
            <pc:sldMk cId="0" sldId="262"/>
            <ac:spMk id="248" creationId="{00000000-0000-0000-0000-000000000000}"/>
          </ac:spMkLst>
        </pc:spChg>
        <pc:spChg chg="mod">
          <ac:chgData name="Catalina Szigeti" userId="3f4d98c82cce39ac" providerId="LiveId" clId="{ADAE5452-EB1D-4292-A534-1CD427E1508D}" dt="2020-12-27T16:01:29.654" v="326" actId="1076"/>
          <ac:spMkLst>
            <pc:docMk/>
            <pc:sldMk cId="0" sldId="262"/>
            <ac:spMk id="250" creationId="{00000000-0000-0000-0000-000000000000}"/>
          </ac:spMkLst>
        </pc:spChg>
        <pc:spChg chg="mod">
          <ac:chgData name="Catalina Szigeti" userId="3f4d98c82cce39ac" providerId="LiveId" clId="{ADAE5452-EB1D-4292-A534-1CD427E1508D}" dt="2020-12-27T16:02:08.761" v="335" actId="1076"/>
          <ac:spMkLst>
            <pc:docMk/>
            <pc:sldMk cId="0" sldId="262"/>
            <ac:spMk id="251" creationId="{00000000-0000-0000-0000-000000000000}"/>
          </ac:spMkLst>
        </pc:spChg>
        <pc:spChg chg="mod">
          <ac:chgData name="Catalina Szigeti" userId="3f4d98c82cce39ac" providerId="LiveId" clId="{ADAE5452-EB1D-4292-A534-1CD427E1508D}" dt="2020-12-27T16:02:49.839" v="347" actId="1036"/>
          <ac:spMkLst>
            <pc:docMk/>
            <pc:sldMk cId="0" sldId="262"/>
            <ac:spMk id="252" creationId="{00000000-0000-0000-0000-000000000000}"/>
          </ac:spMkLst>
        </pc:spChg>
        <pc:spChg chg="del">
          <ac:chgData name="Catalina Szigeti" userId="3f4d98c82cce39ac" providerId="LiveId" clId="{ADAE5452-EB1D-4292-A534-1CD427E1508D}" dt="2020-12-27T15:59:27.394" v="281" actId="478"/>
          <ac:spMkLst>
            <pc:docMk/>
            <pc:sldMk cId="0" sldId="262"/>
            <ac:spMk id="253" creationId="{00000000-0000-0000-0000-000000000000}"/>
          </ac:spMkLst>
        </pc:spChg>
        <pc:spChg chg="del">
          <ac:chgData name="Catalina Szigeti" userId="3f4d98c82cce39ac" providerId="LiveId" clId="{ADAE5452-EB1D-4292-A534-1CD427E1508D}" dt="2020-12-27T15:58:24.887" v="191" actId="478"/>
          <ac:spMkLst>
            <pc:docMk/>
            <pc:sldMk cId="0" sldId="262"/>
            <ac:spMk id="254" creationId="{00000000-0000-0000-0000-000000000000}"/>
          </ac:spMkLst>
        </pc:spChg>
        <pc:picChg chg="add mod modCrop">
          <ac:chgData name="Catalina Szigeti" userId="3f4d98c82cce39ac" providerId="LiveId" clId="{ADAE5452-EB1D-4292-A534-1CD427E1508D}" dt="2020-12-27T16:02:03.165" v="334" actId="1076"/>
          <ac:picMkLst>
            <pc:docMk/>
            <pc:sldMk cId="0" sldId="262"/>
            <ac:picMk id="15" creationId="{39441A7F-40E9-4B5C-BCCE-9B06FBC424C8}"/>
          </ac:picMkLst>
        </pc:picChg>
        <pc:picChg chg="del">
          <ac:chgData name="Catalina Szigeti" userId="3f4d98c82cce39ac" providerId="LiveId" clId="{ADAE5452-EB1D-4292-A534-1CD427E1508D}" dt="2020-12-27T15:59:12.205" v="273" actId="478"/>
          <ac:picMkLst>
            <pc:docMk/>
            <pc:sldMk cId="0" sldId="262"/>
            <ac:picMk id="249" creationId="{00000000-0000-0000-0000-000000000000}"/>
          </ac:picMkLst>
        </pc:picChg>
        <pc:picChg chg="del">
          <ac:chgData name="Catalina Szigeti" userId="3f4d98c82cce39ac" providerId="LiveId" clId="{ADAE5452-EB1D-4292-A534-1CD427E1508D}" dt="2020-12-27T15:59:14.374" v="275" actId="478"/>
          <ac:picMkLst>
            <pc:docMk/>
            <pc:sldMk cId="0" sldId="262"/>
            <ac:picMk id="255" creationId="{00000000-0000-0000-0000-000000000000}"/>
          </ac:picMkLst>
        </pc:picChg>
        <pc:picChg chg="add del mod">
          <ac:chgData name="Catalina Szigeti" userId="3f4d98c82cce39ac" providerId="LiveId" clId="{ADAE5452-EB1D-4292-A534-1CD427E1508D}" dt="2020-12-27T16:03:04.005" v="350" actId="1076"/>
          <ac:picMkLst>
            <pc:docMk/>
            <pc:sldMk cId="0" sldId="262"/>
            <ac:picMk id="256" creationId="{00000000-0000-0000-0000-000000000000}"/>
          </ac:picMkLst>
        </pc:picChg>
      </pc:sldChg>
      <pc:sldChg chg="addSp delSp modSp mod modClrScheme chgLayout">
        <pc:chgData name="Catalina Szigeti" userId="3f4d98c82cce39ac" providerId="LiveId" clId="{ADAE5452-EB1D-4292-A534-1CD427E1508D}" dt="2020-12-27T16:46:59.222" v="1164" actId="14100"/>
        <pc:sldMkLst>
          <pc:docMk/>
          <pc:sldMk cId="0" sldId="263"/>
        </pc:sldMkLst>
        <pc:spChg chg="add mod ord">
          <ac:chgData name="Catalina Szigeti" userId="3f4d98c82cce39ac" providerId="LiveId" clId="{ADAE5452-EB1D-4292-A534-1CD427E1508D}" dt="2020-12-27T16:46:29.468" v="1156" actId="167"/>
          <ac:spMkLst>
            <pc:docMk/>
            <pc:sldMk cId="0" sldId="263"/>
            <ac:spMk id="14" creationId="{9BB6EF79-C71C-4723-8935-C48F227A57A2}"/>
          </ac:spMkLst>
        </pc:spChg>
        <pc:spChg chg="add mod">
          <ac:chgData name="Catalina Szigeti" userId="3f4d98c82cce39ac" providerId="LiveId" clId="{ADAE5452-EB1D-4292-A534-1CD427E1508D}" dt="2020-12-27T16:44:39.969" v="1130" actId="1076"/>
          <ac:spMkLst>
            <pc:docMk/>
            <pc:sldMk cId="0" sldId="263"/>
            <ac:spMk id="15" creationId="{65B1FD03-48EA-4312-B786-99AE07B4A70F}"/>
          </ac:spMkLst>
        </pc:spChg>
        <pc:spChg chg="add mod">
          <ac:chgData name="Catalina Szigeti" userId="3f4d98c82cce39ac" providerId="LiveId" clId="{ADAE5452-EB1D-4292-A534-1CD427E1508D}" dt="2020-12-27T16:45:22.020" v="1140" actId="1076"/>
          <ac:spMkLst>
            <pc:docMk/>
            <pc:sldMk cId="0" sldId="263"/>
            <ac:spMk id="16" creationId="{43660F46-1A76-4CA6-84E8-6ED8FADA6208}"/>
          </ac:spMkLst>
        </pc:spChg>
        <pc:spChg chg="add mod">
          <ac:chgData name="Catalina Szigeti" userId="3f4d98c82cce39ac" providerId="LiveId" clId="{ADAE5452-EB1D-4292-A534-1CD427E1508D}" dt="2020-12-27T16:46:59.222" v="1164" actId="14100"/>
          <ac:spMkLst>
            <pc:docMk/>
            <pc:sldMk cId="0" sldId="263"/>
            <ac:spMk id="17" creationId="{4C192093-87ED-4308-A980-FE2498C82C0A}"/>
          </ac:spMkLst>
        </pc:spChg>
        <pc:spChg chg="add del mod">
          <ac:chgData name="Catalina Szigeti" userId="3f4d98c82cce39ac" providerId="LiveId" clId="{ADAE5452-EB1D-4292-A534-1CD427E1508D}" dt="2020-12-27T16:44:33.190" v="1129" actId="478"/>
          <ac:spMkLst>
            <pc:docMk/>
            <pc:sldMk cId="0" sldId="263"/>
            <ac:spMk id="18" creationId="{59ED25AA-E6D7-41F4-98F8-1D3B19CFF81C}"/>
          </ac:spMkLst>
        </pc:spChg>
        <pc:spChg chg="add mod">
          <ac:chgData name="Catalina Szigeti" userId="3f4d98c82cce39ac" providerId="LiveId" clId="{ADAE5452-EB1D-4292-A534-1CD427E1508D}" dt="2020-12-27T16:46:50.929" v="1162" actId="14100"/>
          <ac:spMkLst>
            <pc:docMk/>
            <pc:sldMk cId="0" sldId="263"/>
            <ac:spMk id="19" creationId="{79CAC943-4E8E-4AFC-A410-89304A80066D}"/>
          </ac:spMkLst>
        </pc:spChg>
        <pc:spChg chg="add mod">
          <ac:chgData name="Catalina Szigeti" userId="3f4d98c82cce39ac" providerId="LiveId" clId="{ADAE5452-EB1D-4292-A534-1CD427E1508D}" dt="2020-12-27T16:46:54.965" v="1163" actId="14100"/>
          <ac:spMkLst>
            <pc:docMk/>
            <pc:sldMk cId="0" sldId="263"/>
            <ac:spMk id="20" creationId="{73AE55A5-1178-4564-A22C-61808AA4C00C}"/>
          </ac:spMkLst>
        </pc:spChg>
        <pc:spChg chg="add mod ord">
          <ac:chgData name="Catalina Szigeti" userId="3f4d98c82cce39ac" providerId="LiveId" clId="{ADAE5452-EB1D-4292-A534-1CD427E1508D}" dt="2020-12-27T16:46:39.653" v="1159" actId="166"/>
          <ac:spMkLst>
            <pc:docMk/>
            <pc:sldMk cId="0" sldId="263"/>
            <ac:spMk id="22" creationId="{6D8EC45A-6D01-4046-BE49-54E85EA847C0}"/>
          </ac:spMkLst>
        </pc:spChg>
        <pc:spChg chg="del">
          <ac:chgData name="Catalina Szigeti" userId="3f4d98c82cce39ac" providerId="LiveId" clId="{ADAE5452-EB1D-4292-A534-1CD427E1508D}" dt="2020-12-27T16:41:16.877" v="1040" actId="478"/>
          <ac:spMkLst>
            <pc:docMk/>
            <pc:sldMk cId="0" sldId="263"/>
            <ac:spMk id="258" creationId="{00000000-0000-0000-0000-000000000000}"/>
          </ac:spMkLst>
        </pc:spChg>
        <pc:spChg chg="del">
          <ac:chgData name="Catalina Szigeti" userId="3f4d98c82cce39ac" providerId="LiveId" clId="{ADAE5452-EB1D-4292-A534-1CD427E1508D}" dt="2020-12-27T16:41:16.877" v="1040" actId="478"/>
          <ac:spMkLst>
            <pc:docMk/>
            <pc:sldMk cId="0" sldId="263"/>
            <ac:spMk id="259" creationId="{00000000-0000-0000-0000-000000000000}"/>
          </ac:spMkLst>
        </pc:spChg>
        <pc:spChg chg="del">
          <ac:chgData name="Catalina Szigeti" userId="3f4d98c82cce39ac" providerId="LiveId" clId="{ADAE5452-EB1D-4292-A534-1CD427E1508D}" dt="2020-12-27T16:41:16.877" v="1040" actId="478"/>
          <ac:spMkLst>
            <pc:docMk/>
            <pc:sldMk cId="0" sldId="263"/>
            <ac:spMk id="260" creationId="{00000000-0000-0000-0000-000000000000}"/>
          </ac:spMkLst>
        </pc:spChg>
        <pc:spChg chg="del">
          <ac:chgData name="Catalina Szigeti" userId="3f4d98c82cce39ac" providerId="LiveId" clId="{ADAE5452-EB1D-4292-A534-1CD427E1508D}" dt="2020-12-27T16:43:16.026" v="1115" actId="478"/>
          <ac:spMkLst>
            <pc:docMk/>
            <pc:sldMk cId="0" sldId="263"/>
            <ac:spMk id="261" creationId="{00000000-0000-0000-0000-000000000000}"/>
          </ac:spMkLst>
        </pc:spChg>
        <pc:spChg chg="del">
          <ac:chgData name="Catalina Szigeti" userId="3f4d98c82cce39ac" providerId="LiveId" clId="{ADAE5452-EB1D-4292-A534-1CD427E1508D}" dt="2020-12-27T16:41:16.877" v="1040" actId="478"/>
          <ac:spMkLst>
            <pc:docMk/>
            <pc:sldMk cId="0" sldId="263"/>
            <ac:spMk id="262" creationId="{00000000-0000-0000-0000-000000000000}"/>
          </ac:spMkLst>
        </pc:spChg>
        <pc:spChg chg="mod">
          <ac:chgData name="Catalina Szigeti" userId="3f4d98c82cce39ac" providerId="LiveId" clId="{ADAE5452-EB1D-4292-A534-1CD427E1508D}" dt="2020-12-27T16:41:51.247" v="1106" actId="113"/>
          <ac:spMkLst>
            <pc:docMk/>
            <pc:sldMk cId="0" sldId="263"/>
            <ac:spMk id="263" creationId="{00000000-0000-0000-0000-000000000000}"/>
          </ac:spMkLst>
        </pc:spChg>
        <pc:spChg chg="del">
          <ac:chgData name="Catalina Szigeti" userId="3f4d98c82cce39ac" providerId="LiveId" clId="{ADAE5452-EB1D-4292-A534-1CD427E1508D}" dt="2020-12-27T16:41:16.877" v="1040" actId="478"/>
          <ac:spMkLst>
            <pc:docMk/>
            <pc:sldMk cId="0" sldId="263"/>
            <ac:spMk id="264" creationId="{00000000-0000-0000-0000-000000000000}"/>
          </ac:spMkLst>
        </pc:spChg>
        <pc:spChg chg="del">
          <ac:chgData name="Catalina Szigeti" userId="3f4d98c82cce39ac" providerId="LiveId" clId="{ADAE5452-EB1D-4292-A534-1CD427E1508D}" dt="2020-12-27T16:41:16.877" v="1040" actId="478"/>
          <ac:spMkLst>
            <pc:docMk/>
            <pc:sldMk cId="0" sldId="263"/>
            <ac:spMk id="265" creationId="{00000000-0000-0000-0000-000000000000}"/>
          </ac:spMkLst>
        </pc:spChg>
        <pc:spChg chg="del">
          <ac:chgData name="Catalina Szigeti" userId="3f4d98c82cce39ac" providerId="LiveId" clId="{ADAE5452-EB1D-4292-A534-1CD427E1508D}" dt="2020-12-27T16:41:14.484" v="1039" actId="478"/>
          <ac:spMkLst>
            <pc:docMk/>
            <pc:sldMk cId="0" sldId="263"/>
            <ac:spMk id="266" creationId="{00000000-0000-0000-0000-000000000000}"/>
          </ac:spMkLst>
        </pc:spChg>
        <pc:picChg chg="add mod ord">
          <ac:chgData name="Catalina Szigeti" userId="3f4d98c82cce39ac" providerId="LiveId" clId="{ADAE5452-EB1D-4292-A534-1CD427E1508D}" dt="2020-12-27T16:46:44.872" v="1161" actId="1076"/>
          <ac:picMkLst>
            <pc:docMk/>
            <pc:sldMk cId="0" sldId="263"/>
            <ac:picMk id="21" creationId="{6AD8772B-B2D6-42F2-A635-6453DBE958CD}"/>
          </ac:picMkLst>
        </pc:picChg>
        <pc:picChg chg="del">
          <ac:chgData name="Catalina Szigeti" userId="3f4d98c82cce39ac" providerId="LiveId" clId="{ADAE5452-EB1D-4292-A534-1CD427E1508D}" dt="2020-12-27T16:41:18.307" v="1042" actId="478"/>
          <ac:picMkLst>
            <pc:docMk/>
            <pc:sldMk cId="0" sldId="263"/>
            <ac:picMk id="267" creationId="{00000000-0000-0000-0000-000000000000}"/>
          </ac:picMkLst>
        </pc:picChg>
        <pc:picChg chg="del">
          <ac:chgData name="Catalina Szigeti" userId="3f4d98c82cce39ac" providerId="LiveId" clId="{ADAE5452-EB1D-4292-A534-1CD427E1508D}" dt="2020-12-27T16:41:16.877" v="1040" actId="478"/>
          <ac:picMkLst>
            <pc:docMk/>
            <pc:sldMk cId="0" sldId="263"/>
            <ac:picMk id="268" creationId="{00000000-0000-0000-0000-000000000000}"/>
          </ac:picMkLst>
        </pc:picChg>
        <pc:picChg chg="del">
          <ac:chgData name="Catalina Szigeti" userId="3f4d98c82cce39ac" providerId="LiveId" clId="{ADAE5452-EB1D-4292-A534-1CD427E1508D}" dt="2020-12-27T16:41:17.649" v="1041" actId="478"/>
          <ac:picMkLst>
            <pc:docMk/>
            <pc:sldMk cId="0" sldId="263"/>
            <ac:picMk id="269" creationId="{00000000-0000-0000-0000-000000000000}"/>
          </ac:picMkLst>
        </pc:picChg>
      </pc:sldChg>
      <pc:sldChg chg="add del">
        <pc:chgData name="Catalina Szigeti" userId="3f4d98c82cce39ac" providerId="LiveId" clId="{ADAE5452-EB1D-4292-A534-1CD427E1508D}" dt="2020-12-27T16:56:35.038" v="1288" actId="47"/>
        <pc:sldMkLst>
          <pc:docMk/>
          <pc:sldMk cId="0" sldId="264"/>
        </pc:sldMkLst>
      </pc:sldChg>
      <pc:sldChg chg="add del">
        <pc:chgData name="Catalina Szigeti" userId="3f4d98c82cce39ac" providerId="LiveId" clId="{ADAE5452-EB1D-4292-A534-1CD427E1508D}" dt="2020-12-27T16:56:36.323" v="1289" actId="47"/>
        <pc:sldMkLst>
          <pc:docMk/>
          <pc:sldMk cId="0" sldId="265"/>
        </pc:sldMkLst>
      </pc:sldChg>
      <pc:sldChg chg="add del">
        <pc:chgData name="Catalina Szigeti" userId="3f4d98c82cce39ac" providerId="LiveId" clId="{ADAE5452-EB1D-4292-A534-1CD427E1508D}" dt="2020-12-27T16:56:37.283" v="1290" actId="47"/>
        <pc:sldMkLst>
          <pc:docMk/>
          <pc:sldMk cId="0" sldId="266"/>
        </pc:sldMkLst>
      </pc:sldChg>
      <pc:sldChg chg="del">
        <pc:chgData name="Catalina Szigeti" userId="3f4d98c82cce39ac" providerId="LiveId" clId="{ADAE5452-EB1D-4292-A534-1CD427E1508D}" dt="2020-12-27T16:56:38.415" v="1291" actId="47"/>
        <pc:sldMkLst>
          <pc:docMk/>
          <pc:sldMk cId="0" sldId="267"/>
        </pc:sldMkLst>
      </pc:sldChg>
      <pc:sldChg chg="modSp mod ord">
        <pc:chgData name="Catalina Szigeti" userId="3f4d98c82cce39ac" providerId="LiveId" clId="{ADAE5452-EB1D-4292-A534-1CD427E1508D}" dt="2020-12-27T16:24:22.907" v="760"/>
        <pc:sldMkLst>
          <pc:docMk/>
          <pc:sldMk cId="0" sldId="268"/>
        </pc:sldMkLst>
        <pc:spChg chg="mod">
          <ac:chgData name="Catalina Szigeti" userId="3f4d98c82cce39ac" providerId="LiveId" clId="{ADAE5452-EB1D-4292-A534-1CD427E1508D}" dt="2020-12-27T16:24:22.907" v="760"/>
          <ac:spMkLst>
            <pc:docMk/>
            <pc:sldMk cId="0" sldId="268"/>
            <ac:spMk id="333" creationId="{00000000-0000-0000-0000-000000000000}"/>
          </ac:spMkLst>
        </pc:spChg>
      </pc:sldChg>
      <pc:sldChg chg="del">
        <pc:chgData name="Catalina Szigeti" userId="3f4d98c82cce39ac" providerId="LiveId" clId="{ADAE5452-EB1D-4292-A534-1CD427E1508D}" dt="2020-12-27T16:56:39.728" v="1292" actId="47"/>
        <pc:sldMkLst>
          <pc:docMk/>
          <pc:sldMk cId="0" sldId="269"/>
        </pc:sldMkLst>
      </pc:sldChg>
      <pc:sldChg chg="del">
        <pc:chgData name="Catalina Szigeti" userId="3f4d98c82cce39ac" providerId="LiveId" clId="{ADAE5452-EB1D-4292-A534-1CD427E1508D}" dt="2020-12-27T16:56:41.242" v="1293" actId="47"/>
        <pc:sldMkLst>
          <pc:docMk/>
          <pc:sldMk cId="0" sldId="270"/>
        </pc:sldMkLst>
      </pc:sldChg>
      <pc:sldChg chg="modSp mod">
        <pc:chgData name="Catalina Szigeti" userId="3f4d98c82cce39ac" providerId="LiveId" clId="{ADAE5452-EB1D-4292-A534-1CD427E1508D}" dt="2020-12-27T16:57:31.244" v="1366" actId="6549"/>
        <pc:sldMkLst>
          <pc:docMk/>
          <pc:sldMk cId="0" sldId="271"/>
        </pc:sldMkLst>
        <pc:spChg chg="mod">
          <ac:chgData name="Catalina Szigeti" userId="3f4d98c82cce39ac" providerId="LiveId" clId="{ADAE5452-EB1D-4292-A534-1CD427E1508D}" dt="2020-12-27T16:56:50.303" v="1298" actId="1076"/>
          <ac:spMkLst>
            <pc:docMk/>
            <pc:sldMk cId="0" sldId="271"/>
            <ac:spMk id="364" creationId="{00000000-0000-0000-0000-000000000000}"/>
          </ac:spMkLst>
        </pc:spChg>
        <pc:spChg chg="mod">
          <ac:chgData name="Catalina Szigeti" userId="3f4d98c82cce39ac" providerId="LiveId" clId="{ADAE5452-EB1D-4292-A534-1CD427E1508D}" dt="2020-12-27T16:57:31.244" v="1366" actId="6549"/>
          <ac:spMkLst>
            <pc:docMk/>
            <pc:sldMk cId="0" sldId="271"/>
            <ac:spMk id="366" creationId="{00000000-0000-0000-0000-000000000000}"/>
          </ac:spMkLst>
        </pc:spChg>
      </pc:sldChg>
      <pc:sldChg chg="del">
        <pc:chgData name="Catalina Szigeti" userId="3f4d98c82cce39ac" providerId="LiveId" clId="{ADAE5452-EB1D-4292-A534-1CD427E1508D}" dt="2020-12-27T16:56:57.881" v="1299" actId="47"/>
        <pc:sldMkLst>
          <pc:docMk/>
          <pc:sldMk cId="0" sldId="272"/>
        </pc:sldMkLst>
      </pc:sldChg>
      <pc:sldChg chg="addSp delSp modSp mod">
        <pc:chgData name="Catalina Szigeti" userId="3f4d98c82cce39ac" providerId="LiveId" clId="{ADAE5452-EB1D-4292-A534-1CD427E1508D}" dt="2020-12-27T16:57:53.307" v="1373" actId="1076"/>
        <pc:sldMkLst>
          <pc:docMk/>
          <pc:sldMk cId="0" sldId="274"/>
        </pc:sldMkLst>
        <pc:spChg chg="add mod">
          <ac:chgData name="Catalina Szigeti" userId="3f4d98c82cce39ac" providerId="LiveId" clId="{ADAE5452-EB1D-4292-A534-1CD427E1508D}" dt="2020-12-27T16:57:46.497" v="1369" actId="1076"/>
          <ac:spMkLst>
            <pc:docMk/>
            <pc:sldMk cId="0" sldId="274"/>
            <ac:spMk id="14" creationId="{6F13DC26-6231-44C3-95E3-0F9D73649386}"/>
          </ac:spMkLst>
        </pc:spChg>
        <pc:spChg chg="mod">
          <ac:chgData name="Catalina Szigeti" userId="3f4d98c82cce39ac" providerId="LiveId" clId="{ADAE5452-EB1D-4292-A534-1CD427E1508D}" dt="2020-12-27T16:57:53.307" v="1373" actId="1076"/>
          <ac:spMkLst>
            <pc:docMk/>
            <pc:sldMk cId="0" sldId="274"/>
            <ac:spMk id="420" creationId="{00000000-0000-0000-0000-000000000000}"/>
          </ac:spMkLst>
        </pc:spChg>
        <pc:spChg chg="del">
          <ac:chgData name="Catalina Szigeti" userId="3f4d98c82cce39ac" providerId="LiveId" clId="{ADAE5452-EB1D-4292-A534-1CD427E1508D}" dt="2020-12-27T16:57:41.557" v="1367" actId="478"/>
          <ac:spMkLst>
            <pc:docMk/>
            <pc:sldMk cId="0" sldId="274"/>
            <ac:spMk id="422" creationId="{00000000-0000-0000-0000-000000000000}"/>
          </ac:spMkLst>
        </pc:spChg>
      </pc:sldChg>
      <pc:sldChg chg="addSp delSp modSp mod">
        <pc:chgData name="Catalina Szigeti" userId="3f4d98c82cce39ac" providerId="LiveId" clId="{ADAE5452-EB1D-4292-A534-1CD427E1508D}" dt="2020-12-27T16:58:03.017" v="1376" actId="1076"/>
        <pc:sldMkLst>
          <pc:docMk/>
          <pc:sldMk cId="0" sldId="275"/>
        </pc:sldMkLst>
        <pc:spChg chg="add mod">
          <ac:chgData name="Catalina Szigeti" userId="3f4d98c82cce39ac" providerId="LiveId" clId="{ADAE5452-EB1D-4292-A534-1CD427E1508D}" dt="2020-12-27T16:58:03.017" v="1376" actId="1076"/>
          <ac:spMkLst>
            <pc:docMk/>
            <pc:sldMk cId="0" sldId="275"/>
            <ac:spMk id="14" creationId="{4245922D-3015-484E-9019-EE6D069BE518}"/>
          </ac:spMkLst>
        </pc:spChg>
        <pc:spChg chg="del">
          <ac:chgData name="Catalina Szigeti" userId="3f4d98c82cce39ac" providerId="LiveId" clId="{ADAE5452-EB1D-4292-A534-1CD427E1508D}" dt="2020-12-27T16:57:58.863" v="1374" actId="478"/>
          <ac:spMkLst>
            <pc:docMk/>
            <pc:sldMk cId="0" sldId="275"/>
            <ac:spMk id="435" creationId="{00000000-0000-0000-0000-000000000000}"/>
          </ac:spMkLst>
        </pc:spChg>
      </pc:sldChg>
      <pc:sldChg chg="modSp mod">
        <pc:chgData name="Catalina Szigeti" userId="3f4d98c82cce39ac" providerId="LiveId" clId="{ADAE5452-EB1D-4292-A534-1CD427E1508D}" dt="2020-12-27T15:51:32.334" v="55"/>
        <pc:sldMkLst>
          <pc:docMk/>
          <pc:sldMk cId="0" sldId="276"/>
        </pc:sldMkLst>
        <pc:spChg chg="mod">
          <ac:chgData name="Catalina Szigeti" userId="3f4d98c82cce39ac" providerId="LiveId" clId="{ADAE5452-EB1D-4292-A534-1CD427E1508D}" dt="2020-12-27T15:51:20.236" v="54"/>
          <ac:spMkLst>
            <pc:docMk/>
            <pc:sldMk cId="0" sldId="276"/>
            <ac:spMk id="24" creationId="{FE5EAF1E-3D12-41E1-82C7-77DB597BD865}"/>
          </ac:spMkLst>
        </pc:spChg>
        <pc:spChg chg="mod">
          <ac:chgData name="Catalina Szigeti" userId="3f4d98c82cce39ac" providerId="LiveId" clId="{ADAE5452-EB1D-4292-A534-1CD427E1508D}" dt="2020-12-27T15:51:08.949" v="53" actId="20577"/>
          <ac:spMkLst>
            <pc:docMk/>
            <pc:sldMk cId="0" sldId="276"/>
            <ac:spMk id="185" creationId="{00000000-0000-0000-0000-000000000000}"/>
          </ac:spMkLst>
        </pc:spChg>
        <pc:spChg chg="mod">
          <ac:chgData name="Catalina Szigeti" userId="3f4d98c82cce39ac" providerId="LiveId" clId="{ADAE5452-EB1D-4292-A534-1CD427E1508D}" dt="2020-12-27T15:51:32.334" v="55"/>
          <ac:spMkLst>
            <pc:docMk/>
            <pc:sldMk cId="0" sldId="276"/>
            <ac:spMk id="190" creationId="{00000000-0000-0000-0000-000000000000}"/>
          </ac:spMkLst>
        </pc:spChg>
      </pc:sldChg>
      <pc:sldChg chg="addSp delSp modSp add del mod modClrScheme chgLayout">
        <pc:chgData name="Catalina Szigeti" userId="3f4d98c82cce39ac" providerId="LiveId" clId="{ADAE5452-EB1D-4292-A534-1CD427E1508D}" dt="2020-12-27T16:08:06.729" v="455" actId="47"/>
        <pc:sldMkLst>
          <pc:docMk/>
          <pc:sldMk cId="1447876239" sldId="277"/>
        </pc:sldMkLst>
        <pc:spChg chg="add mod ord">
          <ac:chgData name="Catalina Szigeti" userId="3f4d98c82cce39ac" providerId="LiveId" clId="{ADAE5452-EB1D-4292-A534-1CD427E1508D}" dt="2020-12-27T16:07:23.412" v="448" actId="1076"/>
          <ac:spMkLst>
            <pc:docMk/>
            <pc:sldMk cId="1447876239" sldId="277"/>
            <ac:spMk id="9" creationId="{E63B304A-6971-4F0B-A9F2-C30E9F188F42}"/>
          </ac:spMkLst>
        </pc:spChg>
        <pc:spChg chg="add mod ord">
          <ac:chgData name="Catalina Szigeti" userId="3f4d98c82cce39ac" providerId="LiveId" clId="{ADAE5452-EB1D-4292-A534-1CD427E1508D}" dt="2020-12-27T16:07:34.361" v="451" actId="14100"/>
          <ac:spMkLst>
            <pc:docMk/>
            <pc:sldMk cId="1447876239" sldId="277"/>
            <ac:spMk id="11" creationId="{D521092A-FE1D-464C-8B57-842A2C1912FC}"/>
          </ac:spMkLst>
        </pc:spChg>
        <pc:spChg chg="del">
          <ac:chgData name="Catalina Szigeti" userId="3f4d98c82cce39ac" providerId="LiveId" clId="{ADAE5452-EB1D-4292-A534-1CD427E1508D}" dt="2020-12-27T16:04:00.461" v="393" actId="478"/>
          <ac:spMkLst>
            <pc:docMk/>
            <pc:sldMk cId="1447876239" sldId="277"/>
            <ac:spMk id="16" creationId="{10833922-2E64-413B-BFBF-2EC48F84C83B}"/>
          </ac:spMkLst>
        </pc:spChg>
        <pc:spChg chg="del mod">
          <ac:chgData name="Catalina Szigeti" userId="3f4d98c82cce39ac" providerId="LiveId" clId="{ADAE5452-EB1D-4292-A534-1CD427E1508D}" dt="2020-12-27T16:05:13.072" v="417" actId="478"/>
          <ac:spMkLst>
            <pc:docMk/>
            <pc:sldMk cId="1447876239" sldId="277"/>
            <ac:spMk id="247" creationId="{00000000-0000-0000-0000-000000000000}"/>
          </ac:spMkLst>
        </pc:spChg>
        <pc:spChg chg="del">
          <ac:chgData name="Catalina Szigeti" userId="3f4d98c82cce39ac" providerId="LiveId" clId="{ADAE5452-EB1D-4292-A534-1CD427E1508D}" dt="2020-12-27T16:04:12.947" v="397" actId="478"/>
          <ac:spMkLst>
            <pc:docMk/>
            <pc:sldMk cId="1447876239" sldId="277"/>
            <ac:spMk id="250" creationId="{00000000-0000-0000-0000-000000000000}"/>
          </ac:spMkLst>
        </pc:spChg>
        <pc:spChg chg="mod">
          <ac:chgData name="Catalina Szigeti" userId="3f4d98c82cce39ac" providerId="LiveId" clId="{ADAE5452-EB1D-4292-A534-1CD427E1508D}" dt="2020-12-27T16:04:04.565" v="394" actId="1076"/>
          <ac:spMkLst>
            <pc:docMk/>
            <pc:sldMk cId="1447876239" sldId="277"/>
            <ac:spMk id="251" creationId="{00000000-0000-0000-0000-000000000000}"/>
          </ac:spMkLst>
        </pc:spChg>
        <pc:spChg chg="mod">
          <ac:chgData name="Catalina Szigeti" userId="3f4d98c82cce39ac" providerId="LiveId" clId="{ADAE5452-EB1D-4292-A534-1CD427E1508D}" dt="2020-12-27T16:06:02.324" v="431" actId="207"/>
          <ac:spMkLst>
            <pc:docMk/>
            <pc:sldMk cId="1447876239" sldId="277"/>
            <ac:spMk id="252" creationId="{00000000-0000-0000-0000-000000000000}"/>
          </ac:spMkLst>
        </pc:spChg>
        <pc:picChg chg="add mod">
          <ac:chgData name="Catalina Szigeti" userId="3f4d98c82cce39ac" providerId="LiveId" clId="{ADAE5452-EB1D-4292-A534-1CD427E1508D}" dt="2020-12-27T16:07:26.550" v="450" actId="1076"/>
          <ac:picMkLst>
            <pc:docMk/>
            <pc:sldMk cId="1447876239" sldId="277"/>
            <ac:picMk id="10" creationId="{C4B2CC2F-7FE0-49F1-85A2-FA092C80CFE2}"/>
          </ac:picMkLst>
        </pc:picChg>
        <pc:picChg chg="del">
          <ac:chgData name="Catalina Szigeti" userId="3f4d98c82cce39ac" providerId="LiveId" clId="{ADAE5452-EB1D-4292-A534-1CD427E1508D}" dt="2020-12-27T16:03:56.605" v="391" actId="478"/>
          <ac:picMkLst>
            <pc:docMk/>
            <pc:sldMk cId="1447876239" sldId="277"/>
            <ac:picMk id="15" creationId="{39441A7F-40E9-4B5C-BCCE-9B06FBC424C8}"/>
          </ac:picMkLst>
        </pc:picChg>
        <pc:picChg chg="del">
          <ac:chgData name="Catalina Szigeti" userId="3f4d98c82cce39ac" providerId="LiveId" clId="{ADAE5452-EB1D-4292-A534-1CD427E1508D}" dt="2020-12-27T16:04:11.954" v="396" actId="478"/>
          <ac:picMkLst>
            <pc:docMk/>
            <pc:sldMk cId="1447876239" sldId="277"/>
            <ac:picMk id="256" creationId="{00000000-0000-0000-0000-000000000000}"/>
          </ac:picMkLst>
        </pc:picChg>
      </pc:sldChg>
      <pc:sldChg chg="modSp add mod">
        <pc:chgData name="Catalina Szigeti" userId="3f4d98c82cce39ac" providerId="LiveId" clId="{ADAE5452-EB1D-4292-A534-1CD427E1508D}" dt="2020-12-27T16:07:59.919" v="454" actId="207"/>
        <pc:sldMkLst>
          <pc:docMk/>
          <pc:sldMk cId="3643789524" sldId="278"/>
        </pc:sldMkLst>
        <pc:spChg chg="mod">
          <ac:chgData name="Catalina Szigeti" userId="3f4d98c82cce39ac" providerId="LiveId" clId="{ADAE5452-EB1D-4292-A534-1CD427E1508D}" dt="2020-12-27T16:07:55.681" v="453" actId="207"/>
          <ac:spMkLst>
            <pc:docMk/>
            <pc:sldMk cId="3643789524" sldId="278"/>
            <ac:spMk id="9" creationId="{E63B304A-6971-4F0B-A9F2-C30E9F188F42}"/>
          </ac:spMkLst>
        </pc:spChg>
        <pc:spChg chg="mod">
          <ac:chgData name="Catalina Szigeti" userId="3f4d98c82cce39ac" providerId="LiveId" clId="{ADAE5452-EB1D-4292-A534-1CD427E1508D}" dt="2020-12-27T16:07:59.919" v="454" actId="207"/>
          <ac:spMkLst>
            <pc:docMk/>
            <pc:sldMk cId="3643789524" sldId="278"/>
            <ac:spMk id="11" creationId="{D521092A-FE1D-464C-8B57-842A2C1912FC}"/>
          </ac:spMkLst>
        </pc:spChg>
      </pc:sldChg>
      <pc:sldChg chg="addSp delSp modSp add mod modClrScheme chgLayout">
        <pc:chgData name="Catalina Szigeti" userId="3f4d98c82cce39ac" providerId="LiveId" clId="{ADAE5452-EB1D-4292-A534-1CD427E1508D}" dt="2020-12-27T16:15:40.980" v="638"/>
        <pc:sldMkLst>
          <pc:docMk/>
          <pc:sldMk cId="3973982795" sldId="279"/>
        </pc:sldMkLst>
        <pc:spChg chg="add mod">
          <ac:chgData name="Catalina Szigeti" userId="3f4d98c82cce39ac" providerId="LiveId" clId="{ADAE5452-EB1D-4292-A534-1CD427E1508D}" dt="2020-12-27T16:13:32.624" v="567" actId="1076"/>
          <ac:spMkLst>
            <pc:docMk/>
            <pc:sldMk cId="3973982795" sldId="279"/>
            <ac:spMk id="7" creationId="{B58C756F-7BF2-4551-8F97-7E62F82F368C}"/>
          </ac:spMkLst>
        </pc:spChg>
        <pc:spChg chg="del">
          <ac:chgData name="Catalina Szigeti" userId="3f4d98c82cce39ac" providerId="LiveId" clId="{ADAE5452-EB1D-4292-A534-1CD427E1508D}" dt="2020-12-27T16:09:50.918" v="520" actId="478"/>
          <ac:spMkLst>
            <pc:docMk/>
            <pc:sldMk cId="3973982795" sldId="279"/>
            <ac:spMk id="9" creationId="{E63B304A-6971-4F0B-A9F2-C30E9F188F42}"/>
          </ac:spMkLst>
        </pc:spChg>
        <pc:spChg chg="del">
          <ac:chgData name="Catalina Szigeti" userId="3f4d98c82cce39ac" providerId="LiveId" clId="{ADAE5452-EB1D-4292-A534-1CD427E1508D}" dt="2020-12-27T16:09:50.918" v="520" actId="478"/>
          <ac:spMkLst>
            <pc:docMk/>
            <pc:sldMk cId="3973982795" sldId="279"/>
            <ac:spMk id="11" creationId="{D521092A-FE1D-464C-8B57-842A2C1912FC}"/>
          </ac:spMkLst>
        </pc:spChg>
        <pc:spChg chg="add mod ord">
          <ac:chgData name="Catalina Szigeti" userId="3f4d98c82cce39ac" providerId="LiveId" clId="{ADAE5452-EB1D-4292-A534-1CD427E1508D}" dt="2020-12-27T16:13:58.428" v="571" actId="1076"/>
          <ac:spMkLst>
            <pc:docMk/>
            <pc:sldMk cId="3973982795" sldId="279"/>
            <ac:spMk id="12" creationId="{3A1F398E-F454-49B8-A93E-8180FDE3334C}"/>
          </ac:spMkLst>
        </pc:spChg>
        <pc:spChg chg="add mod ord">
          <ac:chgData name="Catalina Szigeti" userId="3f4d98c82cce39ac" providerId="LiveId" clId="{ADAE5452-EB1D-4292-A534-1CD427E1508D}" dt="2020-12-27T16:13:32.624" v="567" actId="1076"/>
          <ac:spMkLst>
            <pc:docMk/>
            <pc:sldMk cId="3973982795" sldId="279"/>
            <ac:spMk id="13" creationId="{F6576703-6A4D-44B7-B77A-4A12FB4B5497}"/>
          </ac:spMkLst>
        </pc:spChg>
        <pc:spChg chg="add mod">
          <ac:chgData name="Catalina Szigeti" userId="3f4d98c82cce39ac" providerId="LiveId" clId="{ADAE5452-EB1D-4292-A534-1CD427E1508D}" dt="2020-12-27T16:13:58.428" v="571" actId="1076"/>
          <ac:spMkLst>
            <pc:docMk/>
            <pc:sldMk cId="3973982795" sldId="279"/>
            <ac:spMk id="14" creationId="{0501AB9B-4137-4B55-B308-CB4B946C889F}"/>
          </ac:spMkLst>
        </pc:spChg>
        <pc:spChg chg="add mod">
          <ac:chgData name="Catalina Szigeti" userId="3f4d98c82cce39ac" providerId="LiveId" clId="{ADAE5452-EB1D-4292-A534-1CD427E1508D}" dt="2020-12-27T16:13:32.624" v="567" actId="1076"/>
          <ac:spMkLst>
            <pc:docMk/>
            <pc:sldMk cId="3973982795" sldId="279"/>
            <ac:spMk id="15" creationId="{75F694EA-D2CB-4173-AAB9-660CB11FA368}"/>
          </ac:spMkLst>
        </pc:spChg>
        <pc:spChg chg="mod">
          <ac:chgData name="Catalina Szigeti" userId="3f4d98c82cce39ac" providerId="LiveId" clId="{ADAE5452-EB1D-4292-A534-1CD427E1508D}" dt="2020-12-27T16:13:23.436" v="566" actId="1076"/>
          <ac:spMkLst>
            <pc:docMk/>
            <pc:sldMk cId="3973982795" sldId="279"/>
            <ac:spMk id="251" creationId="{00000000-0000-0000-0000-000000000000}"/>
          </ac:spMkLst>
        </pc:spChg>
        <pc:spChg chg="mod">
          <ac:chgData name="Catalina Szigeti" userId="3f4d98c82cce39ac" providerId="LiveId" clId="{ADAE5452-EB1D-4292-A534-1CD427E1508D}" dt="2020-12-27T16:13:58.428" v="571" actId="1076"/>
          <ac:spMkLst>
            <pc:docMk/>
            <pc:sldMk cId="3973982795" sldId="279"/>
            <ac:spMk id="252" creationId="{00000000-0000-0000-0000-000000000000}"/>
          </ac:spMkLst>
        </pc:spChg>
        <pc:picChg chg="add mod modCrop">
          <ac:chgData name="Catalina Szigeti" userId="3f4d98c82cce39ac" providerId="LiveId" clId="{ADAE5452-EB1D-4292-A534-1CD427E1508D}" dt="2020-12-27T16:13:20.478" v="564" actId="1076"/>
          <ac:picMkLst>
            <pc:docMk/>
            <pc:sldMk cId="3973982795" sldId="279"/>
            <ac:picMk id="8" creationId="{90C1696A-95D2-476A-BECF-503A2C05264C}"/>
          </ac:picMkLst>
        </pc:picChg>
        <pc:picChg chg="del">
          <ac:chgData name="Catalina Szigeti" userId="3f4d98c82cce39ac" providerId="LiveId" clId="{ADAE5452-EB1D-4292-A534-1CD427E1508D}" dt="2020-12-27T16:09:50.918" v="520" actId="478"/>
          <ac:picMkLst>
            <pc:docMk/>
            <pc:sldMk cId="3973982795" sldId="279"/>
            <ac:picMk id="10" creationId="{C4B2CC2F-7FE0-49F1-85A2-FA092C80CFE2}"/>
          </ac:picMkLst>
        </pc:picChg>
        <pc:picChg chg="add del mod">
          <ac:chgData name="Catalina Szigeti" userId="3f4d98c82cce39ac" providerId="LiveId" clId="{ADAE5452-EB1D-4292-A534-1CD427E1508D}" dt="2020-12-27T16:13:53.391" v="570" actId="478"/>
          <ac:picMkLst>
            <pc:docMk/>
            <pc:sldMk cId="3973982795" sldId="279"/>
            <ac:picMk id="16" creationId="{9FDA5799-F6C9-4E42-B544-715D663045D9}"/>
          </ac:picMkLst>
        </pc:picChg>
        <pc:picChg chg="add del mod">
          <ac:chgData name="Catalina Szigeti" userId="3f4d98c82cce39ac" providerId="LiveId" clId="{ADAE5452-EB1D-4292-A534-1CD427E1508D}" dt="2020-12-27T16:15:40.980" v="638"/>
          <ac:picMkLst>
            <pc:docMk/>
            <pc:sldMk cId="3973982795" sldId="279"/>
            <ac:picMk id="17" creationId="{4E1AFA9F-ACE0-406B-8ED0-6632D4A2973D}"/>
          </ac:picMkLst>
        </pc:picChg>
      </pc:sldChg>
      <pc:sldChg chg="addSp delSp modSp add mod modClrScheme chgLayout">
        <pc:chgData name="Catalina Szigeti" userId="3f4d98c82cce39ac" providerId="LiveId" clId="{ADAE5452-EB1D-4292-A534-1CD427E1508D}" dt="2020-12-27T16:18:53.759" v="686" actId="1076"/>
        <pc:sldMkLst>
          <pc:docMk/>
          <pc:sldMk cId="1212351240" sldId="280"/>
        </pc:sldMkLst>
        <pc:spChg chg="del">
          <ac:chgData name="Catalina Szigeti" userId="3f4d98c82cce39ac" providerId="LiveId" clId="{ADAE5452-EB1D-4292-A534-1CD427E1508D}" dt="2020-12-27T16:15:20.047" v="632" actId="478"/>
          <ac:spMkLst>
            <pc:docMk/>
            <pc:sldMk cId="1212351240" sldId="280"/>
            <ac:spMk id="7" creationId="{B58C756F-7BF2-4551-8F97-7E62F82F368C}"/>
          </ac:spMkLst>
        </pc:spChg>
        <pc:spChg chg="add mod ord">
          <ac:chgData name="Catalina Szigeti" userId="3f4d98c82cce39ac" providerId="LiveId" clId="{ADAE5452-EB1D-4292-A534-1CD427E1508D}" dt="2020-12-27T16:18:44.058" v="684" actId="1076"/>
          <ac:spMkLst>
            <pc:docMk/>
            <pc:sldMk cId="1212351240" sldId="280"/>
            <ac:spMk id="11" creationId="{950B55C8-F102-482C-8DF6-1DE74FA21755}"/>
          </ac:spMkLst>
        </pc:spChg>
        <pc:spChg chg="del">
          <ac:chgData name="Catalina Szigeti" userId="3f4d98c82cce39ac" providerId="LiveId" clId="{ADAE5452-EB1D-4292-A534-1CD427E1508D}" dt="2020-12-27T16:15:21.986" v="633" actId="478"/>
          <ac:spMkLst>
            <pc:docMk/>
            <pc:sldMk cId="1212351240" sldId="280"/>
            <ac:spMk id="12" creationId="{3A1F398E-F454-49B8-A93E-8180FDE3334C}"/>
          </ac:spMkLst>
        </pc:spChg>
        <pc:spChg chg="del">
          <ac:chgData name="Catalina Szigeti" userId="3f4d98c82cce39ac" providerId="LiveId" clId="{ADAE5452-EB1D-4292-A534-1CD427E1508D}" dt="2020-12-27T16:15:20.047" v="632" actId="478"/>
          <ac:spMkLst>
            <pc:docMk/>
            <pc:sldMk cId="1212351240" sldId="280"/>
            <ac:spMk id="13" creationId="{F6576703-6A4D-44B7-B77A-4A12FB4B5497}"/>
          </ac:spMkLst>
        </pc:spChg>
        <pc:spChg chg="del">
          <ac:chgData name="Catalina Szigeti" userId="3f4d98c82cce39ac" providerId="LiveId" clId="{ADAE5452-EB1D-4292-A534-1CD427E1508D}" dt="2020-12-27T16:15:20.047" v="632" actId="478"/>
          <ac:spMkLst>
            <pc:docMk/>
            <pc:sldMk cId="1212351240" sldId="280"/>
            <ac:spMk id="14" creationId="{0501AB9B-4137-4B55-B308-CB4B946C889F}"/>
          </ac:spMkLst>
        </pc:spChg>
        <pc:spChg chg="del">
          <ac:chgData name="Catalina Szigeti" userId="3f4d98c82cce39ac" providerId="LiveId" clId="{ADAE5452-EB1D-4292-A534-1CD427E1508D}" dt="2020-12-27T16:15:20.047" v="632" actId="478"/>
          <ac:spMkLst>
            <pc:docMk/>
            <pc:sldMk cId="1212351240" sldId="280"/>
            <ac:spMk id="15" creationId="{75F694EA-D2CB-4173-AAB9-660CB11FA368}"/>
          </ac:spMkLst>
        </pc:spChg>
        <pc:spChg chg="add mod">
          <ac:chgData name="Catalina Szigeti" userId="3f4d98c82cce39ac" providerId="LiveId" clId="{ADAE5452-EB1D-4292-A534-1CD427E1508D}" dt="2020-12-27T16:18:53.759" v="686" actId="1076"/>
          <ac:spMkLst>
            <pc:docMk/>
            <pc:sldMk cId="1212351240" sldId="280"/>
            <ac:spMk id="16" creationId="{469856E9-597A-4560-8313-F1EB1C331ABA}"/>
          </ac:spMkLst>
        </pc:spChg>
        <pc:spChg chg="add mod">
          <ac:chgData name="Catalina Szigeti" userId="3f4d98c82cce39ac" providerId="LiveId" clId="{ADAE5452-EB1D-4292-A534-1CD427E1508D}" dt="2020-12-27T16:18:48.370" v="685" actId="14100"/>
          <ac:spMkLst>
            <pc:docMk/>
            <pc:sldMk cId="1212351240" sldId="280"/>
            <ac:spMk id="17" creationId="{0A0F7DB4-D1EB-4618-9654-DB3BEA90AE2A}"/>
          </ac:spMkLst>
        </pc:spChg>
        <pc:spChg chg="mod">
          <ac:chgData name="Catalina Szigeti" userId="3f4d98c82cce39ac" providerId="LiveId" clId="{ADAE5452-EB1D-4292-A534-1CD427E1508D}" dt="2020-12-27T16:15:16.919" v="631" actId="113"/>
          <ac:spMkLst>
            <pc:docMk/>
            <pc:sldMk cId="1212351240" sldId="280"/>
            <ac:spMk id="251" creationId="{00000000-0000-0000-0000-000000000000}"/>
          </ac:spMkLst>
        </pc:spChg>
        <pc:spChg chg="del">
          <ac:chgData name="Catalina Szigeti" userId="3f4d98c82cce39ac" providerId="LiveId" clId="{ADAE5452-EB1D-4292-A534-1CD427E1508D}" dt="2020-12-27T16:15:20.047" v="632" actId="478"/>
          <ac:spMkLst>
            <pc:docMk/>
            <pc:sldMk cId="1212351240" sldId="280"/>
            <ac:spMk id="252" creationId="{00000000-0000-0000-0000-000000000000}"/>
          </ac:spMkLst>
        </pc:spChg>
        <pc:picChg chg="del">
          <ac:chgData name="Catalina Szigeti" userId="3f4d98c82cce39ac" providerId="LiveId" clId="{ADAE5452-EB1D-4292-A534-1CD427E1508D}" dt="2020-12-27T16:15:20.047" v="632" actId="478"/>
          <ac:picMkLst>
            <pc:docMk/>
            <pc:sldMk cId="1212351240" sldId="280"/>
            <ac:picMk id="8" creationId="{90C1696A-95D2-476A-BECF-503A2C05264C}"/>
          </ac:picMkLst>
        </pc:picChg>
        <pc:picChg chg="add mod">
          <ac:chgData name="Catalina Szigeti" userId="3f4d98c82cce39ac" providerId="LiveId" clId="{ADAE5452-EB1D-4292-A534-1CD427E1508D}" dt="2020-12-27T16:18:44.058" v="684" actId="1076"/>
          <ac:picMkLst>
            <pc:docMk/>
            <pc:sldMk cId="1212351240" sldId="280"/>
            <ac:picMk id="10" creationId="{7EFFDFA7-E505-4DF5-AC0D-58A0C71948FC}"/>
          </ac:picMkLst>
        </pc:picChg>
      </pc:sldChg>
      <pc:sldChg chg="addSp delSp modSp add mod ord modClrScheme chgLayout">
        <pc:chgData name="Catalina Szigeti" userId="3f4d98c82cce39ac" providerId="LiveId" clId="{ADAE5452-EB1D-4292-A534-1CD427E1508D}" dt="2020-12-27T16:23:55.900" v="757" actId="14100"/>
        <pc:sldMkLst>
          <pc:docMk/>
          <pc:sldMk cId="2943317354" sldId="281"/>
        </pc:sldMkLst>
        <pc:spChg chg="add mod">
          <ac:chgData name="Catalina Szigeti" userId="3f4d98c82cce39ac" providerId="LiveId" clId="{ADAE5452-EB1D-4292-A534-1CD427E1508D}" dt="2020-12-27T16:19:40.580" v="700"/>
          <ac:spMkLst>
            <pc:docMk/>
            <pc:sldMk cId="2943317354" sldId="281"/>
            <ac:spMk id="14" creationId="{82EB096A-DF0C-4730-B877-3377AD2A9156}"/>
          </ac:spMkLst>
        </pc:spChg>
        <pc:spChg chg="add mod">
          <ac:chgData name="Catalina Szigeti" userId="3f4d98c82cce39ac" providerId="LiveId" clId="{ADAE5452-EB1D-4292-A534-1CD427E1508D}" dt="2020-12-27T16:23:25.547" v="750" actId="1076"/>
          <ac:spMkLst>
            <pc:docMk/>
            <pc:sldMk cId="2943317354" sldId="281"/>
            <ac:spMk id="15" creationId="{F2FBD07A-5D8B-4F52-AFDD-A889EF0838F5}"/>
          </ac:spMkLst>
        </pc:spChg>
        <pc:spChg chg="add mod">
          <ac:chgData name="Catalina Szigeti" userId="3f4d98c82cce39ac" providerId="LiveId" clId="{ADAE5452-EB1D-4292-A534-1CD427E1508D}" dt="2020-12-27T16:21:32.309" v="721" actId="113"/>
          <ac:spMkLst>
            <pc:docMk/>
            <pc:sldMk cId="2943317354" sldId="281"/>
            <ac:spMk id="16" creationId="{58444A4D-AFAB-4C02-A780-968959EB17E8}"/>
          </ac:spMkLst>
        </pc:spChg>
        <pc:spChg chg="add mod ord">
          <ac:chgData name="Catalina Szigeti" userId="3f4d98c82cce39ac" providerId="LiveId" clId="{ADAE5452-EB1D-4292-A534-1CD427E1508D}" dt="2020-12-27T16:23:55.900" v="757" actId="14100"/>
          <ac:spMkLst>
            <pc:docMk/>
            <pc:sldMk cId="2943317354" sldId="281"/>
            <ac:spMk id="19" creationId="{9C209F98-BFE9-4225-9BD1-7AB5CB6109F3}"/>
          </ac:spMkLst>
        </pc:spChg>
        <pc:spChg chg="add del mod">
          <ac:chgData name="Catalina Szigeti" userId="3f4d98c82cce39ac" providerId="LiveId" clId="{ADAE5452-EB1D-4292-A534-1CD427E1508D}" dt="2020-12-27T16:22:52.566" v="739"/>
          <ac:spMkLst>
            <pc:docMk/>
            <pc:sldMk cId="2943317354" sldId="281"/>
            <ac:spMk id="20" creationId="{6BBC0956-CEFB-4CB3-A0EF-630C58F94007}"/>
          </ac:spMkLst>
        </pc:spChg>
        <pc:spChg chg="add del mod">
          <ac:chgData name="Catalina Szigeti" userId="3f4d98c82cce39ac" providerId="LiveId" clId="{ADAE5452-EB1D-4292-A534-1CD427E1508D}" dt="2020-12-27T16:22:57.233" v="741"/>
          <ac:spMkLst>
            <pc:docMk/>
            <pc:sldMk cId="2943317354" sldId="281"/>
            <ac:spMk id="21" creationId="{31007443-48F3-4035-9AA7-946102BD24B8}"/>
          </ac:spMkLst>
        </pc:spChg>
        <pc:spChg chg="add mod ord">
          <ac:chgData name="Catalina Szigeti" userId="3f4d98c82cce39ac" providerId="LiveId" clId="{ADAE5452-EB1D-4292-A534-1CD427E1508D}" dt="2020-12-27T16:23:31.923" v="751" actId="14100"/>
          <ac:spMkLst>
            <pc:docMk/>
            <pc:sldMk cId="2943317354" sldId="281"/>
            <ac:spMk id="22" creationId="{A749C78A-A552-4682-A89D-A06FCD0ADD98}"/>
          </ac:spMkLst>
        </pc:spChg>
        <pc:spChg chg="mod">
          <ac:chgData name="Catalina Szigeti" userId="3f4d98c82cce39ac" providerId="LiveId" clId="{ADAE5452-EB1D-4292-A534-1CD427E1508D}" dt="2020-12-27T16:20:14.703" v="711" actId="14100"/>
          <ac:spMkLst>
            <pc:docMk/>
            <pc:sldMk cId="2943317354" sldId="281"/>
            <ac:spMk id="258" creationId="{00000000-0000-0000-0000-000000000000}"/>
          </ac:spMkLst>
        </pc:spChg>
        <pc:spChg chg="del">
          <ac:chgData name="Catalina Szigeti" userId="3f4d98c82cce39ac" providerId="LiveId" clId="{ADAE5452-EB1D-4292-A534-1CD427E1508D}" dt="2020-12-27T16:19:24.916" v="695" actId="478"/>
          <ac:spMkLst>
            <pc:docMk/>
            <pc:sldMk cId="2943317354" sldId="281"/>
            <ac:spMk id="259" creationId="{00000000-0000-0000-0000-000000000000}"/>
          </ac:spMkLst>
        </pc:spChg>
        <pc:spChg chg="mod">
          <ac:chgData name="Catalina Szigeti" userId="3f4d98c82cce39ac" providerId="LiveId" clId="{ADAE5452-EB1D-4292-A534-1CD427E1508D}" dt="2020-12-27T16:23:25.547" v="750" actId="1076"/>
          <ac:spMkLst>
            <pc:docMk/>
            <pc:sldMk cId="2943317354" sldId="281"/>
            <ac:spMk id="260" creationId="{00000000-0000-0000-0000-000000000000}"/>
          </ac:spMkLst>
        </pc:spChg>
        <pc:spChg chg="del mod">
          <ac:chgData name="Catalina Szigeti" userId="3f4d98c82cce39ac" providerId="LiveId" clId="{ADAE5452-EB1D-4292-A534-1CD427E1508D}" dt="2020-12-27T16:19:23.617" v="693" actId="478"/>
          <ac:spMkLst>
            <pc:docMk/>
            <pc:sldMk cId="2943317354" sldId="281"/>
            <ac:spMk id="261" creationId="{00000000-0000-0000-0000-000000000000}"/>
          </ac:spMkLst>
        </pc:spChg>
        <pc:spChg chg="del">
          <ac:chgData name="Catalina Szigeti" userId="3f4d98c82cce39ac" providerId="LiveId" clId="{ADAE5452-EB1D-4292-A534-1CD427E1508D}" dt="2020-12-27T16:19:20.707" v="689" actId="478"/>
          <ac:spMkLst>
            <pc:docMk/>
            <pc:sldMk cId="2943317354" sldId="281"/>
            <ac:spMk id="262" creationId="{00000000-0000-0000-0000-000000000000}"/>
          </ac:spMkLst>
        </pc:spChg>
        <pc:spChg chg="del">
          <ac:chgData name="Catalina Szigeti" userId="3f4d98c82cce39ac" providerId="LiveId" clId="{ADAE5452-EB1D-4292-A534-1CD427E1508D}" dt="2020-12-27T16:19:32.964" v="697" actId="478"/>
          <ac:spMkLst>
            <pc:docMk/>
            <pc:sldMk cId="2943317354" sldId="281"/>
            <ac:spMk id="263" creationId="{00000000-0000-0000-0000-000000000000}"/>
          </ac:spMkLst>
        </pc:spChg>
        <pc:spChg chg="del mod">
          <ac:chgData name="Catalina Szigeti" userId="3f4d98c82cce39ac" providerId="LiveId" clId="{ADAE5452-EB1D-4292-A534-1CD427E1508D}" dt="2020-12-27T16:19:55.020" v="705" actId="478"/>
          <ac:spMkLst>
            <pc:docMk/>
            <pc:sldMk cId="2943317354" sldId="281"/>
            <ac:spMk id="264" creationId="{00000000-0000-0000-0000-000000000000}"/>
          </ac:spMkLst>
        </pc:spChg>
        <pc:spChg chg="del mod">
          <ac:chgData name="Catalina Szigeti" userId="3f4d98c82cce39ac" providerId="LiveId" clId="{ADAE5452-EB1D-4292-A534-1CD427E1508D}" dt="2020-12-27T16:19:53.014" v="704" actId="478"/>
          <ac:spMkLst>
            <pc:docMk/>
            <pc:sldMk cId="2943317354" sldId="281"/>
            <ac:spMk id="265" creationId="{00000000-0000-0000-0000-000000000000}"/>
          </ac:spMkLst>
        </pc:spChg>
        <pc:spChg chg="del">
          <ac:chgData name="Catalina Szigeti" userId="3f4d98c82cce39ac" providerId="LiveId" clId="{ADAE5452-EB1D-4292-A534-1CD427E1508D}" dt="2020-12-27T16:19:29.581" v="696" actId="478"/>
          <ac:spMkLst>
            <pc:docMk/>
            <pc:sldMk cId="2943317354" sldId="281"/>
            <ac:spMk id="266" creationId="{00000000-0000-0000-0000-000000000000}"/>
          </ac:spMkLst>
        </pc:spChg>
        <pc:picChg chg="add mod">
          <ac:chgData name="Catalina Szigeti" userId="3f4d98c82cce39ac" providerId="LiveId" clId="{ADAE5452-EB1D-4292-A534-1CD427E1508D}" dt="2020-12-27T16:23:36.647" v="753" actId="14100"/>
          <ac:picMkLst>
            <pc:docMk/>
            <pc:sldMk cId="2943317354" sldId="281"/>
            <ac:picMk id="17" creationId="{85258ED0-4F2B-4B7F-B870-163F288D3FF2}"/>
          </ac:picMkLst>
        </pc:picChg>
        <pc:picChg chg="add mod">
          <ac:chgData name="Catalina Szigeti" userId="3f4d98c82cce39ac" providerId="LiveId" clId="{ADAE5452-EB1D-4292-A534-1CD427E1508D}" dt="2020-12-27T16:22:15.590" v="726" actId="11530"/>
          <ac:picMkLst>
            <pc:docMk/>
            <pc:sldMk cId="2943317354" sldId="281"/>
            <ac:picMk id="18" creationId="{C08C0E7C-2D5B-4C40-A198-E1576A7F68DD}"/>
          </ac:picMkLst>
        </pc:picChg>
        <pc:picChg chg="del mod">
          <ac:chgData name="Catalina Szigeti" userId="3f4d98c82cce39ac" providerId="LiveId" clId="{ADAE5452-EB1D-4292-A534-1CD427E1508D}" dt="2020-12-27T16:19:22.951" v="691" actId="478"/>
          <ac:picMkLst>
            <pc:docMk/>
            <pc:sldMk cId="2943317354" sldId="281"/>
            <ac:picMk id="267" creationId="{00000000-0000-0000-0000-000000000000}"/>
          </ac:picMkLst>
        </pc:picChg>
        <pc:picChg chg="del">
          <ac:chgData name="Catalina Szigeti" userId="3f4d98c82cce39ac" providerId="LiveId" clId="{ADAE5452-EB1D-4292-A534-1CD427E1508D}" dt="2020-12-27T16:19:24.198" v="694" actId="478"/>
          <ac:picMkLst>
            <pc:docMk/>
            <pc:sldMk cId="2943317354" sldId="281"/>
            <ac:picMk id="268" creationId="{00000000-0000-0000-0000-000000000000}"/>
          </ac:picMkLst>
        </pc:picChg>
        <pc:picChg chg="del">
          <ac:chgData name="Catalina Szigeti" userId="3f4d98c82cce39ac" providerId="LiveId" clId="{ADAE5452-EB1D-4292-A534-1CD427E1508D}" dt="2020-12-27T16:19:19.069" v="688" actId="478"/>
          <ac:picMkLst>
            <pc:docMk/>
            <pc:sldMk cId="2943317354" sldId="281"/>
            <ac:picMk id="269" creationId="{00000000-0000-0000-0000-000000000000}"/>
          </ac:picMkLst>
        </pc:picChg>
      </pc:sldChg>
      <pc:sldChg chg="addSp delSp modSp add mod ord">
        <pc:chgData name="Catalina Szigeti" userId="3f4d98c82cce39ac" providerId="LiveId" clId="{ADAE5452-EB1D-4292-A534-1CD427E1508D}" dt="2020-12-27T16:27:56.423" v="814" actId="1035"/>
        <pc:sldMkLst>
          <pc:docMk/>
          <pc:sldMk cId="2055319334" sldId="282"/>
        </pc:sldMkLst>
        <pc:spChg chg="add mod ord">
          <ac:chgData name="Catalina Szigeti" userId="3f4d98c82cce39ac" providerId="LiveId" clId="{ADAE5452-EB1D-4292-A534-1CD427E1508D}" dt="2020-12-27T16:26:02.563" v="789" actId="14100"/>
          <ac:spMkLst>
            <pc:docMk/>
            <pc:sldMk cId="2055319334" sldId="282"/>
            <ac:spMk id="13" creationId="{BAE91DB1-F789-4EAD-9EFD-402634BD5819}"/>
          </ac:spMkLst>
        </pc:spChg>
        <pc:spChg chg="mod">
          <ac:chgData name="Catalina Szigeti" userId="3f4d98c82cce39ac" providerId="LiveId" clId="{ADAE5452-EB1D-4292-A534-1CD427E1508D}" dt="2020-12-27T16:24:42.819" v="776" actId="20577"/>
          <ac:spMkLst>
            <pc:docMk/>
            <pc:sldMk cId="2055319334" sldId="282"/>
            <ac:spMk id="14" creationId="{82EB096A-DF0C-4730-B877-3377AD2A9156}"/>
          </ac:spMkLst>
        </pc:spChg>
        <pc:spChg chg="del">
          <ac:chgData name="Catalina Szigeti" userId="3f4d98c82cce39ac" providerId="LiveId" clId="{ADAE5452-EB1D-4292-A534-1CD427E1508D}" dt="2020-12-27T16:24:46.980" v="777" actId="478"/>
          <ac:spMkLst>
            <pc:docMk/>
            <pc:sldMk cId="2055319334" sldId="282"/>
            <ac:spMk id="15" creationId="{F2FBD07A-5D8B-4F52-AFDD-A889EF0838F5}"/>
          </ac:spMkLst>
        </pc:spChg>
        <pc:spChg chg="del">
          <ac:chgData name="Catalina Szigeti" userId="3f4d98c82cce39ac" providerId="LiveId" clId="{ADAE5452-EB1D-4292-A534-1CD427E1508D}" dt="2020-12-27T16:24:46.980" v="777" actId="478"/>
          <ac:spMkLst>
            <pc:docMk/>
            <pc:sldMk cId="2055319334" sldId="282"/>
            <ac:spMk id="16" creationId="{58444A4D-AFAB-4C02-A780-968959EB17E8}"/>
          </ac:spMkLst>
        </pc:spChg>
        <pc:spChg chg="del">
          <ac:chgData name="Catalina Szigeti" userId="3f4d98c82cce39ac" providerId="LiveId" clId="{ADAE5452-EB1D-4292-A534-1CD427E1508D}" dt="2020-12-27T16:24:46.980" v="777" actId="478"/>
          <ac:spMkLst>
            <pc:docMk/>
            <pc:sldMk cId="2055319334" sldId="282"/>
            <ac:spMk id="19" creationId="{9C209F98-BFE9-4225-9BD1-7AB5CB6109F3}"/>
          </ac:spMkLst>
        </pc:spChg>
        <pc:spChg chg="add mod ord">
          <ac:chgData name="Catalina Szigeti" userId="3f4d98c82cce39ac" providerId="LiveId" clId="{ADAE5452-EB1D-4292-A534-1CD427E1508D}" dt="2020-12-27T16:27:43.251" v="807" actId="14100"/>
          <ac:spMkLst>
            <pc:docMk/>
            <pc:sldMk cId="2055319334" sldId="282"/>
            <ac:spMk id="20" creationId="{381F4268-434F-4D0C-BE85-B3F775EAEE85}"/>
          </ac:spMkLst>
        </pc:spChg>
        <pc:spChg chg="add mod">
          <ac:chgData name="Catalina Szigeti" userId="3f4d98c82cce39ac" providerId="LiveId" clId="{ADAE5452-EB1D-4292-A534-1CD427E1508D}" dt="2020-12-27T16:27:50.643" v="809" actId="1076"/>
          <ac:spMkLst>
            <pc:docMk/>
            <pc:sldMk cId="2055319334" sldId="282"/>
            <ac:spMk id="21" creationId="{86F02E44-D025-40AB-B250-7D194DBC4218}"/>
          </ac:spMkLst>
        </pc:spChg>
        <pc:spChg chg="del">
          <ac:chgData name="Catalina Szigeti" userId="3f4d98c82cce39ac" providerId="LiveId" clId="{ADAE5452-EB1D-4292-A534-1CD427E1508D}" dt="2020-12-27T16:24:46.980" v="777" actId="478"/>
          <ac:spMkLst>
            <pc:docMk/>
            <pc:sldMk cId="2055319334" sldId="282"/>
            <ac:spMk id="22" creationId="{A749C78A-A552-4682-A89D-A06FCD0ADD98}"/>
          </ac:spMkLst>
        </pc:spChg>
        <pc:spChg chg="add mod">
          <ac:chgData name="Catalina Szigeti" userId="3f4d98c82cce39ac" providerId="LiveId" clId="{ADAE5452-EB1D-4292-A534-1CD427E1508D}" dt="2020-12-27T16:27:10.373" v="803" actId="113"/>
          <ac:spMkLst>
            <pc:docMk/>
            <pc:sldMk cId="2055319334" sldId="282"/>
            <ac:spMk id="23" creationId="{C070AF7E-AAC8-41B4-8E8A-D732EC9AEF55}"/>
          </ac:spMkLst>
        </pc:spChg>
        <pc:spChg chg="del">
          <ac:chgData name="Catalina Szigeti" userId="3f4d98c82cce39ac" providerId="LiveId" clId="{ADAE5452-EB1D-4292-A534-1CD427E1508D}" dt="2020-12-27T16:24:46.980" v="777" actId="478"/>
          <ac:spMkLst>
            <pc:docMk/>
            <pc:sldMk cId="2055319334" sldId="282"/>
            <ac:spMk id="258" creationId="{00000000-0000-0000-0000-000000000000}"/>
          </ac:spMkLst>
        </pc:spChg>
        <pc:spChg chg="del">
          <ac:chgData name="Catalina Szigeti" userId="3f4d98c82cce39ac" providerId="LiveId" clId="{ADAE5452-EB1D-4292-A534-1CD427E1508D}" dt="2020-12-27T16:24:46.980" v="777" actId="478"/>
          <ac:spMkLst>
            <pc:docMk/>
            <pc:sldMk cId="2055319334" sldId="282"/>
            <ac:spMk id="260" creationId="{00000000-0000-0000-0000-000000000000}"/>
          </ac:spMkLst>
        </pc:spChg>
        <pc:picChg chg="add mod">
          <ac:chgData name="Catalina Szigeti" userId="3f4d98c82cce39ac" providerId="LiveId" clId="{ADAE5452-EB1D-4292-A534-1CD427E1508D}" dt="2020-12-27T16:25:36.885" v="783" actId="11530"/>
          <ac:picMkLst>
            <pc:docMk/>
            <pc:sldMk cId="2055319334" sldId="282"/>
            <ac:picMk id="11" creationId="{796FF7D6-FD5C-48EF-BD4F-1EA456F0D2A8}"/>
          </ac:picMkLst>
        </pc:picChg>
        <pc:picChg chg="add mod">
          <ac:chgData name="Catalina Szigeti" userId="3f4d98c82cce39ac" providerId="LiveId" clId="{ADAE5452-EB1D-4292-A534-1CD427E1508D}" dt="2020-12-27T16:27:56.423" v="814" actId="1035"/>
          <ac:picMkLst>
            <pc:docMk/>
            <pc:sldMk cId="2055319334" sldId="282"/>
            <ac:picMk id="12" creationId="{A9215654-4C3F-4A89-9B6C-C70F6397FDAB}"/>
          </ac:picMkLst>
        </pc:picChg>
        <pc:picChg chg="del">
          <ac:chgData name="Catalina Szigeti" userId="3f4d98c82cce39ac" providerId="LiveId" clId="{ADAE5452-EB1D-4292-A534-1CD427E1508D}" dt="2020-12-27T16:24:46.980" v="777" actId="478"/>
          <ac:picMkLst>
            <pc:docMk/>
            <pc:sldMk cId="2055319334" sldId="282"/>
            <ac:picMk id="17" creationId="{85258ED0-4F2B-4B7F-B870-163F288D3FF2}"/>
          </ac:picMkLst>
        </pc:picChg>
        <pc:picChg chg="del">
          <ac:chgData name="Catalina Szigeti" userId="3f4d98c82cce39ac" providerId="LiveId" clId="{ADAE5452-EB1D-4292-A534-1CD427E1508D}" dt="2020-12-27T16:24:46.980" v="777" actId="478"/>
          <ac:picMkLst>
            <pc:docMk/>
            <pc:sldMk cId="2055319334" sldId="282"/>
            <ac:picMk id="18" creationId="{C08C0E7C-2D5B-4C40-A198-E1576A7F68DD}"/>
          </ac:picMkLst>
        </pc:picChg>
      </pc:sldChg>
      <pc:sldChg chg="addSp delSp modSp add mod modClrScheme chgLayout">
        <pc:chgData name="Catalina Szigeti" userId="3f4d98c82cce39ac" providerId="LiveId" clId="{ADAE5452-EB1D-4292-A534-1CD427E1508D}" dt="2020-12-27T16:32:15.606" v="910" actId="1076"/>
        <pc:sldMkLst>
          <pc:docMk/>
          <pc:sldMk cId="1934450" sldId="283"/>
        </pc:sldMkLst>
        <pc:spChg chg="add del">
          <ac:chgData name="Catalina Szigeti" userId="3f4d98c82cce39ac" providerId="LiveId" clId="{ADAE5452-EB1D-4292-A534-1CD427E1508D}" dt="2020-12-27T16:28:59.092" v="854" actId="22"/>
          <ac:spMkLst>
            <pc:docMk/>
            <pc:sldMk cId="1934450" sldId="283"/>
            <ac:spMk id="10" creationId="{411BB7E0-C1F8-405A-834A-AF8FF3B49B97}"/>
          </ac:spMkLst>
        </pc:spChg>
        <pc:spChg chg="del">
          <ac:chgData name="Catalina Szigeti" userId="3f4d98c82cce39ac" providerId="LiveId" clId="{ADAE5452-EB1D-4292-A534-1CD427E1508D}" dt="2020-12-27T16:28:34.228" v="850" actId="478"/>
          <ac:spMkLst>
            <pc:docMk/>
            <pc:sldMk cId="1934450" sldId="283"/>
            <ac:spMk id="13" creationId="{BAE91DB1-F789-4EAD-9EFD-402634BD5819}"/>
          </ac:spMkLst>
        </pc:spChg>
        <pc:spChg chg="mod">
          <ac:chgData name="Catalina Szigeti" userId="3f4d98c82cce39ac" providerId="LiveId" clId="{ADAE5452-EB1D-4292-A534-1CD427E1508D}" dt="2020-12-27T16:28:29.657" v="849" actId="20577"/>
          <ac:spMkLst>
            <pc:docMk/>
            <pc:sldMk cId="1934450" sldId="283"/>
            <ac:spMk id="14" creationId="{82EB096A-DF0C-4730-B877-3377AD2A9156}"/>
          </ac:spMkLst>
        </pc:spChg>
        <pc:spChg chg="add mod">
          <ac:chgData name="Catalina Szigeti" userId="3f4d98c82cce39ac" providerId="LiveId" clId="{ADAE5452-EB1D-4292-A534-1CD427E1508D}" dt="2020-12-27T16:31:39.648" v="901" actId="14100"/>
          <ac:spMkLst>
            <pc:docMk/>
            <pc:sldMk cId="1934450" sldId="283"/>
            <ac:spMk id="15" creationId="{4209E272-0BC7-4360-B849-7ED5CC5EB424}"/>
          </ac:spMkLst>
        </pc:spChg>
        <pc:spChg chg="add mod">
          <ac:chgData name="Catalina Szigeti" userId="3f4d98c82cce39ac" providerId="LiveId" clId="{ADAE5452-EB1D-4292-A534-1CD427E1508D}" dt="2020-12-27T16:30:21.926" v="876" actId="1076"/>
          <ac:spMkLst>
            <pc:docMk/>
            <pc:sldMk cId="1934450" sldId="283"/>
            <ac:spMk id="17" creationId="{D5608642-5177-4894-9C53-4C92836E8501}"/>
          </ac:spMkLst>
        </pc:spChg>
        <pc:spChg chg="del">
          <ac:chgData name="Catalina Szigeti" userId="3f4d98c82cce39ac" providerId="LiveId" clId="{ADAE5452-EB1D-4292-A534-1CD427E1508D}" dt="2020-12-27T16:28:36.889" v="851" actId="478"/>
          <ac:spMkLst>
            <pc:docMk/>
            <pc:sldMk cId="1934450" sldId="283"/>
            <ac:spMk id="20" creationId="{381F4268-434F-4D0C-BE85-B3F775EAEE85}"/>
          </ac:spMkLst>
        </pc:spChg>
        <pc:spChg chg="del">
          <ac:chgData name="Catalina Szigeti" userId="3f4d98c82cce39ac" providerId="LiveId" clId="{ADAE5452-EB1D-4292-A534-1CD427E1508D}" dt="2020-12-27T16:28:34.228" v="850" actId="478"/>
          <ac:spMkLst>
            <pc:docMk/>
            <pc:sldMk cId="1934450" sldId="283"/>
            <ac:spMk id="21" creationId="{86F02E44-D025-40AB-B250-7D194DBC4218}"/>
          </ac:spMkLst>
        </pc:spChg>
        <pc:spChg chg="del">
          <ac:chgData name="Catalina Szigeti" userId="3f4d98c82cce39ac" providerId="LiveId" clId="{ADAE5452-EB1D-4292-A534-1CD427E1508D}" dt="2020-12-27T16:28:34.228" v="850" actId="478"/>
          <ac:spMkLst>
            <pc:docMk/>
            <pc:sldMk cId="1934450" sldId="283"/>
            <ac:spMk id="23" creationId="{C070AF7E-AAC8-41B4-8E8A-D732EC9AEF55}"/>
          </ac:spMkLst>
        </pc:spChg>
        <pc:spChg chg="add mod ord">
          <ac:chgData name="Catalina Szigeti" userId="3f4d98c82cce39ac" providerId="LiveId" clId="{ADAE5452-EB1D-4292-A534-1CD427E1508D}" dt="2020-12-27T16:32:02.461" v="906" actId="167"/>
          <ac:spMkLst>
            <pc:docMk/>
            <pc:sldMk cId="1934450" sldId="283"/>
            <ac:spMk id="24" creationId="{B5763F6A-4A98-4DD9-962A-08DF6B43F879}"/>
          </ac:spMkLst>
        </pc:spChg>
        <pc:spChg chg="add mod">
          <ac:chgData name="Catalina Szigeti" userId="3f4d98c82cce39ac" providerId="LiveId" clId="{ADAE5452-EB1D-4292-A534-1CD427E1508D}" dt="2020-12-27T16:32:12.545" v="909" actId="1076"/>
          <ac:spMkLst>
            <pc:docMk/>
            <pc:sldMk cId="1934450" sldId="283"/>
            <ac:spMk id="25" creationId="{90F17E5B-D65F-4D1F-A280-853DFC649F32}"/>
          </ac:spMkLst>
        </pc:spChg>
        <pc:picChg chg="del">
          <ac:chgData name="Catalina Szigeti" userId="3f4d98c82cce39ac" providerId="LiveId" clId="{ADAE5452-EB1D-4292-A534-1CD427E1508D}" dt="2020-12-27T16:28:34.228" v="850" actId="478"/>
          <ac:picMkLst>
            <pc:docMk/>
            <pc:sldMk cId="1934450" sldId="283"/>
            <ac:picMk id="11" creationId="{796FF7D6-FD5C-48EF-BD4F-1EA456F0D2A8}"/>
          </ac:picMkLst>
        </pc:picChg>
        <pc:picChg chg="del">
          <ac:chgData name="Catalina Szigeti" userId="3f4d98c82cce39ac" providerId="LiveId" clId="{ADAE5452-EB1D-4292-A534-1CD427E1508D}" dt="2020-12-27T16:28:34.228" v="850" actId="478"/>
          <ac:picMkLst>
            <pc:docMk/>
            <pc:sldMk cId="1934450" sldId="283"/>
            <ac:picMk id="12" creationId="{A9215654-4C3F-4A89-9B6C-C70F6397FDAB}"/>
          </ac:picMkLst>
        </pc:picChg>
        <pc:picChg chg="add mod">
          <ac:chgData name="Catalina Szigeti" userId="3f4d98c82cce39ac" providerId="LiveId" clId="{ADAE5452-EB1D-4292-A534-1CD427E1508D}" dt="2020-12-27T16:32:15.606" v="910" actId="1076"/>
          <ac:picMkLst>
            <pc:docMk/>
            <pc:sldMk cId="1934450" sldId="283"/>
            <ac:picMk id="16" creationId="{54D96539-5919-4C72-B12F-27F61330DEBC}"/>
          </ac:picMkLst>
        </pc:picChg>
        <pc:picChg chg="add del mod">
          <ac:chgData name="Catalina Szigeti" userId="3f4d98c82cce39ac" providerId="LiveId" clId="{ADAE5452-EB1D-4292-A534-1CD427E1508D}" dt="2020-12-27T16:31:00.318" v="888"/>
          <ac:picMkLst>
            <pc:docMk/>
            <pc:sldMk cId="1934450" sldId="283"/>
            <ac:picMk id="18" creationId="{BD9ACE5A-A38C-4C45-BDF1-0C1900C19C94}"/>
          </ac:picMkLst>
        </pc:picChg>
        <pc:picChg chg="add mod">
          <ac:chgData name="Catalina Szigeti" userId="3f4d98c82cce39ac" providerId="LiveId" clId="{ADAE5452-EB1D-4292-A534-1CD427E1508D}" dt="2020-12-27T16:30:57.705" v="887" actId="571"/>
          <ac:picMkLst>
            <pc:docMk/>
            <pc:sldMk cId="1934450" sldId="283"/>
            <ac:picMk id="19" creationId="{1753F9AE-466E-4748-B27A-A248EB1DE6DA}"/>
          </ac:picMkLst>
        </pc:picChg>
        <pc:picChg chg="add mod modCrop">
          <ac:chgData name="Catalina Szigeti" userId="3f4d98c82cce39ac" providerId="LiveId" clId="{ADAE5452-EB1D-4292-A534-1CD427E1508D}" dt="2020-12-27T16:31:21.863" v="895" actId="1076"/>
          <ac:picMkLst>
            <pc:docMk/>
            <pc:sldMk cId="1934450" sldId="283"/>
            <ac:picMk id="22" creationId="{683E2297-4882-41D9-993A-DF3A13AE5854}"/>
          </ac:picMkLst>
        </pc:picChg>
      </pc:sldChg>
      <pc:sldChg chg="addSp delSp modSp add mod">
        <pc:chgData name="Catalina Szigeti" userId="3f4d98c82cce39ac" providerId="LiveId" clId="{ADAE5452-EB1D-4292-A534-1CD427E1508D}" dt="2020-12-27T16:36:57.318" v="980" actId="1076"/>
        <pc:sldMkLst>
          <pc:docMk/>
          <pc:sldMk cId="2960948720" sldId="284"/>
        </pc:sldMkLst>
        <pc:spChg chg="mod">
          <ac:chgData name="Catalina Szigeti" userId="3f4d98c82cce39ac" providerId="LiveId" clId="{ADAE5452-EB1D-4292-A534-1CD427E1508D}" dt="2020-12-27T16:36:54.594" v="979" actId="1076"/>
          <ac:spMkLst>
            <pc:docMk/>
            <pc:sldMk cId="2960948720" sldId="284"/>
            <ac:spMk id="15" creationId="{4209E272-0BC7-4360-B849-7ED5CC5EB424}"/>
          </ac:spMkLst>
        </pc:spChg>
        <pc:spChg chg="mod">
          <ac:chgData name="Catalina Szigeti" userId="3f4d98c82cce39ac" providerId="LiveId" clId="{ADAE5452-EB1D-4292-A534-1CD427E1508D}" dt="2020-12-27T16:35:57.054" v="963" actId="1076"/>
          <ac:spMkLst>
            <pc:docMk/>
            <pc:sldMk cId="2960948720" sldId="284"/>
            <ac:spMk id="17" creationId="{D5608642-5177-4894-9C53-4C92836E8501}"/>
          </ac:spMkLst>
        </pc:spChg>
        <pc:spChg chg="del mod">
          <ac:chgData name="Catalina Szigeti" userId="3f4d98c82cce39ac" providerId="LiveId" clId="{ADAE5452-EB1D-4292-A534-1CD427E1508D}" dt="2020-12-27T16:35:44.648" v="959" actId="478"/>
          <ac:spMkLst>
            <pc:docMk/>
            <pc:sldMk cId="2960948720" sldId="284"/>
            <ac:spMk id="24" creationId="{B5763F6A-4A98-4DD9-962A-08DF6B43F879}"/>
          </ac:spMkLst>
        </pc:spChg>
        <pc:spChg chg="del">
          <ac:chgData name="Catalina Szigeti" userId="3f4d98c82cce39ac" providerId="LiveId" clId="{ADAE5452-EB1D-4292-A534-1CD427E1508D}" dt="2020-12-27T16:33:49.732" v="936" actId="478"/>
          <ac:spMkLst>
            <pc:docMk/>
            <pc:sldMk cId="2960948720" sldId="284"/>
            <ac:spMk id="25" creationId="{90F17E5B-D65F-4D1F-A280-853DFC649F32}"/>
          </ac:spMkLst>
        </pc:spChg>
        <pc:picChg chg="add mod modCrop">
          <ac:chgData name="Catalina Szigeti" userId="3f4d98c82cce39ac" providerId="LiveId" clId="{ADAE5452-EB1D-4292-A534-1CD427E1508D}" dt="2020-12-27T16:36:47.692" v="976" actId="1076"/>
          <ac:picMkLst>
            <pc:docMk/>
            <pc:sldMk cId="2960948720" sldId="284"/>
            <ac:picMk id="9" creationId="{B4E7A9F0-AC36-4A60-855E-7AF7A1013A70}"/>
          </ac:picMkLst>
        </pc:picChg>
        <pc:picChg chg="add mod">
          <ac:chgData name="Catalina Szigeti" userId="3f4d98c82cce39ac" providerId="LiveId" clId="{ADAE5452-EB1D-4292-A534-1CD427E1508D}" dt="2020-12-27T16:36:57.318" v="980" actId="1076"/>
          <ac:picMkLst>
            <pc:docMk/>
            <pc:sldMk cId="2960948720" sldId="284"/>
            <ac:picMk id="10" creationId="{94E5E662-DE43-46B9-8EF5-BB15C927CE1F}"/>
          </ac:picMkLst>
        </pc:picChg>
        <pc:picChg chg="del">
          <ac:chgData name="Catalina Szigeti" userId="3f4d98c82cce39ac" providerId="LiveId" clId="{ADAE5452-EB1D-4292-A534-1CD427E1508D}" dt="2020-12-27T16:32:58.536" v="929" actId="478"/>
          <ac:picMkLst>
            <pc:docMk/>
            <pc:sldMk cId="2960948720" sldId="284"/>
            <ac:picMk id="16" creationId="{54D96539-5919-4C72-B12F-27F61330DEBC}"/>
          </ac:picMkLst>
        </pc:picChg>
        <pc:picChg chg="del">
          <ac:chgData name="Catalina Szigeti" userId="3f4d98c82cce39ac" providerId="LiveId" clId="{ADAE5452-EB1D-4292-A534-1CD427E1508D}" dt="2020-12-27T16:32:37.236" v="912" actId="478"/>
          <ac:picMkLst>
            <pc:docMk/>
            <pc:sldMk cId="2960948720" sldId="284"/>
            <ac:picMk id="22" creationId="{683E2297-4882-41D9-993A-DF3A13AE5854}"/>
          </ac:picMkLst>
        </pc:picChg>
      </pc:sldChg>
      <pc:sldChg chg="addSp delSp modSp add mod modClrScheme chgLayout">
        <pc:chgData name="Catalina Szigeti" userId="3f4d98c82cce39ac" providerId="LiveId" clId="{ADAE5452-EB1D-4292-A534-1CD427E1508D}" dt="2020-12-27T16:42:17.586" v="1110" actId="14100"/>
        <pc:sldMkLst>
          <pc:docMk/>
          <pc:sldMk cId="3572679794" sldId="285"/>
        </pc:sldMkLst>
        <pc:spChg chg="mod">
          <ac:chgData name="Catalina Szigeti" userId="3f4d98c82cce39ac" providerId="LiveId" clId="{ADAE5452-EB1D-4292-A534-1CD427E1508D}" dt="2020-12-27T16:40:53.534" v="1038" actId="14100"/>
          <ac:spMkLst>
            <pc:docMk/>
            <pc:sldMk cId="3572679794" sldId="285"/>
            <ac:spMk id="15" creationId="{4209E272-0BC7-4360-B849-7ED5CC5EB424}"/>
          </ac:spMkLst>
        </pc:spChg>
        <pc:spChg chg="mod">
          <ac:chgData name="Catalina Szigeti" userId="3f4d98c82cce39ac" providerId="LiveId" clId="{ADAE5452-EB1D-4292-A534-1CD427E1508D}" dt="2020-12-27T16:40:48.197" v="1037" actId="1076"/>
          <ac:spMkLst>
            <pc:docMk/>
            <pc:sldMk cId="3572679794" sldId="285"/>
            <ac:spMk id="17" creationId="{D5608642-5177-4894-9C53-4C92836E8501}"/>
          </ac:spMkLst>
        </pc:spChg>
        <pc:picChg chg="add mod">
          <ac:chgData name="Catalina Szigeti" userId="3f4d98c82cce39ac" providerId="LiveId" clId="{ADAE5452-EB1D-4292-A534-1CD427E1508D}" dt="2020-12-27T16:40:34.493" v="1034" actId="1076"/>
          <ac:picMkLst>
            <pc:docMk/>
            <pc:sldMk cId="3572679794" sldId="285"/>
            <ac:picMk id="7" creationId="{68082B7E-672C-4B39-A0A2-DF36C63CA3F6}"/>
          </ac:picMkLst>
        </pc:picChg>
        <pc:picChg chg="add del mod">
          <ac:chgData name="Catalina Szigeti" userId="3f4d98c82cce39ac" providerId="LiveId" clId="{ADAE5452-EB1D-4292-A534-1CD427E1508D}" dt="2020-12-27T16:42:12.380" v="1107" actId="478"/>
          <ac:picMkLst>
            <pc:docMk/>
            <pc:sldMk cId="3572679794" sldId="285"/>
            <ac:picMk id="8" creationId="{EA430A1E-0BD1-45CB-A18E-6C177DB99284}"/>
          </ac:picMkLst>
        </pc:picChg>
        <pc:picChg chg="del">
          <ac:chgData name="Catalina Szigeti" userId="3f4d98c82cce39ac" providerId="LiveId" clId="{ADAE5452-EB1D-4292-A534-1CD427E1508D}" dt="2020-12-27T16:37:21.399" v="992" actId="478"/>
          <ac:picMkLst>
            <pc:docMk/>
            <pc:sldMk cId="3572679794" sldId="285"/>
            <ac:picMk id="9" creationId="{B4E7A9F0-AC36-4A60-855E-7AF7A1013A70}"/>
          </ac:picMkLst>
        </pc:picChg>
        <pc:picChg chg="del">
          <ac:chgData name="Catalina Szigeti" userId="3f4d98c82cce39ac" providerId="LiveId" clId="{ADAE5452-EB1D-4292-A534-1CD427E1508D}" dt="2020-12-27T16:37:18.602" v="991" actId="478"/>
          <ac:picMkLst>
            <pc:docMk/>
            <pc:sldMk cId="3572679794" sldId="285"/>
            <ac:picMk id="10" creationId="{94E5E662-DE43-46B9-8EF5-BB15C927CE1F}"/>
          </ac:picMkLst>
        </pc:picChg>
        <pc:picChg chg="add mod">
          <ac:chgData name="Catalina Szigeti" userId="3f4d98c82cce39ac" providerId="LiveId" clId="{ADAE5452-EB1D-4292-A534-1CD427E1508D}" dt="2020-12-27T16:42:17.586" v="1110" actId="14100"/>
          <ac:picMkLst>
            <pc:docMk/>
            <pc:sldMk cId="3572679794" sldId="285"/>
            <ac:picMk id="11" creationId="{5735DB5C-A237-4035-924D-5A1E30DC0FAF}"/>
          </ac:picMkLst>
        </pc:picChg>
      </pc:sldChg>
      <pc:sldChg chg="addSp delSp modSp add mod">
        <pc:chgData name="Catalina Szigeti" userId="3f4d98c82cce39ac" providerId="LiveId" clId="{ADAE5452-EB1D-4292-A534-1CD427E1508D}" dt="2020-12-27T16:56:29.271" v="1287" actId="1076"/>
        <pc:sldMkLst>
          <pc:docMk/>
          <pc:sldMk cId="3107894943" sldId="286"/>
        </pc:sldMkLst>
        <pc:spChg chg="add mod ord">
          <ac:chgData name="Catalina Szigeti" userId="3f4d98c82cce39ac" providerId="LiveId" clId="{ADAE5452-EB1D-4292-A534-1CD427E1508D}" dt="2020-12-27T16:56:29.271" v="1287" actId="1076"/>
          <ac:spMkLst>
            <pc:docMk/>
            <pc:sldMk cId="3107894943" sldId="286"/>
            <ac:spMk id="3" creationId="{3D2FC93C-A019-42FE-9A04-DFD0DE6CE377}"/>
          </ac:spMkLst>
        </pc:spChg>
        <pc:spChg chg="del">
          <ac:chgData name="Catalina Szigeti" userId="3f4d98c82cce39ac" providerId="LiveId" clId="{ADAE5452-EB1D-4292-A534-1CD427E1508D}" dt="2020-12-27T16:47:31.201" v="1179" actId="478"/>
          <ac:spMkLst>
            <pc:docMk/>
            <pc:sldMk cId="3107894943" sldId="286"/>
            <ac:spMk id="14" creationId="{9BB6EF79-C71C-4723-8935-C48F227A57A2}"/>
          </ac:spMkLst>
        </pc:spChg>
        <pc:spChg chg="mod ord">
          <ac:chgData name="Catalina Szigeti" userId="3f4d98c82cce39ac" providerId="LiveId" clId="{ADAE5452-EB1D-4292-A534-1CD427E1508D}" dt="2020-12-27T16:55:41.383" v="1277" actId="1076"/>
          <ac:spMkLst>
            <pc:docMk/>
            <pc:sldMk cId="3107894943" sldId="286"/>
            <ac:spMk id="15" creationId="{65B1FD03-48EA-4312-B786-99AE07B4A70F}"/>
          </ac:spMkLst>
        </pc:spChg>
        <pc:spChg chg="del">
          <ac:chgData name="Catalina Szigeti" userId="3f4d98c82cce39ac" providerId="LiveId" clId="{ADAE5452-EB1D-4292-A534-1CD427E1508D}" dt="2020-12-27T16:47:31.201" v="1179" actId="478"/>
          <ac:spMkLst>
            <pc:docMk/>
            <pc:sldMk cId="3107894943" sldId="286"/>
            <ac:spMk id="16" creationId="{43660F46-1A76-4CA6-84E8-6ED8FADA6208}"/>
          </ac:spMkLst>
        </pc:spChg>
        <pc:spChg chg="mod">
          <ac:chgData name="Catalina Szigeti" userId="3f4d98c82cce39ac" providerId="LiveId" clId="{ADAE5452-EB1D-4292-A534-1CD427E1508D}" dt="2020-12-27T16:54:54.247" v="1267" actId="14100"/>
          <ac:spMkLst>
            <pc:docMk/>
            <pc:sldMk cId="3107894943" sldId="286"/>
            <ac:spMk id="17" creationId="{4C192093-87ED-4308-A980-FE2498C82C0A}"/>
          </ac:spMkLst>
        </pc:spChg>
        <pc:spChg chg="add mod">
          <ac:chgData name="Catalina Szigeti" userId="3f4d98c82cce39ac" providerId="LiveId" clId="{ADAE5452-EB1D-4292-A534-1CD427E1508D}" dt="2020-12-27T16:55:09.159" v="1270" actId="14100"/>
          <ac:spMkLst>
            <pc:docMk/>
            <pc:sldMk cId="3107894943" sldId="286"/>
            <ac:spMk id="18" creationId="{3D04051A-6255-4084-8003-ECC398E3E119}"/>
          </ac:spMkLst>
        </pc:spChg>
        <pc:spChg chg="del">
          <ac:chgData name="Catalina Szigeti" userId="3f4d98c82cce39ac" providerId="LiveId" clId="{ADAE5452-EB1D-4292-A534-1CD427E1508D}" dt="2020-12-27T16:47:31.201" v="1179" actId="478"/>
          <ac:spMkLst>
            <pc:docMk/>
            <pc:sldMk cId="3107894943" sldId="286"/>
            <ac:spMk id="19" creationId="{79CAC943-4E8E-4AFC-A410-89304A80066D}"/>
          </ac:spMkLst>
        </pc:spChg>
        <pc:spChg chg="del">
          <ac:chgData name="Catalina Szigeti" userId="3f4d98c82cce39ac" providerId="LiveId" clId="{ADAE5452-EB1D-4292-A534-1CD427E1508D}" dt="2020-12-27T16:47:31.201" v="1179" actId="478"/>
          <ac:spMkLst>
            <pc:docMk/>
            <pc:sldMk cId="3107894943" sldId="286"/>
            <ac:spMk id="20" creationId="{73AE55A5-1178-4564-A22C-61808AA4C00C}"/>
          </ac:spMkLst>
        </pc:spChg>
        <pc:spChg chg="del">
          <ac:chgData name="Catalina Szigeti" userId="3f4d98c82cce39ac" providerId="LiveId" clId="{ADAE5452-EB1D-4292-A534-1CD427E1508D}" dt="2020-12-27T16:47:25.009" v="1178" actId="478"/>
          <ac:spMkLst>
            <pc:docMk/>
            <pc:sldMk cId="3107894943" sldId="286"/>
            <ac:spMk id="22" creationId="{6D8EC45A-6D01-4046-BE49-54E85EA847C0}"/>
          </ac:spMkLst>
        </pc:spChg>
        <pc:spChg chg="add mod ord">
          <ac:chgData name="Catalina Szigeti" userId="3f4d98c82cce39ac" providerId="LiveId" clId="{ADAE5452-EB1D-4292-A534-1CD427E1508D}" dt="2020-12-27T16:55:31.564" v="1275" actId="207"/>
          <ac:spMkLst>
            <pc:docMk/>
            <pc:sldMk cId="3107894943" sldId="286"/>
            <ac:spMk id="24" creationId="{843BAA39-1395-4478-89EC-5E040E376E24}"/>
          </ac:spMkLst>
        </pc:spChg>
        <pc:spChg chg="add mod ord">
          <ac:chgData name="Catalina Szigeti" userId="3f4d98c82cce39ac" providerId="LiveId" clId="{ADAE5452-EB1D-4292-A534-1CD427E1508D}" dt="2020-12-27T16:55:46.097" v="1279" actId="1076"/>
          <ac:spMkLst>
            <pc:docMk/>
            <pc:sldMk cId="3107894943" sldId="286"/>
            <ac:spMk id="25" creationId="{D9139408-562C-4486-8114-5575D176004B}"/>
          </ac:spMkLst>
        </pc:spChg>
        <pc:spChg chg="mod">
          <ac:chgData name="Catalina Szigeti" userId="3f4d98c82cce39ac" providerId="LiveId" clId="{ADAE5452-EB1D-4292-A534-1CD427E1508D}" dt="2020-12-27T16:47:20.685" v="1176" actId="20577"/>
          <ac:spMkLst>
            <pc:docMk/>
            <pc:sldMk cId="3107894943" sldId="286"/>
            <ac:spMk id="263" creationId="{00000000-0000-0000-0000-000000000000}"/>
          </ac:spMkLst>
        </pc:spChg>
        <pc:picChg chg="add mod">
          <ac:chgData name="Catalina Szigeti" userId="3f4d98c82cce39ac" providerId="LiveId" clId="{ADAE5452-EB1D-4292-A534-1CD427E1508D}" dt="2020-12-27T16:56:29.271" v="1287" actId="1076"/>
          <ac:picMkLst>
            <pc:docMk/>
            <pc:sldMk cId="3107894943" sldId="286"/>
            <ac:picMk id="11" creationId="{4254E3F9-962C-4005-BDBD-B91BE21D79D8}"/>
          </ac:picMkLst>
        </pc:picChg>
        <pc:picChg chg="add mod">
          <ac:chgData name="Catalina Szigeti" userId="3f4d98c82cce39ac" providerId="LiveId" clId="{ADAE5452-EB1D-4292-A534-1CD427E1508D}" dt="2020-12-27T16:55:04.896" v="1269" actId="1076"/>
          <ac:picMkLst>
            <pc:docMk/>
            <pc:sldMk cId="3107894943" sldId="286"/>
            <ac:picMk id="12" creationId="{F540DF7F-A10E-4042-9B5B-61A3CDFB647F}"/>
          </ac:picMkLst>
        </pc:picChg>
        <pc:picChg chg="add mod">
          <ac:chgData name="Catalina Szigeti" userId="3f4d98c82cce39ac" providerId="LiveId" clId="{ADAE5452-EB1D-4292-A534-1CD427E1508D}" dt="2020-12-27T16:55:46.097" v="1279" actId="1076"/>
          <ac:picMkLst>
            <pc:docMk/>
            <pc:sldMk cId="3107894943" sldId="286"/>
            <ac:picMk id="13" creationId="{2A9CF4FB-A3E0-4411-BC3F-E4ED4E507AF6}"/>
          </ac:picMkLst>
        </pc:picChg>
        <pc:picChg chg="del">
          <ac:chgData name="Catalina Szigeti" userId="3f4d98c82cce39ac" providerId="LiveId" clId="{ADAE5452-EB1D-4292-A534-1CD427E1508D}" dt="2020-12-27T16:47:24.526" v="1177" actId="478"/>
          <ac:picMkLst>
            <pc:docMk/>
            <pc:sldMk cId="3107894943" sldId="286"/>
            <ac:picMk id="21" creationId="{6AD8772B-B2D6-42F2-A635-6453DBE958CD}"/>
          </ac:picMkLst>
        </pc:picChg>
        <pc:picChg chg="add mod">
          <ac:chgData name="Catalina Szigeti" userId="3f4d98c82cce39ac" providerId="LiveId" clId="{ADAE5452-EB1D-4292-A534-1CD427E1508D}" dt="2020-12-27T16:50:21.366" v="1202" actId="571"/>
          <ac:picMkLst>
            <pc:docMk/>
            <pc:sldMk cId="3107894943" sldId="286"/>
            <ac:picMk id="23" creationId="{855B4C78-0216-4BA7-BA54-1968F3CA326B}"/>
          </ac:picMkLst>
        </pc:picChg>
      </pc:sldChg>
      <pc:sldMasterChg chg="modSldLayout">
        <pc:chgData name="Catalina Szigeti" userId="3f4d98c82cce39ac" providerId="LiveId" clId="{ADAE5452-EB1D-4292-A534-1CD427E1508D}" dt="2020-12-27T15:49:57.640" v="11" actId="20577"/>
        <pc:sldMasterMkLst>
          <pc:docMk/>
          <pc:sldMasterMk cId="0" sldId="2147483648"/>
        </pc:sldMasterMkLst>
        <pc:sldLayoutChg chg="modSp mod">
          <pc:chgData name="Catalina Szigeti" userId="3f4d98c82cce39ac" providerId="LiveId" clId="{ADAE5452-EB1D-4292-A534-1CD427E1508D}" dt="2020-12-27T15:49:29.618" v="1" actId="20577"/>
          <pc:sldLayoutMkLst>
            <pc:docMk/>
            <pc:sldMasterMk cId="0" sldId="2147483648"/>
            <pc:sldLayoutMk cId="0" sldId="2147483651"/>
          </pc:sldLayoutMkLst>
          <pc:spChg chg="mod">
            <ac:chgData name="Catalina Szigeti" userId="3f4d98c82cce39ac" providerId="LiveId" clId="{ADAE5452-EB1D-4292-A534-1CD427E1508D}" dt="2020-12-27T15:49:29.618" v="1" actId="20577"/>
            <ac:spMkLst>
              <pc:docMk/>
              <pc:sldMasterMk cId="0" sldId="2147483648"/>
              <pc:sldLayoutMk cId="0" sldId="2147483651"/>
              <ac:spMk id="49" creationId="{00000000-0000-0000-0000-000000000000}"/>
            </ac:spMkLst>
          </pc:spChg>
        </pc:sldLayoutChg>
        <pc:sldLayoutChg chg="modSp mod">
          <pc:chgData name="Catalina Szigeti" userId="3f4d98c82cce39ac" providerId="LiveId" clId="{ADAE5452-EB1D-4292-A534-1CD427E1508D}" dt="2020-12-27T15:49:35.593" v="3" actId="20577"/>
          <pc:sldLayoutMkLst>
            <pc:docMk/>
            <pc:sldMasterMk cId="0" sldId="2147483648"/>
            <pc:sldLayoutMk cId="0" sldId="2147483652"/>
          </pc:sldLayoutMkLst>
          <pc:spChg chg="mod">
            <ac:chgData name="Catalina Szigeti" userId="3f4d98c82cce39ac" providerId="LiveId" clId="{ADAE5452-EB1D-4292-A534-1CD427E1508D}" dt="2020-12-27T15:49:35.593" v="3" actId="20577"/>
            <ac:spMkLst>
              <pc:docMk/>
              <pc:sldMasterMk cId="0" sldId="2147483648"/>
              <pc:sldLayoutMk cId="0" sldId="2147483652"/>
              <ac:spMk id="67" creationId="{00000000-0000-0000-0000-000000000000}"/>
            </ac:spMkLst>
          </pc:spChg>
        </pc:sldLayoutChg>
        <pc:sldLayoutChg chg="modSp mod">
          <pc:chgData name="Catalina Szigeti" userId="3f4d98c82cce39ac" providerId="LiveId" clId="{ADAE5452-EB1D-4292-A534-1CD427E1508D}" dt="2020-12-27T15:49:40.744" v="5" actId="20577"/>
          <pc:sldLayoutMkLst>
            <pc:docMk/>
            <pc:sldMasterMk cId="0" sldId="2147483648"/>
            <pc:sldLayoutMk cId="0" sldId="2147483653"/>
          </pc:sldLayoutMkLst>
          <pc:spChg chg="mod">
            <ac:chgData name="Catalina Szigeti" userId="3f4d98c82cce39ac" providerId="LiveId" clId="{ADAE5452-EB1D-4292-A534-1CD427E1508D}" dt="2020-12-27T15:49:40.744" v="5" actId="20577"/>
            <ac:spMkLst>
              <pc:docMk/>
              <pc:sldMasterMk cId="0" sldId="2147483648"/>
              <pc:sldLayoutMk cId="0" sldId="2147483653"/>
              <ac:spMk id="85" creationId="{00000000-0000-0000-0000-000000000000}"/>
            </ac:spMkLst>
          </pc:spChg>
        </pc:sldLayoutChg>
        <pc:sldLayoutChg chg="modSp mod">
          <pc:chgData name="Catalina Szigeti" userId="3f4d98c82cce39ac" providerId="LiveId" clId="{ADAE5452-EB1D-4292-A534-1CD427E1508D}" dt="2020-12-27T15:49:46.401" v="7" actId="20577"/>
          <pc:sldLayoutMkLst>
            <pc:docMk/>
            <pc:sldMasterMk cId="0" sldId="2147483648"/>
            <pc:sldLayoutMk cId="0" sldId="2147483654"/>
          </pc:sldLayoutMkLst>
          <pc:spChg chg="mod">
            <ac:chgData name="Catalina Szigeti" userId="3f4d98c82cce39ac" providerId="LiveId" clId="{ADAE5452-EB1D-4292-A534-1CD427E1508D}" dt="2020-12-27T15:49:46.401" v="7" actId="20577"/>
            <ac:spMkLst>
              <pc:docMk/>
              <pc:sldMasterMk cId="0" sldId="2147483648"/>
              <pc:sldLayoutMk cId="0" sldId="2147483654"/>
              <ac:spMk id="103" creationId="{00000000-0000-0000-0000-000000000000}"/>
            </ac:spMkLst>
          </pc:spChg>
        </pc:sldLayoutChg>
        <pc:sldLayoutChg chg="modSp mod">
          <pc:chgData name="Catalina Szigeti" userId="3f4d98c82cce39ac" providerId="LiveId" clId="{ADAE5452-EB1D-4292-A534-1CD427E1508D}" dt="2020-12-27T15:49:51.219" v="9" actId="20577"/>
          <pc:sldLayoutMkLst>
            <pc:docMk/>
            <pc:sldMasterMk cId="0" sldId="2147483648"/>
            <pc:sldLayoutMk cId="0" sldId="2147483656"/>
          </pc:sldLayoutMkLst>
          <pc:spChg chg="mod">
            <ac:chgData name="Catalina Szigeti" userId="3f4d98c82cce39ac" providerId="LiveId" clId="{ADAE5452-EB1D-4292-A534-1CD427E1508D}" dt="2020-12-27T15:49:51.219" v="9" actId="20577"/>
            <ac:spMkLst>
              <pc:docMk/>
              <pc:sldMasterMk cId="0" sldId="2147483648"/>
              <pc:sldLayoutMk cId="0" sldId="2147483656"/>
              <ac:spMk id="136" creationId="{00000000-0000-0000-0000-000000000000}"/>
            </ac:spMkLst>
          </pc:spChg>
        </pc:sldLayoutChg>
        <pc:sldLayoutChg chg="modSp mod">
          <pc:chgData name="Catalina Szigeti" userId="3f4d98c82cce39ac" providerId="LiveId" clId="{ADAE5452-EB1D-4292-A534-1CD427E1508D}" dt="2020-12-27T15:49:57.640" v="11" actId="20577"/>
          <pc:sldLayoutMkLst>
            <pc:docMk/>
            <pc:sldMasterMk cId="0" sldId="2147483648"/>
            <pc:sldLayoutMk cId="0" sldId="2147483658"/>
          </pc:sldLayoutMkLst>
          <pc:spChg chg="mod">
            <ac:chgData name="Catalina Szigeti" userId="3f4d98c82cce39ac" providerId="LiveId" clId="{ADAE5452-EB1D-4292-A534-1CD427E1508D}" dt="2020-12-27T15:49:57.640" v="11" actId="20577"/>
            <ac:spMkLst>
              <pc:docMk/>
              <pc:sldMasterMk cId="0" sldId="2147483648"/>
              <pc:sldLayoutMk cId="0" sldId="2147483658"/>
              <ac:spMk id="171"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9" name="Shape 179"/>
          <p:cNvSpPr>
            <a:spLocks noGrp="1" noRot="1" noChangeAspect="1"/>
          </p:cNvSpPr>
          <p:nvPr>
            <p:ph type="sldImg"/>
          </p:nvPr>
        </p:nvSpPr>
        <p:spPr>
          <a:xfrm>
            <a:off x="1143000" y="685800"/>
            <a:ext cx="4572000" cy="3429000"/>
          </a:xfrm>
          <a:prstGeom prst="rect">
            <a:avLst/>
          </a:prstGeom>
        </p:spPr>
        <p:txBody>
          <a:bodyPr/>
          <a:lstStyle/>
          <a:p>
            <a:endParaRPr/>
          </a:p>
        </p:txBody>
      </p:sp>
      <p:sp>
        <p:nvSpPr>
          <p:cNvPr id="180" name="Shape 180"/>
          <p:cNvSpPr>
            <a:spLocks noGrp="1"/>
          </p:cNvSpPr>
          <p:nvPr>
            <p:ph type="body" sz="quarter" idx="1"/>
          </p:nvPr>
        </p:nvSpPr>
        <p:spPr>
          <a:xfrm>
            <a:off x="914400" y="4343400"/>
            <a:ext cx="5029200" cy="4114800"/>
          </a:xfrm>
          <a:prstGeom prst="rect">
            <a:avLst/>
          </a:prstGeom>
        </p:spPr>
        <p:txBody>
          <a:bodyPr/>
          <a:lstStyle/>
          <a:p>
            <a:endParaRPr/>
          </a:p>
        </p:txBody>
      </p:sp>
    </p:spTree>
    <p:extLst>
      <p:ext uri="{BB962C8B-B14F-4D97-AF65-F5344CB8AC3E}">
        <p14:creationId xmlns:p14="http://schemas.microsoft.com/office/powerpoint/2010/main" val="1757386901"/>
      </p:ext>
    </p:extLst>
  </p:cSld>
  <p:clrMap bg1="lt1" tx1="dk1" bg2="lt2" tx2="dk2" accent1="accent1" accent2="accent2" accent3="accent3" accent4="accent4" accent5="accent5" accent6="accent6" hlink="hlink" folHlink="folHlink"/>
  <p:notesStyle>
    <a:lvl1pPr latinLnBrk="0">
      <a:defRPr sz="1400">
        <a:latin typeface="+mj-lt"/>
        <a:ea typeface="+mj-ea"/>
        <a:cs typeface="+mj-cs"/>
        <a:sym typeface="Arial"/>
      </a:defRPr>
    </a:lvl1pPr>
    <a:lvl2pPr indent="228600" latinLnBrk="0">
      <a:defRPr sz="1400">
        <a:latin typeface="+mj-lt"/>
        <a:ea typeface="+mj-ea"/>
        <a:cs typeface="+mj-cs"/>
        <a:sym typeface="Arial"/>
      </a:defRPr>
    </a:lvl2pPr>
    <a:lvl3pPr indent="457200" latinLnBrk="0">
      <a:defRPr sz="1400">
        <a:latin typeface="+mj-lt"/>
        <a:ea typeface="+mj-ea"/>
        <a:cs typeface="+mj-cs"/>
        <a:sym typeface="Arial"/>
      </a:defRPr>
    </a:lvl3pPr>
    <a:lvl4pPr indent="685800" latinLnBrk="0">
      <a:defRPr sz="1400">
        <a:latin typeface="+mj-lt"/>
        <a:ea typeface="+mj-ea"/>
        <a:cs typeface="+mj-cs"/>
        <a:sym typeface="Arial"/>
      </a:defRPr>
    </a:lvl4pPr>
    <a:lvl5pPr indent="914400" latinLnBrk="0">
      <a:defRPr sz="1400">
        <a:latin typeface="+mj-lt"/>
        <a:ea typeface="+mj-ea"/>
        <a:cs typeface="+mj-cs"/>
        <a:sym typeface="Arial"/>
      </a:defRPr>
    </a:lvl5pPr>
    <a:lvl6pPr indent="1143000" latinLnBrk="0">
      <a:defRPr sz="1400">
        <a:latin typeface="+mj-lt"/>
        <a:ea typeface="+mj-ea"/>
        <a:cs typeface="+mj-cs"/>
        <a:sym typeface="Arial"/>
      </a:defRPr>
    </a:lvl6pPr>
    <a:lvl7pPr indent="1371600" latinLnBrk="0">
      <a:defRPr sz="1400">
        <a:latin typeface="+mj-lt"/>
        <a:ea typeface="+mj-ea"/>
        <a:cs typeface="+mj-cs"/>
        <a:sym typeface="Arial"/>
      </a:defRPr>
    </a:lvl7pPr>
    <a:lvl8pPr indent="1600200" latinLnBrk="0">
      <a:defRPr sz="1400">
        <a:latin typeface="+mj-lt"/>
        <a:ea typeface="+mj-ea"/>
        <a:cs typeface="+mj-cs"/>
        <a:sym typeface="Arial"/>
      </a:defRPr>
    </a:lvl8pPr>
    <a:lvl9pPr indent="1828800" latinLnBrk="0">
      <a:defRPr sz="1400">
        <a:latin typeface="+mj-lt"/>
        <a:ea typeface="+mj-ea"/>
        <a:cs typeface="+mj-cs"/>
        <a:sym typeface="Arial"/>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2.png"/><Relationship Id="rId4" Type="http://schemas.openxmlformats.org/officeDocument/2006/relationships/image" Target="../media/image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cSld name="1_One column text">
    <p:spTree>
      <p:nvGrpSpPr>
        <p:cNvPr id="1" name=""/>
        <p:cNvGrpSpPr/>
        <p:nvPr/>
      </p:nvGrpSpPr>
      <p:grpSpPr>
        <a:xfrm>
          <a:off x="0" y="0"/>
          <a:ext cx="0" cy="0"/>
          <a:chOff x="0" y="0"/>
          <a:chExt cx="0" cy="0"/>
        </a:xfrm>
      </p:grpSpPr>
      <p:grpSp>
        <p:nvGrpSpPr>
          <p:cNvPr id="19" name="Google Shape;7;p23"/>
          <p:cNvGrpSpPr/>
          <p:nvPr/>
        </p:nvGrpSpPr>
        <p:grpSpPr>
          <a:xfrm>
            <a:off x="242852" y="1756547"/>
            <a:ext cx="9346508" cy="5675929"/>
            <a:chOff x="-1" y="0"/>
            <a:chExt cx="9346507" cy="5675927"/>
          </a:xfrm>
        </p:grpSpPr>
        <p:sp>
          <p:nvSpPr>
            <p:cNvPr id="17"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20"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21" name="Google Shape;9;p23"/>
          <p:cNvSpPr/>
          <p:nvPr/>
        </p:nvSpPr>
        <p:spPr>
          <a:xfrm>
            <a:off x="436350" y="6464001"/>
            <a:ext cx="7891862" cy="680477"/>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22" name="Google Shape;10;p23" descr="Google Shape;10;p23"/>
          <p:cNvPicPr>
            <a:picLocks noChangeAspect="1"/>
          </p:cNvPicPr>
          <p:nvPr/>
        </p:nvPicPr>
        <p:blipFill>
          <a:blip r:embed="rId3"/>
          <a:stretch>
            <a:fillRect/>
          </a:stretch>
        </p:blipFill>
        <p:spPr>
          <a:xfrm>
            <a:off x="433440" y="6464000"/>
            <a:ext cx="690485" cy="680478"/>
          </a:xfrm>
          <a:prstGeom prst="rect">
            <a:avLst/>
          </a:prstGeom>
          <a:ln w="12700">
            <a:miter lim="400000"/>
          </a:ln>
        </p:spPr>
      </p:pic>
      <p:pic>
        <p:nvPicPr>
          <p:cNvPr id="23" name="Google Shape;11;p23" descr="Google Shape;11;p23"/>
          <p:cNvPicPr>
            <a:picLocks noChangeAspect="1"/>
          </p:cNvPicPr>
          <p:nvPr/>
        </p:nvPicPr>
        <p:blipFill>
          <a:blip r:embed="rId4"/>
          <a:stretch>
            <a:fillRect/>
          </a:stretch>
        </p:blipFill>
        <p:spPr>
          <a:xfrm>
            <a:off x="8272364" y="1222172"/>
            <a:ext cx="1080003" cy="241875"/>
          </a:xfrm>
          <a:prstGeom prst="rect">
            <a:avLst/>
          </a:prstGeom>
          <a:ln w="12700">
            <a:miter lim="400000"/>
          </a:ln>
        </p:spPr>
      </p:pic>
      <p:pic>
        <p:nvPicPr>
          <p:cNvPr id="24" name="Google Shape;12;p23" descr="Google Shape;12;p23"/>
          <p:cNvPicPr>
            <a:picLocks noChangeAspect="1"/>
          </p:cNvPicPr>
          <p:nvPr/>
        </p:nvPicPr>
        <p:blipFill>
          <a:blip r:embed="rId5"/>
          <a:stretch>
            <a:fillRect/>
          </a:stretch>
        </p:blipFill>
        <p:spPr>
          <a:xfrm>
            <a:off x="8272364" y="418596"/>
            <a:ext cx="1080003" cy="664778"/>
          </a:xfrm>
          <a:prstGeom prst="rect">
            <a:avLst/>
          </a:prstGeom>
          <a:ln w="12700">
            <a:miter lim="400000"/>
          </a:ln>
        </p:spPr>
      </p:pic>
      <p:pic>
        <p:nvPicPr>
          <p:cNvPr id="25" name="Google Shape;13;p23" descr="Google Shape;13;p23"/>
          <p:cNvPicPr>
            <a:picLocks noChangeAspect="1"/>
          </p:cNvPicPr>
          <p:nvPr/>
        </p:nvPicPr>
        <p:blipFill>
          <a:blip r:embed="rId6"/>
          <a:stretch>
            <a:fillRect/>
          </a:stretch>
        </p:blipFill>
        <p:spPr>
          <a:xfrm>
            <a:off x="8521706" y="6387272"/>
            <a:ext cx="830662" cy="756003"/>
          </a:xfrm>
          <a:prstGeom prst="rect">
            <a:avLst/>
          </a:prstGeom>
          <a:ln w="12700">
            <a:miter lim="400000"/>
          </a:ln>
        </p:spPr>
      </p:pic>
      <p:sp>
        <p:nvSpPr>
          <p:cNvPr id="26" name="Google Shape;15;p23"/>
          <p:cNvSpPr txBox="1"/>
          <p:nvPr/>
        </p:nvSpPr>
        <p:spPr>
          <a:xfrm>
            <a:off x="1139099" y="834800"/>
            <a:ext cx="4156802" cy="3397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27"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34"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41"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44" name="Google Shape;21;p27"/>
          <p:cNvGrpSpPr/>
          <p:nvPr/>
        </p:nvGrpSpPr>
        <p:grpSpPr>
          <a:xfrm>
            <a:off x="8091898" y="451663"/>
            <a:ext cx="662106" cy="380240"/>
            <a:chOff x="-1" y="0"/>
            <a:chExt cx="662105" cy="380239"/>
          </a:xfrm>
        </p:grpSpPr>
        <p:sp>
          <p:nvSpPr>
            <p:cNvPr id="42"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3"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47" name="Google Shape;22;p27"/>
          <p:cNvGrpSpPr/>
          <p:nvPr/>
        </p:nvGrpSpPr>
        <p:grpSpPr>
          <a:xfrm>
            <a:off x="8753997" y="451663"/>
            <a:ext cx="785404" cy="380240"/>
            <a:chOff x="0" y="0"/>
            <a:chExt cx="785403" cy="380239"/>
          </a:xfrm>
        </p:grpSpPr>
        <p:sp>
          <p:nvSpPr>
            <p:cNvPr id="45"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46"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48"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49"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9</a:t>
            </a:r>
            <a:r>
              <a:rPr dirty="0"/>
              <a:t>|</a:t>
            </a:r>
            <a:r>
              <a:rPr lang="es-CL" sz="1600" dirty="0">
                <a:solidFill>
                  <a:srgbClr val="741B47"/>
                </a:solidFill>
              </a:rPr>
              <a:t>2</a:t>
            </a:r>
            <a:endParaRPr sz="1600" dirty="0">
              <a:solidFill>
                <a:srgbClr val="741B47"/>
              </a:solidFill>
            </a:endParaRPr>
          </a:p>
        </p:txBody>
      </p:sp>
      <p:sp>
        <p:nvSpPr>
          <p:cNvPr id="50"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b="0" dirty="0" err="1"/>
              <a:t>Mantenimiento</a:t>
            </a:r>
            <a:r>
              <a:rPr b="0" dirty="0"/>
              <a:t> de </a:t>
            </a:r>
            <a:r>
              <a:rPr b="0" dirty="0" err="1"/>
              <a:t>sistemas</a:t>
            </a:r>
            <a:r>
              <a:rPr b="0" dirty="0"/>
              <a:t> de </a:t>
            </a:r>
            <a:r>
              <a:rPr b="0" dirty="0" err="1"/>
              <a:t>seguridad</a:t>
            </a:r>
            <a:r>
              <a:rPr b="0" dirty="0"/>
              <a:t> y </a:t>
            </a:r>
            <a:r>
              <a:rPr lang="es-CL" b="0" dirty="0"/>
              <a:t>confortabilidad</a:t>
            </a:r>
            <a:endParaRPr b="0" dirty="0"/>
          </a:p>
        </p:txBody>
      </p:sp>
      <p:sp>
        <p:nvSpPr>
          <p:cNvPr id="51"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_AND_BODY">
    <p:spTree>
      <p:nvGrpSpPr>
        <p:cNvPr id="1" name=""/>
        <p:cNvGrpSpPr/>
        <p:nvPr/>
      </p:nvGrpSpPr>
      <p:grpSpPr>
        <a:xfrm>
          <a:off x="0" y="0"/>
          <a:ext cx="0" cy="0"/>
          <a:chOff x="0" y="0"/>
          <a:chExt cx="0" cy="0"/>
        </a:xfrm>
      </p:grpSpPr>
      <p:sp>
        <p:nvSpPr>
          <p:cNvPr id="58" name="Google Shape;28;p25"/>
          <p:cNvSpPr/>
          <p:nvPr/>
        </p:nvSpPr>
        <p:spPr>
          <a:xfrm rot="10800000" flipH="1">
            <a:off x="180974" y="832249"/>
            <a:ext cx="9358202" cy="12369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0173" y="0"/>
                </a:lnTo>
                <a:cubicBezTo>
                  <a:pt x="20961" y="0"/>
                  <a:pt x="21600" y="4835"/>
                  <a:pt x="21600" y="10800"/>
                </a:cubicBezTo>
                <a:lnTo>
                  <a:pt x="21600" y="21600"/>
                </a:lnTo>
                <a:lnTo>
                  <a:pt x="0" y="21600"/>
                </a:lnTo>
                <a:close/>
              </a:path>
            </a:pathLst>
          </a:cu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59" name="Google Shape;29;p25"/>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62" name="Google Shape;30;p25"/>
          <p:cNvGrpSpPr/>
          <p:nvPr/>
        </p:nvGrpSpPr>
        <p:grpSpPr>
          <a:xfrm>
            <a:off x="8091898" y="451663"/>
            <a:ext cx="662106" cy="380240"/>
            <a:chOff x="-1" y="0"/>
            <a:chExt cx="662105" cy="380239"/>
          </a:xfrm>
        </p:grpSpPr>
        <p:sp>
          <p:nvSpPr>
            <p:cNvPr id="60"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1"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65" name="Google Shape;31;p25"/>
          <p:cNvGrpSpPr/>
          <p:nvPr/>
        </p:nvGrpSpPr>
        <p:grpSpPr>
          <a:xfrm>
            <a:off x="8753997" y="451663"/>
            <a:ext cx="785404" cy="380240"/>
            <a:chOff x="0" y="0"/>
            <a:chExt cx="785403" cy="380239"/>
          </a:xfrm>
        </p:grpSpPr>
        <p:sp>
          <p:nvSpPr>
            <p:cNvPr id="63"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64"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66"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67"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9</a:t>
            </a:r>
            <a:r>
              <a:rPr dirty="0"/>
              <a:t>|</a:t>
            </a:r>
            <a:r>
              <a:rPr sz="1600" dirty="0">
                <a:solidFill>
                  <a:srgbClr val="741B47"/>
                </a:solidFill>
              </a:rPr>
              <a:t>2</a:t>
            </a:r>
          </a:p>
        </p:txBody>
      </p:sp>
      <p:sp>
        <p:nvSpPr>
          <p:cNvPr id="68"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69"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TITLE_ONLY">
    <p:spTree>
      <p:nvGrpSpPr>
        <p:cNvPr id="1" name=""/>
        <p:cNvGrpSpPr/>
        <p:nvPr/>
      </p:nvGrpSpPr>
      <p:grpSpPr>
        <a:xfrm>
          <a:off x="0" y="0"/>
          <a:ext cx="0" cy="0"/>
          <a:chOff x="0" y="0"/>
          <a:chExt cx="0" cy="0"/>
        </a:xfrm>
      </p:grpSpPr>
      <p:sp>
        <p:nvSpPr>
          <p:cNvPr id="76" name="Google Shape;37;p26"/>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sp>
        <p:nvSpPr>
          <p:cNvPr id="77" name="Google Shape;38;p26"/>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80" name="Google Shape;39;p26"/>
          <p:cNvGrpSpPr/>
          <p:nvPr/>
        </p:nvGrpSpPr>
        <p:grpSpPr>
          <a:xfrm>
            <a:off x="8091898" y="451663"/>
            <a:ext cx="662106" cy="380240"/>
            <a:chOff x="-1" y="0"/>
            <a:chExt cx="662105" cy="380239"/>
          </a:xfrm>
        </p:grpSpPr>
        <p:sp>
          <p:nvSpPr>
            <p:cNvPr id="78"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79"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83" name="Google Shape;40;p26"/>
          <p:cNvGrpSpPr/>
          <p:nvPr/>
        </p:nvGrpSpPr>
        <p:grpSpPr>
          <a:xfrm>
            <a:off x="8753997" y="451663"/>
            <a:ext cx="785404" cy="380240"/>
            <a:chOff x="0" y="0"/>
            <a:chExt cx="785403" cy="380239"/>
          </a:xfrm>
        </p:grpSpPr>
        <p:sp>
          <p:nvSpPr>
            <p:cNvPr id="81"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82"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84" name="Google Shape;44;p26"/>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85"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9</a:t>
            </a:r>
            <a:r>
              <a:rPr dirty="0"/>
              <a:t>|</a:t>
            </a:r>
            <a:r>
              <a:rPr sz="1600" dirty="0">
                <a:solidFill>
                  <a:srgbClr val="741B47"/>
                </a:solidFill>
              </a:rPr>
              <a:t>2</a:t>
            </a:r>
          </a:p>
        </p:txBody>
      </p:sp>
      <p:sp>
        <p:nvSpPr>
          <p:cNvPr id="86"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87"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94"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95"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98" name="Google Shape;48;p28"/>
          <p:cNvGrpSpPr/>
          <p:nvPr/>
        </p:nvGrpSpPr>
        <p:grpSpPr>
          <a:xfrm>
            <a:off x="8091898" y="451663"/>
            <a:ext cx="662106" cy="380240"/>
            <a:chOff x="-1" y="0"/>
            <a:chExt cx="662105" cy="380239"/>
          </a:xfrm>
        </p:grpSpPr>
        <p:sp>
          <p:nvSpPr>
            <p:cNvPr id="96"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97"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01" name="Google Shape;49;p28"/>
          <p:cNvGrpSpPr/>
          <p:nvPr/>
        </p:nvGrpSpPr>
        <p:grpSpPr>
          <a:xfrm>
            <a:off x="8753997" y="451663"/>
            <a:ext cx="785404" cy="380240"/>
            <a:chOff x="0" y="0"/>
            <a:chExt cx="785403" cy="380239"/>
          </a:xfrm>
        </p:grpSpPr>
        <p:sp>
          <p:nvSpPr>
            <p:cNvPr id="99"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00"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02" name="Google Shape;53;p28"/>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03"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9</a:t>
            </a:r>
            <a:r>
              <a:rPr dirty="0"/>
              <a:t>|</a:t>
            </a:r>
            <a:r>
              <a:rPr sz="1600" dirty="0">
                <a:solidFill>
                  <a:srgbClr val="741B47"/>
                </a:solidFill>
              </a:rPr>
              <a:t>2</a:t>
            </a:r>
          </a:p>
        </p:txBody>
      </p:sp>
      <p:sp>
        <p:nvSpPr>
          <p:cNvPr id="104"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05"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1_One column text 2">
    <p:spTree>
      <p:nvGrpSpPr>
        <p:cNvPr id="1" name=""/>
        <p:cNvGrpSpPr/>
        <p:nvPr/>
      </p:nvGrpSpPr>
      <p:grpSpPr>
        <a:xfrm>
          <a:off x="0" y="0"/>
          <a:ext cx="0" cy="0"/>
          <a:chOff x="0" y="0"/>
          <a:chExt cx="0" cy="0"/>
        </a:xfrm>
      </p:grpSpPr>
      <p:sp>
        <p:nvSpPr>
          <p:cNvPr id="112" name="Google Shape;80;p29"/>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EFEFEF"/>
          </a:solidFill>
          <a:ln w="12700">
            <a:miter lim="400000"/>
          </a:ln>
        </p:spPr>
        <p:txBody>
          <a:bodyPr lIns="0" tIns="0" rIns="0" bIns="0" anchor="ctr"/>
          <a:lstStyle/>
          <a:p>
            <a:pPr>
              <a:defRPr>
                <a:latin typeface="+mj-lt"/>
                <a:ea typeface="+mj-ea"/>
                <a:cs typeface="+mj-cs"/>
                <a:sym typeface="Arial"/>
              </a:defRPr>
            </a:pPr>
            <a:endParaRPr/>
          </a:p>
        </p:txBody>
      </p:sp>
      <p:grpSp>
        <p:nvGrpSpPr>
          <p:cNvPr id="115" name="Google Shape;81;p29"/>
          <p:cNvGrpSpPr/>
          <p:nvPr/>
        </p:nvGrpSpPr>
        <p:grpSpPr>
          <a:xfrm>
            <a:off x="8091898" y="451665"/>
            <a:ext cx="662106" cy="380238"/>
            <a:chOff x="-1" y="0"/>
            <a:chExt cx="662105" cy="380237"/>
          </a:xfrm>
        </p:grpSpPr>
        <p:sp>
          <p:nvSpPr>
            <p:cNvPr id="113" name="Google Shape;82;p29"/>
            <p:cNvSpPr/>
            <p:nvPr/>
          </p:nvSpPr>
          <p:spPr>
            <a:xfrm>
              <a:off x="-2" y="327735"/>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4" name="Google Shape;83;p29"/>
            <p:cNvSpPr txBox="1"/>
            <p:nvPr/>
          </p:nvSpPr>
          <p:spPr>
            <a:xfrm>
              <a:off x="-2" y="0"/>
              <a:ext cx="662107" cy="38018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grpSp>
        <p:nvGrpSpPr>
          <p:cNvPr id="118" name="Google Shape;84;p29"/>
          <p:cNvGrpSpPr/>
          <p:nvPr/>
        </p:nvGrpSpPr>
        <p:grpSpPr>
          <a:xfrm>
            <a:off x="8753997" y="451665"/>
            <a:ext cx="785407" cy="380238"/>
            <a:chOff x="-1" y="0"/>
            <a:chExt cx="785406" cy="380237"/>
          </a:xfrm>
        </p:grpSpPr>
        <p:sp>
          <p:nvSpPr>
            <p:cNvPr id="116" name="Google Shape;85;p29"/>
            <p:cNvSpPr/>
            <p:nvPr/>
          </p:nvSpPr>
          <p:spPr>
            <a:xfrm>
              <a:off x="-2" y="327735"/>
              <a:ext cx="785408"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17" name="Google Shape;86;p29"/>
            <p:cNvSpPr txBox="1"/>
            <p:nvPr/>
          </p:nvSpPr>
          <p:spPr>
            <a:xfrm>
              <a:off x="-2" y="0"/>
              <a:ext cx="785408" cy="38018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b">
              <a:spAutoFit/>
            </a:bodyPr>
            <a:lstStyle>
              <a:lvl1pPr>
                <a:defRPr>
                  <a:latin typeface="+mj-lt"/>
                  <a:ea typeface="+mj-ea"/>
                  <a:cs typeface="+mj-cs"/>
                  <a:sym typeface="Arial"/>
                </a:defRPr>
              </a:lvl1pPr>
            </a:lstStyle>
            <a:p>
              <a:r>
                <a:t> </a:t>
              </a:r>
            </a:p>
          </p:txBody>
        </p:sp>
      </p:grpSp>
      <p:sp>
        <p:nvSpPr>
          <p:cNvPr id="119" name="Google Shape;88;p29"/>
          <p:cNvSpPr txBox="1"/>
          <p:nvPr/>
        </p:nvSpPr>
        <p:spPr>
          <a:xfrm>
            <a:off x="8170650" y="288449"/>
            <a:ext cx="1166703" cy="37215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lgn="r">
              <a:defRPr b="1">
                <a:latin typeface="Calibri"/>
                <a:ea typeface="Calibri"/>
                <a:cs typeface="Calibri"/>
                <a:sym typeface="Calibri"/>
              </a:defRPr>
            </a:lvl1pPr>
          </a:lstStyle>
          <a:p>
            <a:r>
              <a:t>¡Atención!</a:t>
            </a:r>
          </a:p>
        </p:txBody>
      </p:sp>
      <p:sp>
        <p:nvSpPr>
          <p:cNvPr id="120" name="Google Shape;31;p6"/>
          <p:cNvSpPr/>
          <p:nvPr/>
        </p:nvSpPr>
        <p:spPr>
          <a:xfrm>
            <a:off x="181649" y="180900"/>
            <a:ext cx="79092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blipFill>
            <a:blip r:embed="rId2"/>
          </a:blipFill>
          <a:ln w="12700">
            <a:miter lim="400000"/>
          </a:ln>
        </p:spPr>
        <p:txBody>
          <a:bodyPr lIns="0" tIns="0" rIns="0" bIns="0" anchor="b"/>
          <a:lstStyle/>
          <a:p>
            <a:pPr>
              <a:defRPr>
                <a:latin typeface="+mj-lt"/>
                <a:ea typeface="+mj-ea"/>
                <a:cs typeface="+mj-cs"/>
                <a:sym typeface="Arial"/>
              </a:defRPr>
            </a:pPr>
            <a:endParaRPr/>
          </a:p>
        </p:txBody>
      </p:sp>
      <p:sp>
        <p:nvSpPr>
          <p:cNvPr id="121" name="Número de diapositiva"/>
          <p:cNvSpPr txBox="1">
            <a:spLocks noGrp="1"/>
          </p:cNvSpPr>
          <p:nvPr>
            <p:ph type="sldNum" sz="quarter" idx="2"/>
          </p:nvPr>
        </p:nvSpPr>
        <p:spPr>
          <a:prstGeom prst="rect">
            <a:avLst/>
          </a:prstGeom>
        </p:spPr>
        <p:txBody>
          <a:bodyPr/>
          <a:lstStyle/>
          <a:p>
            <a:fld id="{86CB4B4D-7CA3-9044-876B-883B54F8677D}" type="slidenum">
              <a:t>‹Nº›</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SECTION_HEADER">
    <p:spTree>
      <p:nvGrpSpPr>
        <p:cNvPr id="1" name=""/>
        <p:cNvGrpSpPr/>
        <p:nvPr/>
      </p:nvGrpSpPr>
      <p:grpSpPr>
        <a:xfrm>
          <a:off x="0" y="0"/>
          <a:ext cx="0" cy="0"/>
          <a:chOff x="0" y="0"/>
          <a:chExt cx="0" cy="0"/>
        </a:xfrm>
      </p:grpSpPr>
      <p:sp>
        <p:nvSpPr>
          <p:cNvPr id="128" name="Google Shape;20;p27"/>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31" name="Google Shape;21;p27"/>
          <p:cNvGrpSpPr/>
          <p:nvPr/>
        </p:nvGrpSpPr>
        <p:grpSpPr>
          <a:xfrm>
            <a:off x="8091898" y="451663"/>
            <a:ext cx="662106" cy="380240"/>
            <a:chOff x="-1" y="0"/>
            <a:chExt cx="662105" cy="380239"/>
          </a:xfrm>
        </p:grpSpPr>
        <p:sp>
          <p:nvSpPr>
            <p:cNvPr id="129"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0"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34" name="Google Shape;22;p27"/>
          <p:cNvGrpSpPr/>
          <p:nvPr/>
        </p:nvGrpSpPr>
        <p:grpSpPr>
          <a:xfrm>
            <a:off x="8753997" y="451663"/>
            <a:ext cx="785404" cy="380240"/>
            <a:chOff x="0" y="0"/>
            <a:chExt cx="785403" cy="380239"/>
          </a:xfrm>
        </p:grpSpPr>
        <p:sp>
          <p:nvSpPr>
            <p:cNvPr id="132"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33"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35" name="Google Shape;26;p27"/>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36"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9</a:t>
            </a:r>
            <a:r>
              <a:rPr dirty="0"/>
              <a:t>|</a:t>
            </a:r>
            <a:r>
              <a:rPr sz="1600" dirty="0">
                <a:solidFill>
                  <a:srgbClr val="741B47"/>
                </a:solidFill>
              </a:rPr>
              <a:t>2</a:t>
            </a:r>
          </a:p>
        </p:txBody>
      </p:sp>
      <p:sp>
        <p:nvSpPr>
          <p:cNvPr id="137"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38"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1_One column text">
    <p:spTree>
      <p:nvGrpSpPr>
        <p:cNvPr id="1" name=""/>
        <p:cNvGrpSpPr/>
        <p:nvPr/>
      </p:nvGrpSpPr>
      <p:grpSpPr>
        <a:xfrm>
          <a:off x="0" y="0"/>
          <a:ext cx="0" cy="0"/>
          <a:chOff x="0" y="0"/>
          <a:chExt cx="0" cy="0"/>
        </a:xfrm>
      </p:grpSpPr>
      <p:grpSp>
        <p:nvGrpSpPr>
          <p:cNvPr id="147" name="Google Shape;7;p23"/>
          <p:cNvGrpSpPr/>
          <p:nvPr/>
        </p:nvGrpSpPr>
        <p:grpSpPr>
          <a:xfrm>
            <a:off x="242854" y="1756548"/>
            <a:ext cx="9346505" cy="5675927"/>
            <a:chOff x="0" y="0"/>
            <a:chExt cx="9346503" cy="5675926"/>
          </a:xfrm>
        </p:grpSpPr>
        <p:sp>
          <p:nvSpPr>
            <p:cNvPr id="145" name="Figura"/>
            <p:cNvSpPr/>
            <p:nvPr/>
          </p:nvSpPr>
          <p:spPr>
            <a:xfrm>
              <a:off x="-1" y="-1"/>
              <a:ext cx="9346505" cy="5675927"/>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9E1E4"/>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46" name="Texto"/>
            <p:cNvSpPr txBox="1"/>
            <p:nvPr/>
          </p:nvSpPr>
          <p:spPr>
            <a:xfrm>
              <a:off x="-1" y="2647845"/>
              <a:ext cx="9091322" cy="380232"/>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grpSp>
      <p:pic>
        <p:nvPicPr>
          <p:cNvPr id="148" name="Google Shape;8;p23" descr="Google Shape;8;p23"/>
          <p:cNvPicPr>
            <a:picLocks noChangeAspect="1"/>
          </p:cNvPicPr>
          <p:nvPr/>
        </p:nvPicPr>
        <p:blipFill>
          <a:blip r:embed="rId2"/>
          <a:stretch>
            <a:fillRect/>
          </a:stretch>
        </p:blipFill>
        <p:spPr>
          <a:xfrm>
            <a:off x="436350" y="419800"/>
            <a:ext cx="3659450" cy="680475"/>
          </a:xfrm>
          <a:prstGeom prst="rect">
            <a:avLst/>
          </a:prstGeom>
          <a:ln w="12700">
            <a:miter lim="400000"/>
          </a:ln>
        </p:spPr>
      </p:pic>
      <p:sp>
        <p:nvSpPr>
          <p:cNvPr id="149" name="Google Shape;9;p23"/>
          <p:cNvSpPr/>
          <p:nvPr/>
        </p:nvSpPr>
        <p:spPr>
          <a:xfrm>
            <a:off x="436350" y="6464001"/>
            <a:ext cx="7891862" cy="680476"/>
          </a:xfrm>
          <a:prstGeom prst="roundRect">
            <a:avLst>
              <a:gd name="adj" fmla="val 19335"/>
            </a:avLst>
          </a:prstGeom>
          <a:solidFill>
            <a:srgbClr val="BB9BA5"/>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150" name="Google Shape;10;p23" descr="Google Shape;10;p23"/>
          <p:cNvPicPr>
            <a:picLocks noChangeAspect="1"/>
          </p:cNvPicPr>
          <p:nvPr/>
        </p:nvPicPr>
        <p:blipFill>
          <a:blip r:embed="rId3"/>
          <a:stretch>
            <a:fillRect/>
          </a:stretch>
        </p:blipFill>
        <p:spPr>
          <a:xfrm>
            <a:off x="433440" y="6464000"/>
            <a:ext cx="690484" cy="680477"/>
          </a:xfrm>
          <a:prstGeom prst="rect">
            <a:avLst/>
          </a:prstGeom>
          <a:ln w="12700">
            <a:miter lim="400000"/>
          </a:ln>
        </p:spPr>
      </p:pic>
      <p:pic>
        <p:nvPicPr>
          <p:cNvPr id="151" name="Google Shape;11;p23" descr="Google Shape;11;p23"/>
          <p:cNvPicPr>
            <a:picLocks noChangeAspect="1"/>
          </p:cNvPicPr>
          <p:nvPr/>
        </p:nvPicPr>
        <p:blipFill>
          <a:blip r:embed="rId4"/>
          <a:stretch>
            <a:fillRect/>
          </a:stretch>
        </p:blipFill>
        <p:spPr>
          <a:xfrm>
            <a:off x="8272364" y="1222172"/>
            <a:ext cx="1080002" cy="241875"/>
          </a:xfrm>
          <a:prstGeom prst="rect">
            <a:avLst/>
          </a:prstGeom>
          <a:ln w="12700">
            <a:miter lim="400000"/>
          </a:ln>
        </p:spPr>
      </p:pic>
      <p:pic>
        <p:nvPicPr>
          <p:cNvPr id="152" name="Google Shape;12;p23" descr="Google Shape;12;p23"/>
          <p:cNvPicPr>
            <a:picLocks noChangeAspect="1"/>
          </p:cNvPicPr>
          <p:nvPr/>
        </p:nvPicPr>
        <p:blipFill>
          <a:blip r:embed="rId5"/>
          <a:stretch>
            <a:fillRect/>
          </a:stretch>
        </p:blipFill>
        <p:spPr>
          <a:xfrm>
            <a:off x="8272364" y="418596"/>
            <a:ext cx="1080002" cy="664778"/>
          </a:xfrm>
          <a:prstGeom prst="rect">
            <a:avLst/>
          </a:prstGeom>
          <a:ln w="12700">
            <a:miter lim="400000"/>
          </a:ln>
        </p:spPr>
      </p:pic>
      <p:pic>
        <p:nvPicPr>
          <p:cNvPr id="153" name="Google Shape;13;p23" descr="Google Shape;13;p23"/>
          <p:cNvPicPr>
            <a:picLocks noChangeAspect="1"/>
          </p:cNvPicPr>
          <p:nvPr/>
        </p:nvPicPr>
        <p:blipFill>
          <a:blip r:embed="rId6"/>
          <a:stretch>
            <a:fillRect/>
          </a:stretch>
        </p:blipFill>
        <p:spPr>
          <a:xfrm>
            <a:off x="8521706" y="6387272"/>
            <a:ext cx="830661" cy="756002"/>
          </a:xfrm>
          <a:prstGeom prst="rect">
            <a:avLst/>
          </a:prstGeom>
          <a:ln w="12700">
            <a:miter lim="400000"/>
          </a:ln>
        </p:spPr>
      </p:pic>
      <p:sp>
        <p:nvSpPr>
          <p:cNvPr id="154" name="Google Shape;15;p23"/>
          <p:cNvSpPr txBox="1"/>
          <p:nvPr/>
        </p:nvSpPr>
        <p:spPr>
          <a:xfrm>
            <a:off x="1139099" y="834800"/>
            <a:ext cx="4156802" cy="3397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spAutoFit/>
          </a:bodyPr>
          <a:lstStyle/>
          <a:p>
            <a:pPr>
              <a:defRPr sz="1200" b="1">
                <a:solidFill>
                  <a:srgbClr val="741B47"/>
                </a:solidFill>
                <a:latin typeface="Calibri"/>
                <a:ea typeface="Calibri"/>
                <a:cs typeface="Calibri"/>
                <a:sym typeface="Calibri"/>
              </a:defRPr>
            </a:pPr>
            <a:r>
              <a:t>SECTOR METALMECÁNICA </a:t>
            </a:r>
            <a:r>
              <a:rPr b="0"/>
              <a:t>| NIVEL 3° MEDIO</a:t>
            </a:r>
          </a:p>
        </p:txBody>
      </p:sp>
      <p:sp>
        <p:nvSpPr>
          <p:cNvPr id="155" name="Número de diapositiva"/>
          <p:cNvSpPr txBox="1">
            <a:spLocks noGrp="1"/>
          </p:cNvSpPr>
          <p:nvPr>
            <p:ph type="sldNum" sz="quarter" idx="2"/>
          </p:nvPr>
        </p:nvSpPr>
        <p:spPr>
          <a:xfrm>
            <a:off x="6689121" y="6871630"/>
            <a:ext cx="273654" cy="264254"/>
          </a:xfrm>
          <a:prstGeom prst="rect">
            <a:avLst/>
          </a:prstGeom>
        </p:spPr>
        <p:txBody>
          <a:bodyPr lIns="45718" tIns="45718" rIns="45718" bIns="45718"/>
          <a:lstStyle/>
          <a:p>
            <a:fld id="{86CB4B4D-7CA3-9044-876B-883B54F8677D}" type="slidenum">
              <a:t>‹Nº›</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TITLE_AND_TWO_COLUMNS">
    <p:spTree>
      <p:nvGrpSpPr>
        <p:cNvPr id="1" name=""/>
        <p:cNvGrpSpPr/>
        <p:nvPr/>
      </p:nvGrpSpPr>
      <p:grpSpPr>
        <a:xfrm>
          <a:off x="0" y="0"/>
          <a:ext cx="0" cy="0"/>
          <a:chOff x="0" y="0"/>
          <a:chExt cx="0" cy="0"/>
        </a:xfrm>
      </p:grpSpPr>
      <p:sp>
        <p:nvSpPr>
          <p:cNvPr id="162" name="Google Shape;46;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490"/>
            </a:srgbClr>
          </a:solidFill>
          <a:ln w="12700">
            <a:miter lim="400000"/>
          </a:ln>
        </p:spPr>
        <p:txBody>
          <a:bodyPr lIns="0" tIns="0" rIns="0" bIns="0" anchor="ctr"/>
          <a:lstStyle/>
          <a:p>
            <a:pPr>
              <a:defRPr>
                <a:latin typeface="+mj-lt"/>
                <a:ea typeface="+mj-ea"/>
                <a:cs typeface="+mj-cs"/>
                <a:sym typeface="Arial"/>
              </a:defRPr>
            </a:pPr>
            <a:endParaRPr/>
          </a:p>
        </p:txBody>
      </p:sp>
      <p:sp>
        <p:nvSpPr>
          <p:cNvPr id="163" name="Google Shape;47;p28"/>
          <p:cNvSpPr/>
          <p:nvPr/>
        </p:nvSpPr>
        <p:spPr>
          <a:xfrm>
            <a:off x="180897" y="180900"/>
            <a:ext cx="7911004" cy="651002"/>
          </a:xfrm>
          <a:custGeom>
            <a:avLst/>
            <a:gdLst/>
            <a:ahLst/>
            <a:cxnLst>
              <a:cxn ang="0">
                <a:pos x="wd2" y="hd2"/>
              </a:cxn>
              <a:cxn ang="5400000">
                <a:pos x="wd2" y="hd2"/>
              </a:cxn>
              <a:cxn ang="10800000">
                <a:pos x="wd2" y="hd2"/>
              </a:cxn>
              <a:cxn ang="16200000">
                <a:pos x="wd2" y="hd2"/>
              </a:cxn>
            </a:cxnLst>
            <a:rect l="0" t="0" r="r" b="b"/>
            <a:pathLst>
              <a:path w="21600" h="21600" extrusionOk="0">
                <a:moveTo>
                  <a:pt x="296" y="0"/>
                </a:moveTo>
                <a:lnTo>
                  <a:pt x="21304" y="0"/>
                </a:lnTo>
                <a:cubicBezTo>
                  <a:pt x="21467" y="0"/>
                  <a:pt x="21600" y="1612"/>
                  <a:pt x="21600" y="3600"/>
                </a:cubicBezTo>
                <a:lnTo>
                  <a:pt x="21600" y="21600"/>
                </a:lnTo>
                <a:lnTo>
                  <a:pt x="0" y="21600"/>
                </a:lnTo>
                <a:lnTo>
                  <a:pt x="0" y="3600"/>
                </a:lnTo>
                <a:cubicBezTo>
                  <a:pt x="0" y="1612"/>
                  <a:pt x="133" y="0"/>
                  <a:pt x="296" y="0"/>
                </a:cubicBezTo>
                <a:close/>
              </a:path>
            </a:pathLst>
          </a:custGeom>
          <a:solidFill>
            <a:srgbClr val="741B47"/>
          </a:solidFill>
          <a:ln w="12700">
            <a:miter lim="400000"/>
          </a:ln>
        </p:spPr>
        <p:txBody>
          <a:bodyPr lIns="0" tIns="0" rIns="0" bIns="0" anchor="b"/>
          <a:lstStyle/>
          <a:p>
            <a:pPr>
              <a:defRPr>
                <a:latin typeface="+mj-lt"/>
                <a:ea typeface="+mj-ea"/>
                <a:cs typeface="+mj-cs"/>
                <a:sym typeface="Arial"/>
              </a:defRPr>
            </a:pPr>
            <a:endParaRPr/>
          </a:p>
        </p:txBody>
      </p:sp>
      <p:grpSp>
        <p:nvGrpSpPr>
          <p:cNvPr id="166" name="Google Shape;48;p28"/>
          <p:cNvGrpSpPr/>
          <p:nvPr/>
        </p:nvGrpSpPr>
        <p:grpSpPr>
          <a:xfrm>
            <a:off x="8091898" y="451663"/>
            <a:ext cx="662106" cy="380240"/>
            <a:chOff x="-1" y="0"/>
            <a:chExt cx="662105" cy="380239"/>
          </a:xfrm>
        </p:grpSpPr>
        <p:sp>
          <p:nvSpPr>
            <p:cNvPr id="164" name="Rectángulo"/>
            <p:cNvSpPr/>
            <p:nvPr/>
          </p:nvSpPr>
          <p:spPr>
            <a:xfrm>
              <a:off x="-2" y="327736"/>
              <a:ext cx="662107" cy="52503"/>
            </a:xfrm>
            <a:prstGeom prst="rect">
              <a:avLst/>
            </a:prstGeom>
            <a:solidFill>
              <a:srgbClr val="0F69B4"/>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65" name="Texto"/>
            <p:cNvSpPr txBox="1"/>
            <p:nvPr/>
          </p:nvSpPr>
          <p:spPr>
            <a:xfrm>
              <a:off x="-2" y="-1"/>
              <a:ext cx="662107"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grpSp>
        <p:nvGrpSpPr>
          <p:cNvPr id="169" name="Google Shape;49;p28"/>
          <p:cNvGrpSpPr/>
          <p:nvPr/>
        </p:nvGrpSpPr>
        <p:grpSpPr>
          <a:xfrm>
            <a:off x="8753997" y="451663"/>
            <a:ext cx="785404" cy="380240"/>
            <a:chOff x="0" y="0"/>
            <a:chExt cx="785403" cy="380239"/>
          </a:xfrm>
        </p:grpSpPr>
        <p:sp>
          <p:nvSpPr>
            <p:cNvPr id="167" name="Rectángulo"/>
            <p:cNvSpPr/>
            <p:nvPr/>
          </p:nvSpPr>
          <p:spPr>
            <a:xfrm>
              <a:off x="-1" y="327736"/>
              <a:ext cx="785404" cy="52503"/>
            </a:xfrm>
            <a:prstGeom prst="rect">
              <a:avLst/>
            </a:prstGeom>
            <a:solidFill>
              <a:srgbClr val="EB3C46"/>
            </a:solidFill>
            <a:ln w="12700" cap="flat">
              <a:noFill/>
              <a:miter lim="400000"/>
            </a:ln>
            <a:effectLst/>
          </p:spPr>
          <p:txBody>
            <a:bodyPr wrap="square" lIns="0" tIns="0" rIns="0" bIns="0" numCol="1" anchor="b">
              <a:noAutofit/>
            </a:bodyPr>
            <a:lstStyle/>
            <a:p>
              <a:pPr>
                <a:defRPr>
                  <a:latin typeface="+mj-lt"/>
                  <a:ea typeface="+mj-ea"/>
                  <a:cs typeface="+mj-cs"/>
                  <a:sym typeface="Arial"/>
                </a:defRPr>
              </a:pPr>
              <a:endParaRPr/>
            </a:p>
          </p:txBody>
        </p:sp>
        <p:sp>
          <p:nvSpPr>
            <p:cNvPr id="168" name="Texto"/>
            <p:cNvSpPr txBox="1"/>
            <p:nvPr/>
          </p:nvSpPr>
          <p:spPr>
            <a:xfrm>
              <a:off x="-1" y="-1"/>
              <a:ext cx="785404"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b">
              <a:spAutoFit/>
            </a:bodyPr>
            <a:lstStyle>
              <a:lvl1pPr>
                <a:defRPr>
                  <a:latin typeface="+mj-lt"/>
                  <a:ea typeface="+mj-ea"/>
                  <a:cs typeface="+mj-cs"/>
                  <a:sym typeface="Arial"/>
                </a:defRPr>
              </a:lvl1pPr>
            </a:lstStyle>
            <a:p>
              <a:r>
                <a:t> </a:t>
              </a:r>
            </a:p>
          </p:txBody>
        </p:sp>
      </p:grpSp>
      <p:sp>
        <p:nvSpPr>
          <p:cNvPr id="170" name="Google Shape;53;p28"/>
          <p:cNvSpPr txBox="1"/>
          <p:nvPr/>
        </p:nvSpPr>
        <p:spPr>
          <a:xfrm>
            <a:off x="375975" y="6881800"/>
            <a:ext cx="6786599" cy="31711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sz="1100">
                <a:solidFill>
                  <a:srgbClr val="741B47"/>
                </a:solidFill>
                <a:latin typeface="Calibri"/>
                <a:ea typeface="Calibri"/>
                <a:cs typeface="Calibri"/>
                <a:sym typeface="Calibri"/>
              </a:defRPr>
            </a:pPr>
            <a:r>
              <a:t>        MECÁNICA AUTOMOTRIZ</a:t>
            </a:r>
            <a:r>
              <a:rPr>
                <a:solidFill>
                  <a:srgbClr val="000000"/>
                </a:solidFill>
              </a:rPr>
              <a:t> | 3° Medio | Presentación</a:t>
            </a:r>
          </a:p>
        </p:txBody>
      </p:sp>
      <p:sp>
        <p:nvSpPr>
          <p:cNvPr id="171" name="Google Shape;23;p27"/>
          <p:cNvSpPr txBox="1"/>
          <p:nvPr/>
        </p:nvSpPr>
        <p:spPr>
          <a:xfrm>
            <a:off x="8443617" y="271142"/>
            <a:ext cx="1166703"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lgn="r">
              <a:defRPr sz="1200">
                <a:latin typeface="Calibri"/>
                <a:ea typeface="Calibri"/>
                <a:cs typeface="Calibri"/>
                <a:sym typeface="Calibri"/>
              </a:defRPr>
            </a:pPr>
            <a:r>
              <a:rPr dirty="0" err="1"/>
              <a:t>Actividad</a:t>
            </a:r>
            <a:r>
              <a:rPr dirty="0"/>
              <a:t> </a:t>
            </a:r>
            <a:r>
              <a:rPr lang="es-CL" dirty="0"/>
              <a:t>9</a:t>
            </a:r>
            <a:r>
              <a:rPr dirty="0"/>
              <a:t>|</a:t>
            </a:r>
            <a:r>
              <a:rPr sz="1600" dirty="0">
                <a:solidFill>
                  <a:srgbClr val="741B47"/>
                </a:solidFill>
              </a:rPr>
              <a:t>2</a:t>
            </a:r>
          </a:p>
        </p:txBody>
      </p:sp>
      <p:sp>
        <p:nvSpPr>
          <p:cNvPr id="172" name="Google Shape;33;p25"/>
          <p:cNvSpPr txBox="1"/>
          <p:nvPr/>
        </p:nvSpPr>
        <p:spPr>
          <a:xfrm>
            <a:off x="442650" y="350325"/>
            <a:ext cx="7441801" cy="40007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spAutoFit/>
          </a:bodyPr>
          <a:lstStyle/>
          <a:p>
            <a:pPr>
              <a:defRPr b="1">
                <a:solidFill>
                  <a:srgbClr val="FFFFFF"/>
                </a:solidFill>
                <a:latin typeface="Calibri"/>
                <a:ea typeface="Calibri"/>
                <a:cs typeface="Calibri"/>
                <a:sym typeface="Calibri"/>
              </a:defRPr>
            </a:pPr>
            <a:r>
              <a:rPr dirty="0"/>
              <a:t>MÓDULO</a:t>
            </a:r>
            <a:r>
              <a:rPr b="0" dirty="0"/>
              <a:t> </a:t>
            </a:r>
            <a:r>
              <a:rPr lang="es-ES" b="0" dirty="0"/>
              <a:t>Mantenimiento de sistemas de seguridad y confortabilidad</a:t>
            </a:r>
            <a:endParaRPr b="0" dirty="0"/>
          </a:p>
        </p:txBody>
      </p:sp>
      <p:sp>
        <p:nvSpPr>
          <p:cNvPr id="173" name="Número de diapositiva"/>
          <p:cNvSpPr txBox="1">
            <a:spLocks noGrp="1"/>
          </p:cNvSpPr>
          <p:nvPr>
            <p:ph type="sldNum" sz="quarter" idx="2"/>
          </p:nvPr>
        </p:nvSpPr>
        <p:spPr>
          <a:xfrm>
            <a:off x="371691" y="6881800"/>
            <a:ext cx="337157" cy="317114"/>
          </a:xfrm>
          <a:prstGeom prst="rect">
            <a:avLst/>
          </a:prstGeom>
        </p:spPr>
        <p:txBody>
          <a:bodyPr lIns="91422" tIns="91422" rIns="91422" bIns="91422" anchor="t"/>
          <a:lstStyle>
            <a:lvl1pPr>
              <a:defRPr sz="1100">
                <a:latin typeface="Calibri"/>
                <a:ea typeface="Calibri"/>
                <a:cs typeface="Calibri"/>
                <a:sym typeface="Calibri"/>
              </a:defRPr>
            </a:lvl1pPr>
          </a:lstStyle>
          <a:p>
            <a:fld id="{86CB4B4D-7CA3-9044-876B-883B54F8677D}" type="slidenum">
              <a:t>‹Nº›</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grpSp>
        <p:nvGrpSpPr>
          <p:cNvPr id="4" name="Google Shape;15;p24"/>
          <p:cNvGrpSpPr/>
          <p:nvPr/>
        </p:nvGrpSpPr>
        <p:grpSpPr>
          <a:xfrm>
            <a:off x="242852" y="1756547"/>
            <a:ext cx="9346508" cy="5675929"/>
            <a:chOff x="-1" y="0"/>
            <a:chExt cx="9346507" cy="5675927"/>
          </a:xfrm>
        </p:grpSpPr>
        <p:sp>
          <p:nvSpPr>
            <p:cNvPr id="2" name="Figura"/>
            <p:cNvSpPr/>
            <p:nvPr/>
          </p:nvSpPr>
          <p:spPr>
            <a:xfrm>
              <a:off x="-2" y="-1"/>
              <a:ext cx="9346508" cy="5675929"/>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587" y="0"/>
                  </a:lnTo>
                  <a:cubicBezTo>
                    <a:pt x="20699" y="0"/>
                    <a:pt x="21600" y="1484"/>
                    <a:pt x="21600" y="3316"/>
                  </a:cubicBezTo>
                  <a:lnTo>
                    <a:pt x="21600" y="21600"/>
                  </a:lnTo>
                  <a:lnTo>
                    <a:pt x="0" y="21600"/>
                  </a:lnTo>
                  <a:close/>
                </a:path>
              </a:pathLst>
            </a:custGeom>
            <a:solidFill>
              <a:srgbClr val="EEEEEE"/>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3" name="Texto"/>
            <p:cNvSpPr txBox="1"/>
            <p:nvPr/>
          </p:nvSpPr>
          <p:spPr>
            <a:xfrm>
              <a:off x="-2" y="2647844"/>
              <a:ext cx="9091325"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5" name="Google Shape;16;p24" descr="Google Shape;16;p24"/>
          <p:cNvPicPr>
            <a:picLocks noChangeAspect="1"/>
          </p:cNvPicPr>
          <p:nvPr/>
        </p:nvPicPr>
        <p:blipFill>
          <a:blip r:embed="rId12"/>
          <a:stretch>
            <a:fillRect/>
          </a:stretch>
        </p:blipFill>
        <p:spPr>
          <a:xfrm>
            <a:off x="8272364" y="1222172"/>
            <a:ext cx="1080003" cy="241875"/>
          </a:xfrm>
          <a:prstGeom prst="rect">
            <a:avLst/>
          </a:prstGeom>
          <a:ln w="12700">
            <a:miter lim="400000"/>
          </a:ln>
        </p:spPr>
      </p:pic>
      <p:pic>
        <p:nvPicPr>
          <p:cNvPr id="6" name="Google Shape;17;p24" descr="Google Shape;17;p24"/>
          <p:cNvPicPr>
            <a:picLocks noChangeAspect="1"/>
          </p:cNvPicPr>
          <p:nvPr/>
        </p:nvPicPr>
        <p:blipFill>
          <a:blip r:embed="rId13"/>
          <a:stretch>
            <a:fillRect/>
          </a:stretch>
        </p:blipFill>
        <p:spPr>
          <a:xfrm>
            <a:off x="8272364" y="418596"/>
            <a:ext cx="1080003" cy="664778"/>
          </a:xfrm>
          <a:prstGeom prst="rect">
            <a:avLst/>
          </a:prstGeom>
          <a:ln w="12700">
            <a:miter lim="400000"/>
          </a:ln>
        </p:spPr>
      </p:pic>
      <p:pic>
        <p:nvPicPr>
          <p:cNvPr id="7" name="Google Shape;18;p24" descr="Google Shape;18;p24"/>
          <p:cNvPicPr>
            <a:picLocks noChangeAspect="1"/>
          </p:cNvPicPr>
          <p:nvPr/>
        </p:nvPicPr>
        <p:blipFill>
          <a:blip r:embed="rId14"/>
          <a:stretch>
            <a:fillRect/>
          </a:stretch>
        </p:blipFill>
        <p:spPr>
          <a:xfrm>
            <a:off x="436350" y="419800"/>
            <a:ext cx="3659450" cy="680475"/>
          </a:xfrm>
          <a:prstGeom prst="rect">
            <a:avLst/>
          </a:prstGeom>
          <a:ln w="12700">
            <a:miter lim="400000"/>
          </a:ln>
        </p:spPr>
      </p:pic>
      <p:sp>
        <p:nvSpPr>
          <p:cNvPr id="8" name="Texto del título"/>
          <p:cNvSpPr txBox="1">
            <a:spLocks noGrp="1"/>
          </p:cNvSpPr>
          <p:nvPr>
            <p:ph type="title"/>
          </p:nvPr>
        </p:nvSpPr>
        <p:spPr>
          <a:xfrm>
            <a:off x="1455638" y="848357"/>
            <a:ext cx="7772401" cy="183839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nchor="ctr"/>
          <a:lstStyle/>
          <a:p>
            <a:r>
              <a:t>Texto del título</a:t>
            </a:r>
          </a:p>
        </p:txBody>
      </p:sp>
      <p:sp>
        <p:nvSpPr>
          <p:cNvPr id="9" name="Nivel de texto 1…"/>
          <p:cNvSpPr txBox="1">
            <a:spLocks noGrp="1"/>
          </p:cNvSpPr>
          <p:nvPr>
            <p:ph type="body" idx="1"/>
          </p:nvPr>
        </p:nvSpPr>
        <p:spPr>
          <a:xfrm>
            <a:off x="5422800" y="2686755"/>
            <a:ext cx="3805239" cy="486974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8" tIns="45718" rIns="45718" bIns="45718"/>
          <a:lstStyle/>
          <a:p>
            <a:r>
              <a:t>Nivel de texto 1</a:t>
            </a:r>
          </a:p>
          <a:p>
            <a:pPr lvl="1"/>
            <a:r>
              <a:t>Nivel de texto 2</a:t>
            </a:r>
          </a:p>
          <a:p>
            <a:pPr lvl="2"/>
            <a:r>
              <a:t>Nivel de texto 3</a:t>
            </a:r>
          </a:p>
          <a:p>
            <a:pPr lvl="3"/>
            <a:r>
              <a:t>Nivel de texto 4</a:t>
            </a:r>
          </a:p>
          <a:p>
            <a:pPr lvl="4"/>
            <a:r>
              <a:t>Nivel de texto 5</a:t>
            </a:r>
          </a:p>
        </p:txBody>
      </p:sp>
      <p:sp>
        <p:nvSpPr>
          <p:cNvPr id="10" name="Número de diapositiva"/>
          <p:cNvSpPr txBox="1">
            <a:spLocks noGrp="1"/>
          </p:cNvSpPr>
          <p:nvPr>
            <p:ph type="sldNum" sz="quarter" idx="2"/>
          </p:nvPr>
        </p:nvSpPr>
        <p:spPr>
          <a:xfrm>
            <a:off x="6689123" y="6871631"/>
            <a:ext cx="273652" cy="264252"/>
          </a:xfrm>
          <a:prstGeom prst="rect">
            <a:avLst/>
          </a:prstGeom>
          <a:ln w="12700">
            <a:miter lim="400000"/>
          </a:ln>
        </p:spPr>
        <p:txBody>
          <a:bodyPr wrap="none" lIns="45718" tIns="45718" rIns="45718" bIns="45718" anchor="ctr">
            <a:spAutoFit/>
          </a:bodyPr>
          <a:lstStyle>
            <a:lvl1pPr algn="r">
              <a:defRPr sz="1200">
                <a:latin typeface="+mj-lt"/>
                <a:ea typeface="+mj-ea"/>
                <a:cs typeface="+mj-cs"/>
                <a:sym typeface="Arial"/>
              </a:defRPr>
            </a:lvl1pPr>
          </a:lstStyle>
          <a:p>
            <a:fld id="{86CB4B4D-7CA3-9044-876B-883B54F8677D}" type="slidenum">
              <a:t>‹Nº›</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spd="med"/>
  <p:txStyles>
    <p:title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titleStyle>
    <p:bodyStyle>
      <a:lvl1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1pPr>
      <a:lvl2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2pPr>
      <a:lvl3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3pPr>
      <a:lvl4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4pPr>
      <a:lvl5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5pPr>
      <a:lvl6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6pPr>
      <a:lvl7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7pPr>
      <a:lvl8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8pPr>
      <a:lvl9pPr marL="0" marR="0" indent="0" algn="l" defTabSz="914400" rtl="0" latinLnBrk="0">
        <a:lnSpc>
          <a:spcPct val="100000"/>
        </a:lnSpc>
        <a:spcBef>
          <a:spcPts val="0"/>
        </a:spcBef>
        <a:spcAft>
          <a:spcPts val="0"/>
        </a:spcAft>
        <a:buClrTx/>
        <a:buSzTx/>
        <a:buFontTx/>
        <a:buNone/>
        <a:tabLst/>
        <a:defRPr sz="1400" b="0" i="0" u="none" strike="noStrike" cap="none" spc="0" baseline="0">
          <a:ln>
            <a:noFill/>
          </a:ln>
          <a:solidFill>
            <a:srgbClr val="000000"/>
          </a:solidFill>
          <a:uFillTx/>
          <a:latin typeface="+mj-lt"/>
          <a:ea typeface="+mj-ea"/>
          <a:cs typeface="+mj-cs"/>
          <a:sym typeface="Arial"/>
        </a:defRPr>
      </a:lvl9pPr>
    </p:bodyStyle>
    <p:otherStyle>
      <a:lvl1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1pPr>
      <a:lvl2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2pPr>
      <a:lvl3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3pPr>
      <a:lvl4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4pPr>
      <a:lvl5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5pPr>
      <a:lvl6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6pPr>
      <a:lvl7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7pPr>
      <a:lvl8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8pPr>
      <a:lvl9pPr marL="0" marR="0" indent="0" algn="r" defTabSz="914400" rtl="0" latinLnBrk="0">
        <a:lnSpc>
          <a:spcPct val="100000"/>
        </a:lnSpc>
        <a:spcBef>
          <a:spcPts val="0"/>
        </a:spcBef>
        <a:spcAft>
          <a:spcPts val="0"/>
        </a:spcAft>
        <a:buClrTx/>
        <a:buSzTx/>
        <a:buFontTx/>
        <a:buNone/>
        <a:tabLst/>
        <a:defRPr sz="1200" b="0" i="0" u="none" strike="noStrike" cap="none" spc="0" baseline="0">
          <a:ln>
            <a:noFill/>
          </a:ln>
          <a:solidFill>
            <a:schemeClr val="tx1"/>
          </a:solidFill>
          <a:uFillTx/>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3.xml"/><Relationship Id="rId4" Type="http://schemas.openxmlformats.org/officeDocument/2006/relationships/image" Target="../media/image37.png"/></Relationships>
</file>

<file path=ppt/slides/_rels/slide20.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5.xml"/><Relationship Id="rId4" Type="http://schemas.openxmlformats.org/officeDocument/2006/relationships/image" Target="../media/image40.png"/></Relationships>
</file>

<file path=ppt/slides/_rels/slide21.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image" Target="../media/image41.png"/><Relationship Id="rId1" Type="http://schemas.openxmlformats.org/officeDocument/2006/relationships/slideLayout" Target="../slideLayouts/slideLayout7.xml"/><Relationship Id="rId6" Type="http://schemas.openxmlformats.org/officeDocument/2006/relationships/image" Target="../media/image45.png"/><Relationship Id="rId5" Type="http://schemas.openxmlformats.org/officeDocument/2006/relationships/image" Target="../media/image44.png"/><Relationship Id="rId4" Type="http://schemas.openxmlformats.org/officeDocument/2006/relationships/image" Target="../media/image43.png"/></Relationships>
</file>

<file path=ppt/slides/_rels/slide22.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Google Shape;94;p1"/>
          <p:cNvSpPr txBox="1"/>
          <p:nvPr/>
        </p:nvSpPr>
        <p:spPr>
          <a:xfrm>
            <a:off x="1176618" y="6563125"/>
            <a:ext cx="7012135" cy="48216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9" tIns="91399" rIns="91399" bIns="91399" anchor="ctr">
            <a:spAutoFit/>
          </a:bodyPr>
          <a:lstStyle/>
          <a:p>
            <a:pPr lvl="1" algn="just">
              <a:defRPr sz="1100">
                <a:solidFill>
                  <a:srgbClr val="FFFFFF"/>
                </a:solidFill>
                <a:latin typeface="Calibri"/>
                <a:ea typeface="Calibri"/>
                <a:cs typeface="Calibri"/>
                <a:sym typeface="Calibri"/>
              </a:defRPr>
            </a:pPr>
            <a:r>
              <a:t>En estos documentos se utilizarán de manera inclusiva términos como: el estudiante, el docente, el compañero u otras palabras equivalentes y sus respectivos plurales, es decir, con ellas, se hace referencia tanto a hombres como a mujeres.</a:t>
            </a:r>
          </a:p>
        </p:txBody>
      </p:sp>
      <p:sp>
        <p:nvSpPr>
          <p:cNvPr id="6" name="Google Shape;97;p1"/>
          <p:cNvSpPr txBox="1"/>
          <p:nvPr/>
        </p:nvSpPr>
        <p:spPr>
          <a:xfrm>
            <a:off x="352725" y="2233671"/>
            <a:ext cx="7385262" cy="112637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9" tIns="91399" rIns="91399" bIns="91399" anchor="ctr">
            <a:spAutoFit/>
          </a:bodyPr>
          <a:lstStyle/>
          <a:p>
            <a:pPr>
              <a:lnSpc>
                <a:spcPct val="90000"/>
              </a:lnSpc>
              <a:defRPr sz="3600" b="1" cap="all">
                <a:solidFill>
                  <a:srgbClr val="741B47"/>
                </a:solidFill>
                <a:latin typeface="Calibri"/>
                <a:ea typeface="Calibri"/>
                <a:cs typeface="Calibri"/>
                <a:sym typeface="Calibri"/>
              </a:defRPr>
            </a:pPr>
            <a:r>
              <a:rPr sz="3400" dirty="0" err="1" smtClean="0"/>
              <a:t>Mantenimiento</a:t>
            </a:r>
            <a:r>
              <a:rPr sz="3400" dirty="0" smtClean="0"/>
              <a:t> </a:t>
            </a:r>
            <a:r>
              <a:rPr sz="3400" dirty="0"/>
              <a:t>de </a:t>
            </a:r>
            <a:r>
              <a:rPr lang="es-CL" sz="3400" dirty="0" smtClean="0"/>
              <a:t>LOS </a:t>
            </a:r>
            <a:r>
              <a:rPr sz="3400" dirty="0" err="1" smtClean="0"/>
              <a:t>sistemas</a:t>
            </a:r>
            <a:r>
              <a:rPr sz="3400" dirty="0" smtClean="0"/>
              <a:t> </a:t>
            </a:r>
            <a:r>
              <a:rPr sz="3400" dirty="0"/>
              <a:t>de </a:t>
            </a:r>
            <a:r>
              <a:rPr sz="3400" dirty="0" err="1"/>
              <a:t>seguridad</a:t>
            </a:r>
            <a:r>
              <a:rPr sz="3400" dirty="0"/>
              <a:t> y </a:t>
            </a:r>
            <a:r>
              <a:rPr sz="3400" dirty="0" err="1" smtClean="0"/>
              <a:t>confor</a:t>
            </a:r>
            <a:r>
              <a:rPr lang="es-CL" sz="3400" dirty="0" smtClean="0"/>
              <a:t>TABILIDAD</a:t>
            </a:r>
            <a:endParaRPr sz="3400" dirty="0"/>
          </a:p>
        </p:txBody>
      </p:sp>
      <p:sp>
        <p:nvSpPr>
          <p:cNvPr id="7" name="Google Shape;76;p1"/>
          <p:cNvSpPr txBox="1"/>
          <p:nvPr/>
        </p:nvSpPr>
        <p:spPr>
          <a:xfrm>
            <a:off x="374950" y="2011036"/>
            <a:ext cx="1444326" cy="36940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4" tIns="91424" rIns="91424" bIns="91424" anchor="ctr">
            <a:spAutoFit/>
          </a:bodyPr>
          <a:lstStyle>
            <a:lvl1pPr>
              <a:defRPr sz="1500" b="1">
                <a:latin typeface="Calibri"/>
                <a:ea typeface="Calibri"/>
                <a:cs typeface="Calibri"/>
                <a:sym typeface="Calibri"/>
              </a:defRPr>
            </a:lvl1pPr>
          </a:lstStyle>
          <a:p>
            <a:r>
              <a:t>MÓDULO 4</a:t>
            </a:r>
          </a:p>
        </p:txBody>
      </p:sp>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54484" y="3261005"/>
            <a:ext cx="4654237" cy="3054015"/>
          </a:xfrm>
          <a:prstGeom prst="rect">
            <a:avLst/>
          </a:prstGeom>
        </p:spPr>
      </p:pic>
      <p:sp>
        <p:nvSpPr>
          <p:cNvPr id="9" name="Marcador de número de diapositiva 2"/>
          <p:cNvSpPr>
            <a:spLocks noGrp="1"/>
          </p:cNvSpPr>
          <p:nvPr>
            <p:ph type="sldNum" sz="quarter" idx="2"/>
          </p:nvPr>
        </p:nvSpPr>
        <p:spPr>
          <a:xfrm>
            <a:off x="6689121" y="6871630"/>
            <a:ext cx="273654" cy="264254"/>
          </a:xfrm>
        </p:spPr>
        <p:txBody>
          <a:bodyPr/>
          <a:lstStyle/>
          <a:p>
            <a:fld id="{86CB4B4D-7CA3-9044-876B-883B54F8677D}" type="slidenum">
              <a:rPr lang="es-CL" smtClean="0"/>
              <a:t>1</a:t>
            </a:fld>
            <a:endParaRPr lang="es-CL"/>
          </a:p>
        </p:txBody>
      </p:sp>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 name="Google Shape;83;p2"/>
          <p:cNvSpPr txBox="1"/>
          <p:nvPr/>
        </p:nvSpPr>
        <p:spPr>
          <a:xfrm>
            <a:off x="379555" y="2015333"/>
            <a:ext cx="1444329" cy="4154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sz="1500" b="1">
                <a:latin typeface="Calibri"/>
                <a:ea typeface="Calibri"/>
                <a:cs typeface="Calibri"/>
                <a:sym typeface="Calibri"/>
              </a:defRPr>
            </a:lvl1pPr>
          </a:lstStyle>
          <a:p>
            <a:r>
              <a:rPr dirty="0"/>
              <a:t>ACTIVIDAD </a:t>
            </a:r>
            <a:r>
              <a:rPr lang="es-CL" dirty="0"/>
              <a:t>9</a:t>
            </a:r>
            <a:endParaRPr dirty="0"/>
          </a:p>
        </p:txBody>
      </p:sp>
      <p:sp>
        <p:nvSpPr>
          <p:cNvPr id="187" name="Google Shape;78;p37"/>
          <p:cNvSpPr txBox="1"/>
          <p:nvPr/>
        </p:nvSpPr>
        <p:spPr>
          <a:xfrm>
            <a:off x="379555" y="2223065"/>
            <a:ext cx="8742674" cy="6832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spAutoFit/>
          </a:bodyPr>
          <a:lstStyle>
            <a:lvl1pPr>
              <a:lnSpc>
                <a:spcPct val="90000"/>
              </a:lnSpc>
              <a:defRPr sz="3600" b="1">
                <a:solidFill>
                  <a:srgbClr val="741B47"/>
                </a:solidFill>
                <a:latin typeface="Calibri"/>
                <a:ea typeface="Calibri"/>
                <a:cs typeface="Calibri"/>
                <a:sym typeface="Calibri"/>
              </a:defRPr>
            </a:lvl1pPr>
          </a:lstStyle>
          <a:p>
            <a:r>
              <a:rPr dirty="0"/>
              <a:t>SISTEMA DE </a:t>
            </a:r>
            <a:r>
              <a:rPr lang="es-CL" dirty="0"/>
              <a:t>CONTROL DE TRACCIÓN (TSC)</a:t>
            </a:r>
            <a:endParaRPr dirty="0"/>
          </a:p>
        </p:txBody>
      </p:sp>
      <p:sp>
        <p:nvSpPr>
          <p:cNvPr id="188" name="Google Shape;107;p2"/>
          <p:cNvSpPr txBox="1"/>
          <p:nvPr/>
        </p:nvSpPr>
        <p:spPr>
          <a:xfrm>
            <a:off x="1126566" y="834799"/>
            <a:ext cx="5674283" cy="3692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a:spAutoFit/>
          </a:bodyPr>
          <a:lstStyle/>
          <a:p>
            <a:pPr>
              <a:defRPr sz="1200" b="1">
                <a:solidFill>
                  <a:srgbClr val="741B47"/>
                </a:solidFill>
                <a:latin typeface="Calibri"/>
                <a:ea typeface="Calibri"/>
                <a:cs typeface="Calibri"/>
                <a:sym typeface="Calibri"/>
              </a:defRPr>
            </a:pPr>
            <a:r>
              <a:rPr dirty="0"/>
              <a:t>MÓDULO 8 </a:t>
            </a:r>
            <a:r>
              <a:rPr b="0" dirty="0"/>
              <a:t>| </a:t>
            </a:r>
            <a:r>
              <a:rPr b="0" cap="all" dirty="0" err="1"/>
              <a:t>Mantenimiento</a:t>
            </a:r>
            <a:r>
              <a:rPr b="0" cap="all" dirty="0"/>
              <a:t> de los </a:t>
            </a:r>
            <a:r>
              <a:rPr b="0" cap="all" dirty="0" err="1"/>
              <a:t>sistemas</a:t>
            </a:r>
            <a:r>
              <a:rPr b="0" cap="all" dirty="0"/>
              <a:t> de </a:t>
            </a:r>
            <a:r>
              <a:rPr lang="es-CL" b="0" cap="all" dirty="0"/>
              <a:t>SEGURIDAD Y CONFORTABILIDAD</a:t>
            </a:r>
            <a:endParaRPr b="0" cap="all" dirty="0"/>
          </a:p>
        </p:txBody>
      </p:sp>
      <p:pic>
        <p:nvPicPr>
          <p:cNvPr id="2" name="Imagen 1">
            <a:extLst>
              <a:ext uri="{FF2B5EF4-FFF2-40B4-BE49-F238E27FC236}">
                <a16:creationId xmlns="" xmlns:a16="http://schemas.microsoft.com/office/drawing/2014/main" id="{2DE884DD-A3BF-B049-8B66-4E47D288779F}"/>
              </a:ext>
            </a:extLst>
          </p:cNvPr>
          <p:cNvPicPr>
            <a:picLocks noChangeAspect="1"/>
          </p:cNvPicPr>
          <p:nvPr/>
        </p:nvPicPr>
        <p:blipFill>
          <a:blip r:embed="rId2"/>
          <a:stretch>
            <a:fillRect/>
          </a:stretch>
        </p:blipFill>
        <p:spPr>
          <a:xfrm>
            <a:off x="1238250" y="2908300"/>
            <a:ext cx="7239000" cy="4648200"/>
          </a:xfrm>
          <a:prstGeom prst="rect">
            <a:avLst/>
          </a:prstGeom>
        </p:spPr>
      </p:pic>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 name="Google Shape;25;p27"/>
          <p:cNvSpPr txBox="1">
            <a:spLocks noGrp="1"/>
          </p:cNvSpPr>
          <p:nvPr>
            <p:ph type="sldNum" sz="quarter" idx="4294967295"/>
          </p:nvPr>
        </p:nvSpPr>
        <p:spPr>
          <a:xfrm>
            <a:off x="442488"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3</a:t>
            </a:fld>
            <a:endParaRPr/>
          </a:p>
        </p:txBody>
      </p:sp>
      <p:sp>
        <p:nvSpPr>
          <p:cNvPr id="192" name="Google Shape;35;p28"/>
          <p:cNvSpPr/>
          <p:nvPr/>
        </p:nvSpPr>
        <p:spPr>
          <a:xfrm rot="10800000" flipH="1">
            <a:off x="181647" y="822023"/>
            <a:ext cx="9356705" cy="653130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19286" y="0"/>
                </a:lnTo>
                <a:cubicBezTo>
                  <a:pt x="20564" y="0"/>
                  <a:pt x="21600" y="1484"/>
                  <a:pt x="21600" y="3316"/>
                </a:cubicBezTo>
                <a:lnTo>
                  <a:pt x="21600" y="21600"/>
                </a:lnTo>
                <a:lnTo>
                  <a:pt x="0" y="21600"/>
                </a:lnTo>
                <a:close/>
              </a:path>
            </a:pathLst>
          </a:custGeom>
          <a:solidFill>
            <a:srgbClr val="BA9BA5">
              <a:alpha val="25882"/>
            </a:srgbClr>
          </a:solidFill>
          <a:ln w="12700">
            <a:miter lim="400000"/>
          </a:ln>
        </p:spPr>
        <p:txBody>
          <a:bodyPr lIns="0" tIns="0" rIns="0" bIns="0" anchor="ctr"/>
          <a:lstStyle/>
          <a:p>
            <a:pPr>
              <a:defRPr>
                <a:latin typeface="+mj-lt"/>
                <a:ea typeface="+mj-ea"/>
                <a:cs typeface="+mj-cs"/>
                <a:sym typeface="Arial"/>
              </a:defRPr>
            </a:pPr>
            <a:endParaRPr/>
          </a:p>
        </p:txBody>
      </p:sp>
      <p:grpSp>
        <p:nvGrpSpPr>
          <p:cNvPr id="195" name="Google Shape;101;p3"/>
          <p:cNvGrpSpPr/>
          <p:nvPr/>
        </p:nvGrpSpPr>
        <p:grpSpPr>
          <a:xfrm>
            <a:off x="481780" y="1887793"/>
            <a:ext cx="4090223" cy="3116831"/>
            <a:chOff x="0" y="-1"/>
            <a:chExt cx="4090221" cy="3116830"/>
          </a:xfrm>
        </p:grpSpPr>
        <p:sp>
          <p:nvSpPr>
            <p:cNvPr id="193" name="Rectángulo redondeado"/>
            <p:cNvSpPr/>
            <p:nvPr/>
          </p:nvSpPr>
          <p:spPr>
            <a:xfrm>
              <a:off x="-1" y="-2"/>
              <a:ext cx="4090223" cy="3116832"/>
            </a:xfrm>
            <a:prstGeom prst="roundRect">
              <a:avLst>
                <a:gd name="adj" fmla="val 8420"/>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94" name="Texto"/>
            <p:cNvSpPr txBox="1"/>
            <p:nvPr/>
          </p:nvSpPr>
          <p:spPr>
            <a:xfrm>
              <a:off x="76863" y="1368295"/>
              <a:ext cx="3936495"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pic>
        <p:nvPicPr>
          <p:cNvPr id="197" name="Imagen 21" descr="Imagen 21"/>
          <p:cNvPicPr>
            <a:picLocks noChangeAspect="1"/>
          </p:cNvPicPr>
          <p:nvPr/>
        </p:nvPicPr>
        <p:blipFill>
          <a:blip r:embed="rId2"/>
          <a:stretch>
            <a:fillRect/>
          </a:stretch>
        </p:blipFill>
        <p:spPr>
          <a:xfrm>
            <a:off x="375973" y="1796207"/>
            <a:ext cx="719665" cy="686193"/>
          </a:xfrm>
          <a:prstGeom prst="rect">
            <a:avLst/>
          </a:prstGeom>
          <a:ln w="12700">
            <a:miter lim="400000"/>
          </a:ln>
        </p:spPr>
      </p:pic>
      <p:sp>
        <p:nvSpPr>
          <p:cNvPr id="198" name="Google Shape;95;p3"/>
          <p:cNvSpPr txBox="1"/>
          <p:nvPr/>
        </p:nvSpPr>
        <p:spPr>
          <a:xfrm>
            <a:off x="375975" y="1265365"/>
            <a:ext cx="4864619"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OBJETIVO DE APRENDIZAJE</a:t>
            </a:r>
          </a:p>
        </p:txBody>
      </p:sp>
      <p:pic>
        <p:nvPicPr>
          <p:cNvPr id="199" name="Imagen 26" descr="Imagen 26"/>
          <p:cNvPicPr>
            <a:picLocks noChangeAspect="1"/>
          </p:cNvPicPr>
          <p:nvPr/>
        </p:nvPicPr>
        <p:blipFill>
          <a:blip r:embed="rId3"/>
          <a:stretch>
            <a:fillRect/>
          </a:stretch>
        </p:blipFill>
        <p:spPr>
          <a:xfrm>
            <a:off x="3485784" y="2354963"/>
            <a:ext cx="5849285" cy="4478455"/>
          </a:xfrm>
          <a:prstGeom prst="rect">
            <a:avLst/>
          </a:prstGeom>
          <a:ln w="12700">
            <a:miter lim="400000"/>
          </a:ln>
        </p:spPr>
      </p:pic>
      <p:sp>
        <p:nvSpPr>
          <p:cNvPr id="11" name="Google Shape;99;p3"/>
          <p:cNvSpPr txBox="1"/>
          <p:nvPr/>
        </p:nvSpPr>
        <p:spPr>
          <a:xfrm>
            <a:off x="1184126" y="2260005"/>
            <a:ext cx="2689783" cy="240062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defRPr sz="1600">
                <a:latin typeface="Calibri"/>
                <a:ea typeface="Calibri"/>
                <a:cs typeface="Calibri"/>
                <a:sym typeface="Calibri"/>
              </a:defRPr>
            </a:lvl1pPr>
          </a:lstStyle>
          <a:p>
            <a:r>
              <a:rPr lang="es-CL" b="1" dirty="0"/>
              <a:t>OA 7 </a:t>
            </a:r>
            <a:r>
              <a:rPr lang="es-CL" dirty="0"/>
              <a:t>Montar y desmontar sistemas de seguridad y de confortabilidad, tales como cinturones de seguridad, airbag, alarmas, aire acondicionado, sistema de audio, de acuerdo a las instrucciones del fabricante y a la normativa vigente.</a:t>
            </a:r>
          </a:p>
        </p:txBody>
      </p:sp>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Google Shape;43;p26"/>
          <p:cNvSpPr txBox="1">
            <a:spLocks noGrp="1"/>
          </p:cNvSpPr>
          <p:nvPr>
            <p:ph type="sldNum" sz="quarter" idx="4294967295"/>
          </p:nvPr>
        </p:nvSpPr>
        <p:spPr>
          <a:xfrm>
            <a:off x="442493" y="6881800"/>
            <a:ext cx="266353" cy="317116"/>
          </a:xfrm>
          <a:prstGeom prst="rect">
            <a:avLst/>
          </a:prstGeom>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t"/>
          <a:lstStyle>
            <a:lvl1pPr>
              <a:defRPr sz="1100">
                <a:latin typeface="Calibri"/>
                <a:ea typeface="Calibri"/>
                <a:cs typeface="Calibri"/>
                <a:sym typeface="Calibri"/>
              </a:defRPr>
            </a:lvl1pPr>
          </a:lstStyle>
          <a:p>
            <a:fld id="{86CB4B4D-7CA3-9044-876B-883B54F8677D}" type="slidenum">
              <a:t>4</a:t>
            </a:fld>
            <a:endParaRPr/>
          </a:p>
        </p:txBody>
      </p:sp>
      <p:grpSp>
        <p:nvGrpSpPr>
          <p:cNvPr id="188" name="Grupo 55"/>
          <p:cNvGrpSpPr/>
          <p:nvPr/>
        </p:nvGrpSpPr>
        <p:grpSpPr>
          <a:xfrm>
            <a:off x="279323" y="901994"/>
            <a:ext cx="9429356" cy="6207018"/>
            <a:chOff x="0" y="-90489"/>
            <a:chExt cx="9429355" cy="6207016"/>
          </a:xfrm>
        </p:grpSpPr>
        <p:grpSp>
          <p:nvGrpSpPr>
            <p:cNvPr id="186" name="Grupo 56"/>
            <p:cNvGrpSpPr/>
            <p:nvPr/>
          </p:nvGrpSpPr>
          <p:grpSpPr>
            <a:xfrm>
              <a:off x="0" y="-90489"/>
              <a:ext cx="9037630" cy="5124631"/>
              <a:chOff x="0" y="-90489"/>
              <a:chExt cx="9037629" cy="5124630"/>
            </a:xfrm>
          </p:grpSpPr>
          <p:sp>
            <p:nvSpPr>
              <p:cNvPr id="174" name="Rectángulo redondeado"/>
              <p:cNvSpPr/>
              <p:nvPr/>
            </p:nvSpPr>
            <p:spPr>
              <a:xfrm>
                <a:off x="197187" y="3696993"/>
                <a:ext cx="4657803" cy="133714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175" name="Texto"/>
              <p:cNvSpPr txBox="1"/>
              <p:nvPr/>
            </p:nvSpPr>
            <p:spPr>
              <a:xfrm>
                <a:off x="252827" y="4092418"/>
                <a:ext cx="4546523" cy="380232"/>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a:latin typeface="+mj-lt"/>
                    <a:ea typeface="+mj-ea"/>
                    <a:cs typeface="+mj-cs"/>
                    <a:sym typeface="Arial"/>
                  </a:defRPr>
                </a:lvl1pPr>
              </a:lstStyle>
              <a:p>
                <a:r>
                  <a:t>    </a:t>
                </a:r>
              </a:p>
            </p:txBody>
          </p:sp>
          <p:sp>
            <p:nvSpPr>
              <p:cNvPr id="176" name="Google Shape;110;p3"/>
              <p:cNvSpPr/>
              <p:nvPr/>
            </p:nvSpPr>
            <p:spPr>
              <a:xfrm>
                <a:off x="4747292" y="2637675"/>
                <a:ext cx="696537" cy="696537"/>
              </a:xfrm>
              <a:prstGeom prst="ellipse">
                <a:avLst/>
              </a:pr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grpSp>
            <p:nvGrpSpPr>
              <p:cNvPr id="179" name="Google Shape;112;p3"/>
              <p:cNvGrpSpPr/>
              <p:nvPr/>
            </p:nvGrpSpPr>
            <p:grpSpPr>
              <a:xfrm>
                <a:off x="0" y="4078931"/>
                <a:ext cx="391113" cy="536168"/>
                <a:chOff x="0" y="69242"/>
                <a:chExt cx="391112" cy="536166"/>
              </a:xfrm>
            </p:grpSpPr>
            <p:sp>
              <p:nvSpPr>
                <p:cNvPr id="177" name="Google Shape;113;p3"/>
                <p:cNvSpPr/>
                <p:nvPr/>
              </p:nvSpPr>
              <p:spPr>
                <a:xfrm>
                  <a:off x="0" y="153950"/>
                  <a:ext cx="391112" cy="385803"/>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78" name="Google Shape;114;p3"/>
                <p:cNvSpPr txBox="1"/>
                <p:nvPr/>
              </p:nvSpPr>
              <p:spPr>
                <a:xfrm>
                  <a:off x="9903" y="69242"/>
                  <a:ext cx="312204" cy="536166"/>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rPr dirty="0"/>
                    <a:t>2</a:t>
                  </a:r>
                </a:p>
              </p:txBody>
            </p:sp>
          </p:grpSp>
          <p:grpSp>
            <p:nvGrpSpPr>
              <p:cNvPr id="182" name="Google Shape;115;p3"/>
              <p:cNvGrpSpPr/>
              <p:nvPr/>
            </p:nvGrpSpPr>
            <p:grpSpPr>
              <a:xfrm>
                <a:off x="14908" y="2410266"/>
                <a:ext cx="376205" cy="536169"/>
                <a:chOff x="6746" y="-101224"/>
                <a:chExt cx="376203" cy="536167"/>
              </a:xfrm>
            </p:grpSpPr>
            <p:sp>
              <p:nvSpPr>
                <p:cNvPr id="180" name="Google Shape;116;p3"/>
                <p:cNvSpPr/>
                <p:nvPr/>
              </p:nvSpPr>
              <p:spPr>
                <a:xfrm>
                  <a:off x="6746" y="-16514"/>
                  <a:ext cx="376203" cy="385802"/>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181" name="Google Shape;117;p3"/>
                <p:cNvSpPr txBox="1"/>
                <p:nvPr/>
              </p:nvSpPr>
              <p:spPr>
                <a:xfrm>
                  <a:off x="16271" y="-101224"/>
                  <a:ext cx="300303"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defRPr sz="2800" b="1">
                      <a:solidFill>
                        <a:srgbClr val="FFFFFF"/>
                      </a:solidFill>
                      <a:latin typeface="Calibri"/>
                      <a:ea typeface="Calibri"/>
                      <a:cs typeface="Calibri"/>
                      <a:sym typeface="Calibri"/>
                    </a:defRPr>
                  </a:lvl1pPr>
                </a:lstStyle>
                <a:p>
                  <a:r>
                    <a:t>1</a:t>
                  </a:r>
                </a:p>
              </p:txBody>
            </p:sp>
          </p:grpSp>
          <p:sp>
            <p:nvSpPr>
              <p:cNvPr id="183" name="Google Shape;392;p18"/>
              <p:cNvSpPr txBox="1"/>
              <p:nvPr/>
            </p:nvSpPr>
            <p:spPr>
              <a:xfrm>
                <a:off x="98949" y="-90489"/>
                <a:ext cx="4700401" cy="608834"/>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4" tIns="91424" rIns="91424" bIns="91424" numCol="1" anchor="ctr">
                <a:spAutoFit/>
              </a:bodyPr>
              <a:lstStyle>
                <a:lvl1pPr>
                  <a:defRPr b="1">
                    <a:latin typeface="Calibri"/>
                    <a:ea typeface="Calibri"/>
                    <a:cs typeface="Calibri"/>
                    <a:sym typeface="Calibri"/>
                  </a:defRPr>
                </a:lvl1pPr>
              </a:lstStyle>
              <a:p>
                <a:r>
                  <a:rPr dirty="0"/>
                  <a:t>RECORDEMOS</a:t>
                </a:r>
                <a:endParaRPr dirty="0">
                  <a:latin typeface="+mj-lt"/>
                  <a:ea typeface="+mj-ea"/>
                  <a:cs typeface="+mj-cs"/>
                  <a:sym typeface="Arial"/>
                </a:endParaRPr>
              </a:p>
            </p:txBody>
          </p:sp>
          <p:sp>
            <p:nvSpPr>
              <p:cNvPr id="184" name="Google Shape;109;p3"/>
              <p:cNvSpPr txBox="1"/>
              <p:nvPr/>
            </p:nvSpPr>
            <p:spPr>
              <a:xfrm>
                <a:off x="87127" y="256587"/>
                <a:ext cx="8950502" cy="536167"/>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rPr dirty="0"/>
                  <a:t>¿QUÉ APRENDIMOS LA ACTIVIDAD ANTERIOR?</a:t>
                </a:r>
              </a:p>
            </p:txBody>
          </p:sp>
          <p:sp>
            <p:nvSpPr>
              <p:cNvPr id="185" name="Google Shape;111;p3"/>
              <p:cNvSpPr txBox="1"/>
              <p:nvPr/>
            </p:nvSpPr>
            <p:spPr>
              <a:xfrm>
                <a:off x="125802" y="1249301"/>
                <a:ext cx="5782099" cy="433931"/>
              </a:xfrm>
              <a:prstGeom prst="rect">
                <a:avLst/>
              </a:prstGeom>
              <a:noFill/>
              <a:ln w="12700" cap="flat">
                <a:noFill/>
                <a:miter lim="400000"/>
              </a:ln>
              <a:effectLst/>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3" tIns="91423" rIns="91423" bIns="91423" numCol="1" anchor="ctr">
                <a:spAutoFit/>
              </a:bodyPr>
              <a:lstStyle>
                <a:lvl1pPr>
                  <a:lnSpc>
                    <a:spcPct val="90000"/>
                  </a:lnSpc>
                  <a:defRPr sz="1800" b="1">
                    <a:solidFill>
                      <a:srgbClr val="741B47"/>
                    </a:solidFill>
                    <a:latin typeface="Calibri"/>
                    <a:ea typeface="Calibri"/>
                    <a:cs typeface="Calibri"/>
                    <a:sym typeface="Calibri"/>
                  </a:defRPr>
                </a:lvl1pPr>
              </a:lstStyle>
              <a:p>
                <a:r>
                  <a:rPr lang="es-CL" dirty="0"/>
                  <a:t>SISTEMAS DE SEGURIDAD FRENOS ABS 2</a:t>
                </a:r>
                <a:endParaRPr dirty="0"/>
              </a:p>
            </p:txBody>
          </p:sp>
        </p:grpSp>
        <p:pic>
          <p:nvPicPr>
            <p:cNvPr id="187" name="Google Shape;124;p3" descr="Google Shape;124;p3"/>
            <p:cNvPicPr>
              <a:picLocks noChangeAspect="1"/>
            </p:cNvPicPr>
            <p:nvPr/>
          </p:nvPicPr>
          <p:blipFill>
            <a:blip r:embed="rId2"/>
            <a:stretch>
              <a:fillRect/>
            </a:stretch>
          </p:blipFill>
          <p:spPr>
            <a:xfrm>
              <a:off x="4565436" y="1508328"/>
              <a:ext cx="4863919" cy="4608199"/>
            </a:xfrm>
            <a:prstGeom prst="rect">
              <a:avLst/>
            </a:prstGeom>
            <a:ln w="12700" cap="flat">
              <a:noFill/>
              <a:miter lim="400000"/>
            </a:ln>
            <a:effectLst/>
          </p:spPr>
        </p:pic>
      </p:grpSp>
      <p:sp>
        <p:nvSpPr>
          <p:cNvPr id="190" name="Google Shape;122;p3"/>
          <p:cNvSpPr txBox="1"/>
          <p:nvPr/>
        </p:nvSpPr>
        <p:spPr>
          <a:xfrm>
            <a:off x="829773" y="4849340"/>
            <a:ext cx="4038603" cy="10174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rPr lang="es-ES" dirty="0"/>
              <a:t>Reconociste en manuales de servicio las partes y funciones del sistema de frenos ABS, considerando lo propuesto  por el fabricante. </a:t>
            </a:r>
            <a:endParaRPr dirty="0"/>
          </a:p>
        </p:txBody>
      </p:sp>
      <p:sp>
        <p:nvSpPr>
          <p:cNvPr id="23" name="Rectángulo redondeado">
            <a:extLst>
              <a:ext uri="{FF2B5EF4-FFF2-40B4-BE49-F238E27FC236}">
                <a16:creationId xmlns="" xmlns:a16="http://schemas.microsoft.com/office/drawing/2014/main" id="{DAAA2085-3829-4B45-93B6-02541148F94F}"/>
              </a:ext>
            </a:extLst>
          </p:cNvPr>
          <p:cNvSpPr/>
          <p:nvPr/>
        </p:nvSpPr>
        <p:spPr>
          <a:xfrm>
            <a:off x="458510" y="2891824"/>
            <a:ext cx="4657804" cy="1538628"/>
          </a:xfrm>
          <a:prstGeom prst="roundRect">
            <a:avLst>
              <a:gd name="adj" fmla="val 12346"/>
            </a:avLst>
          </a:prstGeom>
          <a:no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4" name="Google Shape;122;p3">
            <a:extLst>
              <a:ext uri="{FF2B5EF4-FFF2-40B4-BE49-F238E27FC236}">
                <a16:creationId xmlns="" xmlns:a16="http://schemas.microsoft.com/office/drawing/2014/main" id="{FE5EAF1E-3D12-41E1-82C7-77DB597BD865}"/>
              </a:ext>
            </a:extLst>
          </p:cNvPr>
          <p:cNvSpPr txBox="1"/>
          <p:nvPr/>
        </p:nvSpPr>
        <p:spPr>
          <a:xfrm>
            <a:off x="829773" y="3135530"/>
            <a:ext cx="4038603" cy="101742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3" tIns="91423" rIns="91423" bIns="91423" anchor="ctr">
            <a:spAutoFit/>
          </a:bodyPr>
          <a:lstStyle>
            <a:lvl1pPr>
              <a:lnSpc>
                <a:spcPct val="115000"/>
              </a:lnSpc>
              <a:defRPr sz="1600">
                <a:latin typeface="Calibri"/>
                <a:ea typeface="Calibri"/>
                <a:cs typeface="Calibri"/>
                <a:sym typeface="Calibri"/>
              </a:defRPr>
            </a:lvl1pPr>
          </a:lstStyle>
          <a:p>
            <a:r>
              <a:rPr lang="es-ES" dirty="0"/>
              <a:t>Identificaste las diferentes partes del sistema de frenos ABS, considerando sus partes y funcionalidades.</a:t>
            </a:r>
            <a:endParaRPr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Google Shape;138;p4"/>
          <p:cNvSpPr txBox="1"/>
          <p:nvPr/>
        </p:nvSpPr>
        <p:spPr>
          <a:xfrm>
            <a:off x="375767" y="2518985"/>
            <a:ext cx="3857734" cy="4339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lvl1pPr>
              <a:lnSpc>
                <a:spcPct val="90000"/>
              </a:lnSpc>
              <a:defRPr sz="1800" b="1">
                <a:solidFill>
                  <a:srgbClr val="FF0000"/>
                </a:solidFill>
                <a:latin typeface="Calibri"/>
                <a:ea typeface="Calibri"/>
                <a:cs typeface="Calibri"/>
                <a:sym typeface="Calibri"/>
              </a:defRPr>
            </a:lvl1pPr>
          </a:lstStyle>
          <a:p>
            <a:r>
              <a:rPr dirty="0"/>
              <a:t>SISTEMA DE </a:t>
            </a:r>
            <a:r>
              <a:rPr lang="es-CL" dirty="0"/>
              <a:t>CONTROL DE TRACCIÓN</a:t>
            </a:r>
            <a:r>
              <a:rPr dirty="0"/>
              <a:t> </a:t>
            </a:r>
          </a:p>
        </p:txBody>
      </p:sp>
      <p:sp>
        <p:nvSpPr>
          <p:cNvPr id="202"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5</a:t>
            </a:fld>
            <a:endParaRPr/>
          </a:p>
        </p:txBody>
      </p:sp>
      <p:sp>
        <p:nvSpPr>
          <p:cNvPr id="203" name="Google Shape;160;p5"/>
          <p:cNvSpPr txBox="1"/>
          <p:nvPr/>
        </p:nvSpPr>
        <p:spPr>
          <a:xfrm>
            <a:off x="375972" y="1265365"/>
            <a:ext cx="8950506" cy="53611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lvl1pPr>
              <a:lnSpc>
                <a:spcPct val="80000"/>
              </a:lnSpc>
              <a:defRPr sz="2800" b="1">
                <a:solidFill>
                  <a:srgbClr val="741B47"/>
                </a:solidFill>
                <a:latin typeface="Calibri"/>
                <a:ea typeface="Calibri"/>
                <a:cs typeface="Calibri"/>
                <a:sym typeface="Calibri"/>
              </a:defRPr>
            </a:lvl1pPr>
          </a:lstStyle>
          <a:p>
            <a:r>
              <a:t>ANTES DE COMENZAR</a:t>
            </a:r>
          </a:p>
        </p:txBody>
      </p:sp>
      <p:sp>
        <p:nvSpPr>
          <p:cNvPr id="204" name="Google Shape;165;p5"/>
          <p:cNvSpPr txBox="1"/>
          <p:nvPr/>
        </p:nvSpPr>
        <p:spPr>
          <a:xfrm>
            <a:off x="313634" y="6319256"/>
            <a:ext cx="5388805"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80000"/>
              </a:lnSpc>
              <a:defRPr sz="2100" b="1">
                <a:solidFill>
                  <a:srgbClr val="76384D"/>
                </a:solidFill>
                <a:latin typeface="Calibri"/>
                <a:ea typeface="Calibri"/>
                <a:cs typeface="Calibri"/>
                <a:sym typeface="Calibri"/>
              </a:defRPr>
            </a:pPr>
            <a:r>
              <a:t>¡Compartan experiencias </a:t>
            </a:r>
            <a:r>
              <a:rPr b="0"/>
              <a:t>con sus compañeros! </a:t>
            </a:r>
          </a:p>
        </p:txBody>
      </p:sp>
      <p:sp>
        <p:nvSpPr>
          <p:cNvPr id="205" name="Google Shape;168;p5"/>
          <p:cNvSpPr/>
          <p:nvPr/>
        </p:nvSpPr>
        <p:spPr>
          <a:xfrm>
            <a:off x="375767" y="3354955"/>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06" name="Google Shape;175;p5" descr="Google Shape;175;p5"/>
          <p:cNvPicPr>
            <a:picLocks noChangeAspect="1"/>
          </p:cNvPicPr>
          <p:nvPr/>
        </p:nvPicPr>
        <p:blipFill>
          <a:blip r:embed="rId2"/>
          <a:stretch>
            <a:fillRect/>
          </a:stretch>
        </p:blipFill>
        <p:spPr>
          <a:xfrm>
            <a:off x="5805511" y="3052656"/>
            <a:ext cx="441963" cy="438915"/>
          </a:xfrm>
          <a:prstGeom prst="rect">
            <a:avLst/>
          </a:prstGeom>
          <a:ln w="12700">
            <a:miter lim="400000"/>
          </a:ln>
        </p:spPr>
      </p:pic>
      <p:pic>
        <p:nvPicPr>
          <p:cNvPr id="207" name="Google Shape;178;p5" descr="Google Shape;178;p5"/>
          <p:cNvPicPr>
            <a:picLocks noChangeAspect="1"/>
          </p:cNvPicPr>
          <p:nvPr/>
        </p:nvPicPr>
        <p:blipFill>
          <a:blip r:embed="rId3"/>
          <a:stretch>
            <a:fillRect/>
          </a:stretch>
        </p:blipFill>
        <p:spPr>
          <a:xfrm>
            <a:off x="6549425" y="1315762"/>
            <a:ext cx="2670051" cy="5675377"/>
          </a:xfrm>
          <a:prstGeom prst="rect">
            <a:avLst/>
          </a:prstGeom>
          <a:ln w="12700">
            <a:miter lim="400000"/>
          </a:ln>
        </p:spPr>
      </p:pic>
      <p:sp>
        <p:nvSpPr>
          <p:cNvPr id="208" name="Google Shape;392;p18"/>
          <p:cNvSpPr txBox="1"/>
          <p:nvPr/>
        </p:nvSpPr>
        <p:spPr>
          <a:xfrm>
            <a:off x="419532" y="100331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ALGUNAS PREGUNTAS</a:t>
            </a:r>
          </a:p>
        </p:txBody>
      </p:sp>
      <p:sp>
        <p:nvSpPr>
          <p:cNvPr id="212" name="Google Shape;136;p4"/>
          <p:cNvSpPr txBox="1"/>
          <p:nvPr/>
        </p:nvSpPr>
        <p:spPr>
          <a:xfrm>
            <a:off x="537263" y="3553181"/>
            <a:ext cx="4464938"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r>
              <a:rPr lang="es-ES" dirty="0"/>
              <a:t>¿Conoces el sistema de tracción vehicular?</a:t>
            </a:r>
          </a:p>
        </p:txBody>
      </p:sp>
      <p:sp>
        <p:nvSpPr>
          <p:cNvPr id="213" name="Google Shape;168;p5"/>
          <p:cNvSpPr/>
          <p:nvPr/>
        </p:nvSpPr>
        <p:spPr>
          <a:xfrm>
            <a:off x="375767" y="4801264"/>
            <a:ext cx="5650728" cy="827304"/>
          </a:xfrm>
          <a:prstGeom prst="roundRect">
            <a:avLst>
              <a:gd name="adj" fmla="val 19321"/>
            </a:avLst>
          </a:prstGeom>
          <a:ln>
            <a:solidFill>
              <a:srgbClr val="585858"/>
            </a:solidFill>
          </a:ln>
        </p:spPr>
        <p:txBody>
          <a:bodyPr lIns="0" tIns="0" rIns="0" bIns="0" anchor="ctr"/>
          <a:lstStyle/>
          <a:p>
            <a:pPr>
              <a:defRPr>
                <a:latin typeface="+mj-lt"/>
                <a:ea typeface="+mj-ea"/>
                <a:cs typeface="+mj-cs"/>
                <a:sym typeface="Arial"/>
              </a:defRPr>
            </a:pPr>
            <a:endParaRPr/>
          </a:p>
        </p:txBody>
      </p:sp>
      <p:pic>
        <p:nvPicPr>
          <p:cNvPr id="214" name="Google Shape;175;p5" descr="Google Shape;175;p5"/>
          <p:cNvPicPr>
            <a:picLocks noChangeAspect="1"/>
          </p:cNvPicPr>
          <p:nvPr/>
        </p:nvPicPr>
        <p:blipFill>
          <a:blip r:embed="rId2"/>
          <a:stretch>
            <a:fillRect/>
          </a:stretch>
        </p:blipFill>
        <p:spPr>
          <a:xfrm>
            <a:off x="5805511" y="4498965"/>
            <a:ext cx="441963" cy="438915"/>
          </a:xfrm>
          <a:prstGeom prst="rect">
            <a:avLst/>
          </a:prstGeom>
          <a:ln w="12700">
            <a:miter lim="400000"/>
          </a:ln>
        </p:spPr>
      </p:pic>
      <p:sp>
        <p:nvSpPr>
          <p:cNvPr id="215" name="Google Shape;136;p4"/>
          <p:cNvSpPr txBox="1"/>
          <p:nvPr/>
        </p:nvSpPr>
        <p:spPr>
          <a:xfrm>
            <a:off x="617004" y="4999491"/>
            <a:ext cx="5102889" cy="43085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defRPr sz="1600">
                <a:latin typeface="Calibri"/>
                <a:ea typeface="Calibri"/>
                <a:cs typeface="Calibri"/>
                <a:sym typeface="Calibri"/>
              </a:defRPr>
            </a:lvl1pPr>
          </a:lstStyle>
          <a:p>
            <a:r>
              <a:rPr lang="es-ES"/>
              <a:t>¿Cuál es la función de este sistema?</a:t>
            </a:r>
            <a:endParaRPr lang="es-ES" dirty="0"/>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9" name="Google Shape;151;p5"/>
          <p:cNvGrpSpPr/>
          <p:nvPr/>
        </p:nvGrpSpPr>
        <p:grpSpPr>
          <a:xfrm>
            <a:off x="4063481" y="3088865"/>
            <a:ext cx="5095876" cy="3508584"/>
            <a:chOff x="0" y="-1"/>
            <a:chExt cx="5095875" cy="3508582"/>
          </a:xfrm>
        </p:grpSpPr>
        <p:sp>
          <p:nvSpPr>
            <p:cNvPr id="217" name="Rectángulo redondeado"/>
            <p:cNvSpPr/>
            <p:nvPr/>
          </p:nvSpPr>
          <p:spPr>
            <a:xfrm>
              <a:off x="0" y="-2"/>
              <a:ext cx="5095876" cy="3508584"/>
            </a:xfrm>
            <a:prstGeom prst="roundRect">
              <a:avLst>
                <a:gd name="adj" fmla="val 5168"/>
              </a:avLst>
            </a:prstGeom>
            <a:solidFill>
              <a:srgbClr val="FFFFFF"/>
            </a:solidFill>
            <a:ln w="9525" cap="flat">
              <a:solidFill>
                <a:srgbClr val="000000"/>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218" name="Texto"/>
            <p:cNvSpPr txBox="1"/>
            <p:nvPr/>
          </p:nvSpPr>
          <p:spPr>
            <a:xfrm>
              <a:off x="53108" y="1564172"/>
              <a:ext cx="4989660" cy="380230"/>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220" name="Google Shape;43;p26"/>
          <p:cNvSpPr txBox="1">
            <a:spLocks noGrp="1"/>
          </p:cNvSpPr>
          <p:nvPr>
            <p:ph type="sldNum" sz="quarter" idx="4294967295"/>
          </p:nvPr>
        </p:nvSpPr>
        <p:spPr>
          <a:xfrm>
            <a:off x="442488"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6</a:t>
            </a:fld>
            <a:endParaRPr/>
          </a:p>
        </p:txBody>
      </p:sp>
      <p:sp>
        <p:nvSpPr>
          <p:cNvPr id="221" name="Google Shape;152;p5"/>
          <p:cNvSpPr txBox="1"/>
          <p:nvPr/>
        </p:nvSpPr>
        <p:spPr>
          <a:xfrm rot="21594879">
            <a:off x="4510901" y="3335440"/>
            <a:ext cx="3756101" cy="130057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115000"/>
              </a:lnSpc>
              <a:defRPr sz="1600">
                <a:latin typeface="Calibri"/>
                <a:ea typeface="Calibri"/>
                <a:cs typeface="Calibri"/>
                <a:sym typeface="Calibri"/>
              </a:defRPr>
            </a:lvl1pPr>
          </a:lstStyle>
          <a:p>
            <a:r>
              <a:rPr lang="es-ES" dirty="0"/>
              <a:t>Identificarás el sistema de control de tracción vehicular, considerando sus partes y funciones, siguiendo lo propuesto en el manual de servicio.</a:t>
            </a:r>
            <a:endParaRPr dirty="0"/>
          </a:p>
        </p:txBody>
      </p:sp>
      <p:sp>
        <p:nvSpPr>
          <p:cNvPr id="222" name="Google Shape;167;p5"/>
          <p:cNvSpPr txBox="1"/>
          <p:nvPr/>
        </p:nvSpPr>
        <p:spPr>
          <a:xfrm>
            <a:off x="4100698" y="1094885"/>
            <a:ext cx="376205" cy="8771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gn="r">
              <a:lnSpc>
                <a:spcPct val="90000"/>
              </a:lnSpc>
              <a:defRPr sz="5000">
                <a:solidFill>
                  <a:srgbClr val="BA9BA5"/>
                </a:solidFill>
                <a:latin typeface="Calibri"/>
                <a:ea typeface="Calibri"/>
                <a:cs typeface="Calibri"/>
                <a:sym typeface="Calibri"/>
              </a:defRPr>
            </a:lvl1pPr>
          </a:lstStyle>
          <a:p>
            <a:r>
              <a:rPr lang="es-CL" dirty="0"/>
              <a:t>9</a:t>
            </a:r>
            <a:endParaRPr dirty="0"/>
          </a:p>
        </p:txBody>
      </p:sp>
      <p:sp>
        <p:nvSpPr>
          <p:cNvPr id="223" name="Google Shape;168;p5"/>
          <p:cNvSpPr txBox="1"/>
          <p:nvPr/>
        </p:nvSpPr>
        <p:spPr>
          <a:xfrm>
            <a:off x="375974" y="1265365"/>
            <a:ext cx="3872884"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lvl1pPr>
              <a:lnSpc>
                <a:spcPct val="80000"/>
              </a:lnSpc>
              <a:defRPr sz="2800" b="1">
                <a:solidFill>
                  <a:srgbClr val="741B47"/>
                </a:solidFill>
                <a:latin typeface="Calibri"/>
                <a:ea typeface="Calibri"/>
                <a:cs typeface="Calibri"/>
                <a:sym typeface="Calibri"/>
              </a:defRPr>
            </a:lvl1pPr>
          </a:lstStyle>
          <a:p>
            <a:r>
              <a:t>MENÚ DE LA ACTIVIDAD</a:t>
            </a:r>
          </a:p>
        </p:txBody>
      </p:sp>
      <p:sp>
        <p:nvSpPr>
          <p:cNvPr id="224" name="Google Shape;152;p5"/>
          <p:cNvSpPr txBox="1"/>
          <p:nvPr/>
        </p:nvSpPr>
        <p:spPr>
          <a:xfrm>
            <a:off x="4510132" y="4866718"/>
            <a:ext cx="3757837" cy="130057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lnSpc>
                <a:spcPct val="115000"/>
              </a:lnSpc>
              <a:defRPr sz="1600">
                <a:latin typeface="Calibri"/>
                <a:ea typeface="Calibri"/>
                <a:cs typeface="Calibri"/>
                <a:sym typeface="Calibri"/>
              </a:defRPr>
            </a:pPr>
            <a:r>
              <a:rPr lang="es-ES" dirty="0"/>
              <a:t>Verificarás el estado del sistema de control de tracción vehicular, utilizando un escáner y considerando lo propuesto en el manual de servicio.</a:t>
            </a:r>
          </a:p>
        </p:txBody>
      </p:sp>
      <p:pic>
        <p:nvPicPr>
          <p:cNvPr id="225" name="Google Shape;164;p5" descr="Google Shape;164;p5"/>
          <p:cNvPicPr>
            <a:picLocks noChangeAspect="1"/>
          </p:cNvPicPr>
          <p:nvPr/>
        </p:nvPicPr>
        <p:blipFill>
          <a:blip r:embed="rId2"/>
          <a:stretch>
            <a:fillRect/>
          </a:stretch>
        </p:blipFill>
        <p:spPr>
          <a:xfrm>
            <a:off x="663221" y="2367775"/>
            <a:ext cx="2965719" cy="4328994"/>
          </a:xfrm>
          <a:prstGeom prst="rect">
            <a:avLst/>
          </a:prstGeom>
          <a:ln w="12700">
            <a:miter lim="400000"/>
          </a:ln>
        </p:spPr>
      </p:pic>
      <p:sp>
        <p:nvSpPr>
          <p:cNvPr id="226" name="Google Shape;196;p6"/>
          <p:cNvSpPr txBox="1"/>
          <p:nvPr/>
        </p:nvSpPr>
        <p:spPr>
          <a:xfrm>
            <a:off x="4063851" y="2576445"/>
            <a:ext cx="4932409" cy="30050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675" tIns="45675" rIns="45675" bIns="45675">
            <a:spAutoFit/>
          </a:bodyPr>
          <a:lstStyle>
            <a:lvl1pPr>
              <a:defRPr sz="1600" b="1">
                <a:solidFill>
                  <a:srgbClr val="741B47"/>
                </a:solidFill>
                <a:latin typeface="Calibri"/>
                <a:ea typeface="Calibri"/>
                <a:cs typeface="Calibri"/>
                <a:sym typeface="Calibri"/>
              </a:defRPr>
            </a:lvl1pPr>
          </a:lstStyle>
          <a:p>
            <a:r>
              <a:t>Al término de la actividad estarás en condiciones de:</a:t>
            </a:r>
          </a:p>
        </p:txBody>
      </p:sp>
      <p:grpSp>
        <p:nvGrpSpPr>
          <p:cNvPr id="229" name="Google Shape;189;p6"/>
          <p:cNvGrpSpPr/>
          <p:nvPr/>
        </p:nvGrpSpPr>
        <p:grpSpPr>
          <a:xfrm>
            <a:off x="3880053" y="3669207"/>
            <a:ext cx="376205" cy="536117"/>
            <a:chOff x="0" y="0"/>
            <a:chExt cx="376204" cy="536115"/>
          </a:xfrm>
        </p:grpSpPr>
        <p:sp>
          <p:nvSpPr>
            <p:cNvPr id="227" name="Google Shape;190;p6"/>
            <p:cNvSpPr/>
            <p:nvPr/>
          </p:nvSpPr>
          <p:spPr>
            <a:xfrm>
              <a:off x="-1" y="75183"/>
              <a:ext cx="376206" cy="385805"/>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28" name="Google Shape;191;p6"/>
            <p:cNvSpPr txBox="1"/>
            <p:nvPr/>
          </p:nvSpPr>
          <p:spPr>
            <a:xfrm>
              <a:off x="9524" y="0"/>
              <a:ext cx="300305" cy="53611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1</a:t>
              </a:r>
            </a:p>
          </p:txBody>
        </p:sp>
      </p:grpSp>
      <p:grpSp>
        <p:nvGrpSpPr>
          <p:cNvPr id="232" name="Google Shape;192;p6"/>
          <p:cNvGrpSpPr/>
          <p:nvPr/>
        </p:nvGrpSpPr>
        <p:grpSpPr>
          <a:xfrm>
            <a:off x="3879824" y="5233378"/>
            <a:ext cx="376205" cy="536117"/>
            <a:chOff x="0" y="0"/>
            <a:chExt cx="376204" cy="536115"/>
          </a:xfrm>
        </p:grpSpPr>
        <p:sp>
          <p:nvSpPr>
            <p:cNvPr id="230" name="Google Shape;193;p6"/>
            <p:cNvSpPr/>
            <p:nvPr/>
          </p:nvSpPr>
          <p:spPr>
            <a:xfrm>
              <a:off x="-1" y="75183"/>
              <a:ext cx="376206" cy="385804"/>
            </a:xfrm>
            <a:prstGeom prst="roundRect">
              <a:avLst>
                <a:gd name="adj" fmla="val 16667"/>
              </a:avLst>
            </a:prstGeom>
            <a:solidFill>
              <a:srgbClr val="741B47"/>
            </a:solidFill>
            <a:ln w="12700" cap="flat">
              <a:noFill/>
              <a:miter lim="400000"/>
            </a:ln>
            <a:effectLst/>
          </p:spPr>
          <p:txBody>
            <a:bodyPr wrap="square" lIns="0" tIns="0" rIns="0" bIns="0" numCol="1" anchor="ctr">
              <a:noAutofit/>
            </a:bodyPr>
            <a:lstStyle/>
            <a:p>
              <a:pPr>
                <a:defRPr>
                  <a:latin typeface="+mj-lt"/>
                  <a:ea typeface="+mj-ea"/>
                  <a:cs typeface="+mj-cs"/>
                  <a:sym typeface="Arial"/>
                </a:defRPr>
              </a:pPr>
              <a:endParaRPr/>
            </a:p>
          </p:txBody>
        </p:sp>
        <p:sp>
          <p:nvSpPr>
            <p:cNvPr id="231" name="Google Shape;194;p6"/>
            <p:cNvSpPr txBox="1"/>
            <p:nvPr/>
          </p:nvSpPr>
          <p:spPr>
            <a:xfrm>
              <a:off x="9524" y="-1"/>
              <a:ext cx="300305" cy="53611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sz="2800" b="1">
                  <a:solidFill>
                    <a:srgbClr val="FFFFFF"/>
                  </a:solidFill>
                  <a:latin typeface="Calibri"/>
                  <a:ea typeface="Calibri"/>
                  <a:cs typeface="Calibri"/>
                  <a:sym typeface="Calibri"/>
                </a:defRPr>
              </a:lvl1pPr>
            </a:lstStyle>
            <a:p>
              <a:r>
                <a:t>2</a:t>
              </a:r>
            </a:p>
          </p:txBody>
        </p:sp>
      </p:grpSp>
      <p:sp>
        <p:nvSpPr>
          <p:cNvPr id="233" name="Google Shape;166;p5"/>
          <p:cNvSpPr txBox="1"/>
          <p:nvPr/>
        </p:nvSpPr>
        <p:spPr>
          <a:xfrm>
            <a:off x="349552" y="1674884"/>
            <a:ext cx="4359276" cy="46162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90000"/>
              </a:lnSpc>
              <a:defRPr sz="2000">
                <a:solidFill>
                  <a:srgbClr val="FF0000"/>
                </a:solidFill>
                <a:latin typeface="Calibri"/>
                <a:ea typeface="Calibri"/>
                <a:cs typeface="Calibri"/>
                <a:sym typeface="Calibri"/>
              </a:defRPr>
            </a:pPr>
            <a:r>
              <a:rPr dirty="0"/>
              <a:t>SISTEMA DE </a:t>
            </a:r>
            <a:r>
              <a:rPr lang="es-CL" b="1" dirty="0">
                <a:solidFill>
                  <a:srgbClr val="741B47"/>
                </a:solidFill>
              </a:rPr>
              <a:t>CONTROL DE TRACCIÓN</a:t>
            </a:r>
            <a:endParaRPr b="1" dirty="0">
              <a:solidFill>
                <a:srgbClr val="741B47"/>
              </a:solidFill>
            </a:endParaRP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 name="Grupo 11"/>
          <p:cNvSpPr/>
          <p:nvPr/>
        </p:nvSpPr>
        <p:spPr>
          <a:xfrm>
            <a:off x="303548" y="2470027"/>
            <a:ext cx="9108403" cy="3789296"/>
          </a:xfrm>
          <a:prstGeom prst="roundRect">
            <a:avLst>
              <a:gd name="adj" fmla="val 77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4" name="Diagrama de flujo: conector 13">
            <a:extLst>
              <a:ext uri="{FF2B5EF4-FFF2-40B4-BE49-F238E27FC236}">
                <a16:creationId xmlns="" xmlns:a16="http://schemas.microsoft.com/office/drawing/2014/main" id="{1648B022-6B78-4361-81E9-163C7C070228}"/>
              </a:ext>
            </a:extLst>
          </p:cNvPr>
          <p:cNvSpPr/>
          <p:nvPr/>
        </p:nvSpPr>
        <p:spPr>
          <a:xfrm>
            <a:off x="2085853" y="4365721"/>
            <a:ext cx="2674636" cy="2674636"/>
          </a:xfrm>
          <a:prstGeom prst="flowChartConnector">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2" name="Diagrama de flujo: conector 1">
            <a:extLst>
              <a:ext uri="{FF2B5EF4-FFF2-40B4-BE49-F238E27FC236}">
                <a16:creationId xmlns="" xmlns:a16="http://schemas.microsoft.com/office/drawing/2014/main" id="{02667F13-F10D-430A-9891-52A8197344B7}"/>
              </a:ext>
            </a:extLst>
          </p:cNvPr>
          <p:cNvSpPr/>
          <p:nvPr/>
        </p:nvSpPr>
        <p:spPr>
          <a:xfrm>
            <a:off x="537014" y="2092558"/>
            <a:ext cx="2674636" cy="2674636"/>
          </a:xfrm>
          <a:prstGeom prst="flowChartConnector">
            <a:avLst/>
          </a:prstGeom>
          <a:solidFill>
            <a:srgbClr val="FFFFFF"/>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239" name="Google Shape;173;p6"/>
          <p:cNvSpPr txBox="1"/>
          <p:nvPr/>
        </p:nvSpPr>
        <p:spPr>
          <a:xfrm>
            <a:off x="382497" y="1261273"/>
            <a:ext cx="8950506" cy="53616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dirty="0"/>
              <a:t>S</a:t>
            </a:r>
            <a:r>
              <a:rPr lang="es-CL" dirty="0"/>
              <a:t>ISTEMAS DE S</a:t>
            </a:r>
            <a:r>
              <a:rPr dirty="0"/>
              <a:t>EGURIDAD </a:t>
            </a:r>
            <a:r>
              <a:rPr b="0" dirty="0">
                <a:solidFill>
                  <a:srgbClr val="FF0000"/>
                </a:solidFill>
              </a:rPr>
              <a:t>E</a:t>
            </a:r>
            <a:r>
              <a:rPr lang="es-CL" b="0" dirty="0">
                <a:solidFill>
                  <a:srgbClr val="FF0000"/>
                </a:solidFill>
              </a:rPr>
              <a:t>N E</a:t>
            </a:r>
            <a:r>
              <a:rPr b="0" dirty="0">
                <a:solidFill>
                  <a:srgbClr val="FF0000"/>
                </a:solidFill>
              </a:rPr>
              <a:t>L AUTOMOVIL </a:t>
            </a:r>
          </a:p>
        </p:txBody>
      </p:sp>
      <p:sp>
        <p:nvSpPr>
          <p:cNvPr id="240" name="Las baterías de los automóviles son consideradas desechos tóxicos dados sus componentes y residuos  peligrosos para el medio ambiente.…"/>
          <p:cNvSpPr txBox="1"/>
          <p:nvPr/>
        </p:nvSpPr>
        <p:spPr>
          <a:xfrm>
            <a:off x="3634691" y="2702718"/>
            <a:ext cx="5202429" cy="166195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t>Cada vez hay mas avances tecnológicos en el ámbito de la seguridad, esta vez veremos dos sistemas que son de gran importancia reduciendo de gran manera el número de accidentes a nivel mundial. Estos sistemas son el control de tracción (TSC), veremos cómo funciona,  y sus características principales.</a:t>
            </a:r>
            <a:endParaRPr dirty="0"/>
          </a:p>
        </p:txBody>
      </p:sp>
      <p:sp>
        <p:nvSpPr>
          <p:cNvPr id="241" name="Google Shape;43;p26"/>
          <p:cNvSpPr txBox="1">
            <a:spLocks noGrp="1"/>
          </p:cNvSpPr>
          <p:nvPr>
            <p:ph type="sldNum" sz="quarter" idx="4294967295"/>
          </p:nvPr>
        </p:nvSpPr>
        <p:spPr>
          <a:xfrm>
            <a:off x="442492" y="6881800"/>
            <a:ext cx="266352"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7</a:t>
            </a:fld>
            <a:endParaRPr/>
          </a:p>
        </p:txBody>
      </p:sp>
      <p:pic>
        <p:nvPicPr>
          <p:cNvPr id="10" name="Google Shape;495;p5">
            <a:extLst>
              <a:ext uri="{FF2B5EF4-FFF2-40B4-BE49-F238E27FC236}">
                <a16:creationId xmlns="" xmlns:a16="http://schemas.microsoft.com/office/drawing/2014/main" id="{AA855FD4-8E36-4B38-8BE7-F182AC821082}"/>
              </a:ext>
            </a:extLst>
          </p:cNvPr>
          <p:cNvPicPr preferRelativeResize="0"/>
          <p:nvPr/>
        </p:nvPicPr>
        <p:blipFill rotWithShape="1">
          <a:blip r:embed="rId2">
            <a:alphaModFix/>
          </a:blip>
          <a:srcRect l="35203" t="-8" r="15746" b="7"/>
          <a:stretch/>
        </p:blipFill>
        <p:spPr>
          <a:xfrm>
            <a:off x="688804" y="2244348"/>
            <a:ext cx="2371056" cy="2371056"/>
          </a:xfrm>
          <a:prstGeom prst="flowChartConnector">
            <a:avLst/>
          </a:prstGeom>
          <a:noFill/>
          <a:ln>
            <a:noFill/>
          </a:ln>
        </p:spPr>
      </p:pic>
      <p:pic>
        <p:nvPicPr>
          <p:cNvPr id="11" name="Google Shape;496;p5">
            <a:extLst>
              <a:ext uri="{FF2B5EF4-FFF2-40B4-BE49-F238E27FC236}">
                <a16:creationId xmlns="" xmlns:a16="http://schemas.microsoft.com/office/drawing/2014/main" id="{6BA68836-D96A-412F-8469-4AC58441F92A}"/>
              </a:ext>
            </a:extLst>
          </p:cNvPr>
          <p:cNvPicPr preferRelativeResize="0"/>
          <p:nvPr/>
        </p:nvPicPr>
        <p:blipFill rotWithShape="1">
          <a:blip r:embed="rId3">
            <a:alphaModFix/>
          </a:blip>
          <a:srcRect l="14813" t="21819" r="48719" b="105"/>
          <a:stretch/>
        </p:blipFill>
        <p:spPr>
          <a:xfrm>
            <a:off x="2286862" y="4565292"/>
            <a:ext cx="2316508" cy="2316508"/>
          </a:xfrm>
          <a:prstGeom prst="flowChartConnector">
            <a:avLst/>
          </a:prstGeom>
          <a:noFill/>
          <a:ln>
            <a:noFill/>
          </a:ln>
        </p:spPr>
      </p:pic>
      <p:sp>
        <p:nvSpPr>
          <p:cNvPr id="12" name="Las baterías de los automóviles son consideradas desechos tóxicos dados sus componentes y residuos  peligrosos para el medio ambiente.…">
            <a:extLst>
              <a:ext uri="{FF2B5EF4-FFF2-40B4-BE49-F238E27FC236}">
                <a16:creationId xmlns="" xmlns:a16="http://schemas.microsoft.com/office/drawing/2014/main" id="{F0C5DDA2-4DC3-4D33-B0B2-DE9E5DC48C5C}"/>
              </a:ext>
            </a:extLst>
          </p:cNvPr>
          <p:cNvSpPr txBox="1"/>
          <p:nvPr/>
        </p:nvSpPr>
        <p:spPr>
          <a:xfrm>
            <a:off x="5008525" y="4792362"/>
            <a:ext cx="4155622" cy="116951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defRPr sz="1600">
                <a:solidFill>
                  <a:srgbClr val="741B47"/>
                </a:solidFill>
                <a:latin typeface="Calibri"/>
                <a:ea typeface="Calibri"/>
                <a:cs typeface="Calibri"/>
                <a:sym typeface="Calibri"/>
              </a:defRPr>
            </a:pPr>
            <a:r>
              <a:rPr lang="es-ES" dirty="0"/>
              <a:t>Además de cómo ayudan en mantener la seguridad del conductor y los pasajeros, se verá la manera  de mantener confortabilidad en el manejo del vehículo.</a:t>
            </a:r>
            <a:endParaRPr dirty="0"/>
          </a:p>
        </p:txBody>
      </p:sp>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7" name="Grupo 11"/>
          <p:cNvSpPr/>
          <p:nvPr/>
        </p:nvSpPr>
        <p:spPr>
          <a:xfrm>
            <a:off x="2641504" y="2536054"/>
            <a:ext cx="6691499" cy="4213087"/>
          </a:xfrm>
          <a:prstGeom prst="roundRect">
            <a:avLst>
              <a:gd name="adj" fmla="val 6975"/>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16" name="Diagrama de flujo: conector 15">
            <a:extLst>
              <a:ext uri="{FF2B5EF4-FFF2-40B4-BE49-F238E27FC236}">
                <a16:creationId xmlns="" xmlns:a16="http://schemas.microsoft.com/office/drawing/2014/main" id="{10833922-2E64-413B-BFBF-2EC48F84C83B}"/>
              </a:ext>
            </a:extLst>
          </p:cNvPr>
          <p:cNvSpPr/>
          <p:nvPr/>
        </p:nvSpPr>
        <p:spPr>
          <a:xfrm>
            <a:off x="7023921" y="871162"/>
            <a:ext cx="2134954" cy="2134954"/>
          </a:xfrm>
          <a:prstGeom prst="flowChartConnector">
            <a:avLst/>
          </a:prstGeom>
          <a:ln>
            <a:noFill/>
          </a:ln>
        </p:spPr>
        <p:style>
          <a:lnRef idx="2">
            <a:schemeClr val="accent2"/>
          </a:lnRef>
          <a:fillRef idx="1">
            <a:schemeClr val="lt1"/>
          </a:fillRef>
          <a:effectRef idx="0">
            <a:schemeClr val="accent2"/>
          </a:effectRef>
          <a:fontRef idx="minor">
            <a:schemeClr val="dk1"/>
          </a:fontRef>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250" name="Triángulo isósceles 13"/>
          <p:cNvSpPr/>
          <p:nvPr/>
        </p:nvSpPr>
        <p:spPr>
          <a:xfrm rot="13963352">
            <a:off x="2276743" y="3349539"/>
            <a:ext cx="333494" cy="788257"/>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251" name="Google Shape;173;p6"/>
          <p:cNvSpPr txBox="1"/>
          <p:nvPr/>
        </p:nvSpPr>
        <p:spPr>
          <a:xfrm>
            <a:off x="382497" y="1400708"/>
            <a:ext cx="8950506" cy="5379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¿QUÉ ES EL CONTROL </a:t>
            </a:r>
            <a:r>
              <a:rPr lang="es-CL" b="0" dirty="0">
                <a:solidFill>
                  <a:srgbClr val="FF0000"/>
                </a:solidFill>
              </a:rPr>
              <a:t>DE TRACCIÓN (TSC)?</a:t>
            </a:r>
            <a:r>
              <a:rPr b="0" dirty="0">
                <a:solidFill>
                  <a:srgbClr val="FF0000"/>
                </a:solidFill>
              </a:rPr>
              <a:t> </a:t>
            </a:r>
          </a:p>
        </p:txBody>
      </p:sp>
      <p:sp>
        <p:nvSpPr>
          <p:cNvPr id="252" name="Las baterías de los automóviles son consideradas desechos tóxicos dados sus componentes y residuos  peligrosos para el medio ambiente.…"/>
          <p:cNvSpPr txBox="1"/>
          <p:nvPr/>
        </p:nvSpPr>
        <p:spPr>
          <a:xfrm>
            <a:off x="2990865" y="2870279"/>
            <a:ext cx="6209370" cy="363172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t>El sistema de control de tracción tiene varios nombres que cambian dependiendo de las marcas que lo usan, llamándose </a:t>
            </a:r>
            <a:r>
              <a:rPr lang="es-ES" dirty="0" err="1"/>
              <a:t>Traction</a:t>
            </a:r>
            <a:r>
              <a:rPr lang="es-ES" dirty="0"/>
              <a:t> Control </a:t>
            </a:r>
            <a:r>
              <a:rPr lang="es-ES" dirty="0" err="1"/>
              <a:t>System</a:t>
            </a:r>
            <a:r>
              <a:rPr lang="es-ES" dirty="0"/>
              <a:t> (TCS), Anti-Slip </a:t>
            </a:r>
            <a:r>
              <a:rPr lang="es-ES" dirty="0" err="1"/>
              <a:t>Regulation</a:t>
            </a:r>
            <a:r>
              <a:rPr lang="es-ES" dirty="0"/>
              <a:t> (ASR), </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El control de tracción se desarrolla gracias a que los vehículos implementaron el sistema de frenos  ABS y pudieron emplear los sensores de los frenos antibloqueo (ABS), cuya finalidad es  ayudar con la gestión del motor. </a:t>
            </a:r>
          </a:p>
          <a:p>
            <a:pPr>
              <a:defRPr sz="1600">
                <a:solidFill>
                  <a:srgbClr val="741B47"/>
                </a:solidFill>
                <a:latin typeface="Calibri"/>
                <a:ea typeface="Calibri"/>
                <a:cs typeface="Calibri"/>
                <a:sym typeface="Calibri"/>
              </a:defRPr>
            </a:pPr>
            <a:endParaRPr lang="es-ES" dirty="0"/>
          </a:p>
          <a:p>
            <a:pPr>
              <a:defRPr sz="1600">
                <a:solidFill>
                  <a:srgbClr val="741B47"/>
                </a:solidFill>
                <a:latin typeface="Calibri"/>
                <a:ea typeface="Calibri"/>
                <a:cs typeface="Calibri"/>
                <a:sym typeface="Calibri"/>
              </a:defRPr>
            </a:pPr>
            <a:r>
              <a:rPr lang="es-ES" dirty="0"/>
              <a:t>Entonces, este sistema de control de tracción al detectar que una o varias ruedas  giran más rápido que las demás (lo cual indica que está patinando o deslizando). Dicho sistema puede aplicar el freno en esa rueda y variar la potencia del motor para eliminar ese </a:t>
            </a:r>
            <a:r>
              <a:rPr lang="es-ES" dirty="0" err="1"/>
              <a:t>patinamiento</a:t>
            </a:r>
            <a:r>
              <a:rPr lang="es-ES" dirty="0"/>
              <a:t> o deslizamiento.</a:t>
            </a:r>
          </a:p>
        </p:txBody>
      </p:sp>
      <p:pic>
        <p:nvPicPr>
          <p:cNvPr id="256" name="Imagen" descr="Imagen"/>
          <p:cNvPicPr>
            <a:picLocks noChangeAspect="1"/>
          </p:cNvPicPr>
          <p:nvPr/>
        </p:nvPicPr>
        <p:blipFill>
          <a:blip r:embed="rId2"/>
          <a:stretch>
            <a:fillRect/>
          </a:stretch>
        </p:blipFill>
        <p:spPr>
          <a:xfrm>
            <a:off x="382497" y="3263410"/>
            <a:ext cx="2473072" cy="3485731"/>
          </a:xfrm>
          <a:prstGeom prst="rect">
            <a:avLst/>
          </a:prstGeom>
          <a:ln w="12700">
            <a:miter lim="400000"/>
          </a:ln>
        </p:spPr>
      </p:pic>
      <p:pic>
        <p:nvPicPr>
          <p:cNvPr id="15" name="Google Shape;543;p6">
            <a:extLst>
              <a:ext uri="{FF2B5EF4-FFF2-40B4-BE49-F238E27FC236}">
                <a16:creationId xmlns="" xmlns:a16="http://schemas.microsoft.com/office/drawing/2014/main" id="{39441A7F-40E9-4B5C-BCCE-9B06FBC424C8}"/>
              </a:ext>
            </a:extLst>
          </p:cNvPr>
          <p:cNvPicPr preferRelativeResize="0"/>
          <p:nvPr/>
        </p:nvPicPr>
        <p:blipFill rotWithShape="1">
          <a:blip r:embed="rId3">
            <a:alphaModFix/>
          </a:blip>
          <a:srcRect l="22089" t="22512" r="27073" b="1230"/>
          <a:stretch/>
        </p:blipFill>
        <p:spPr>
          <a:xfrm>
            <a:off x="7203302" y="1050543"/>
            <a:ext cx="1776192" cy="1776192"/>
          </a:xfrm>
          <a:prstGeom prst="flowChartConnector">
            <a:avLst/>
          </a:prstGeom>
          <a:noFill/>
          <a:ln>
            <a:noFill/>
          </a:ln>
        </p:spPr>
      </p:pic>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Grupo 11">
            <a:extLst>
              <a:ext uri="{FF2B5EF4-FFF2-40B4-BE49-F238E27FC236}">
                <a16:creationId xmlns="" xmlns:a16="http://schemas.microsoft.com/office/drawing/2014/main" id="{D521092A-FE1D-464C-8B57-842A2C1912FC}"/>
              </a:ext>
            </a:extLst>
          </p:cNvPr>
          <p:cNvSpPr/>
          <p:nvPr/>
        </p:nvSpPr>
        <p:spPr>
          <a:xfrm>
            <a:off x="6019801" y="3058886"/>
            <a:ext cx="3494314" cy="2699657"/>
          </a:xfrm>
          <a:prstGeom prst="roundRect">
            <a:avLst>
              <a:gd name="adj" fmla="val 19878"/>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9" name="Grupo 11">
            <a:extLst>
              <a:ext uri="{FF2B5EF4-FFF2-40B4-BE49-F238E27FC236}">
                <a16:creationId xmlns="" xmlns:a16="http://schemas.microsoft.com/office/drawing/2014/main" id="{E63B304A-6971-4F0B-A9F2-C30E9F188F42}"/>
              </a:ext>
            </a:extLst>
          </p:cNvPr>
          <p:cNvSpPr/>
          <p:nvPr/>
        </p:nvSpPr>
        <p:spPr>
          <a:xfrm>
            <a:off x="303681" y="3233849"/>
            <a:ext cx="8991224" cy="2351316"/>
          </a:xfrm>
          <a:prstGeom prst="roundRect">
            <a:avLst>
              <a:gd name="adj" fmla="val 6975"/>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51" name="Google Shape;173;p6"/>
          <p:cNvSpPr txBox="1"/>
          <p:nvPr/>
        </p:nvSpPr>
        <p:spPr>
          <a:xfrm>
            <a:off x="249729" y="1215651"/>
            <a:ext cx="8950506" cy="5379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COMO FUNCIONA EL </a:t>
            </a:r>
            <a:r>
              <a:rPr lang="es-CL" b="0" dirty="0">
                <a:solidFill>
                  <a:srgbClr val="FF0000"/>
                </a:solidFill>
              </a:rPr>
              <a:t>CONTROL DE TRACCIÓN (TSC)</a:t>
            </a:r>
            <a:r>
              <a:rPr b="0" dirty="0">
                <a:solidFill>
                  <a:srgbClr val="FF0000"/>
                </a:solidFill>
              </a:rPr>
              <a:t> </a:t>
            </a:r>
          </a:p>
        </p:txBody>
      </p:sp>
      <p:sp>
        <p:nvSpPr>
          <p:cNvPr id="252" name="Las baterías de los automóviles son consideradas desechos tóxicos dados sus componentes y residuos  peligrosos para el medio ambiente.…"/>
          <p:cNvSpPr txBox="1"/>
          <p:nvPr/>
        </p:nvSpPr>
        <p:spPr>
          <a:xfrm>
            <a:off x="522890" y="2460772"/>
            <a:ext cx="5747281" cy="412417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solidFill>
                  <a:schemeClr val="tx1"/>
                </a:solidFill>
              </a:rPr>
              <a:t>Para que el sistema de control de tracción funcione, deben entran en acción:</a:t>
            </a:r>
          </a:p>
          <a:p>
            <a:pPr>
              <a:defRPr sz="1600">
                <a:solidFill>
                  <a:srgbClr val="741B47"/>
                </a:solidFill>
                <a:latin typeface="Calibri"/>
                <a:ea typeface="Calibri"/>
                <a:cs typeface="Calibri"/>
                <a:sym typeface="Calibri"/>
              </a:defRPr>
            </a:pPr>
            <a:endParaRPr lang="es-ES" dirty="0">
              <a:solidFill>
                <a:schemeClr val="tx1"/>
              </a:solidFill>
            </a:endParaRPr>
          </a:p>
          <a:p>
            <a:pPr marL="342900" indent="-342900">
              <a:buFont typeface="+mj-lt"/>
              <a:buAutoNum type="arabicPeriod"/>
              <a:defRPr sz="1600">
                <a:solidFill>
                  <a:srgbClr val="741B47"/>
                </a:solidFill>
                <a:latin typeface="Calibri"/>
                <a:ea typeface="Calibri"/>
                <a:cs typeface="Calibri"/>
                <a:sym typeface="Calibri"/>
              </a:defRPr>
            </a:pPr>
            <a:r>
              <a:rPr lang="es-ES" dirty="0">
                <a:solidFill>
                  <a:srgbClr val="741B47"/>
                </a:solidFill>
              </a:rPr>
              <a:t>Los sensores de giro de las ruedas del ABS, que detectan si una o varias ruedas giran más rápido que el resto</a:t>
            </a:r>
          </a:p>
          <a:p>
            <a:pPr marL="342900" indent="-342900">
              <a:buFont typeface="+mj-lt"/>
              <a:buAutoNum type="arabicPeriod"/>
              <a:defRPr sz="1600">
                <a:solidFill>
                  <a:srgbClr val="741B47"/>
                </a:solidFill>
                <a:latin typeface="Calibri"/>
                <a:ea typeface="Calibri"/>
                <a:cs typeface="Calibri"/>
                <a:sym typeface="Calibri"/>
              </a:defRPr>
            </a:pPr>
            <a:r>
              <a:rPr lang="es-ES" dirty="0">
                <a:solidFill>
                  <a:srgbClr val="741B47"/>
                </a:solidFill>
              </a:rPr>
              <a:t> El sensor de posición del acelerador (APP/APS), que le indica a la unidad de mando si se trata de un exceso de combustible.</a:t>
            </a:r>
          </a:p>
          <a:p>
            <a:pPr marL="342900" indent="-342900">
              <a:buFont typeface="+mj-lt"/>
              <a:buAutoNum type="arabicPeriod"/>
              <a:defRPr sz="1600">
                <a:solidFill>
                  <a:srgbClr val="741B47"/>
                </a:solidFill>
                <a:latin typeface="Calibri"/>
                <a:ea typeface="Calibri"/>
                <a:cs typeface="Calibri"/>
                <a:sym typeface="Calibri"/>
              </a:defRPr>
            </a:pPr>
            <a:r>
              <a:rPr lang="es-ES" dirty="0">
                <a:solidFill>
                  <a:srgbClr val="741B47"/>
                </a:solidFill>
              </a:rPr>
              <a:t>El TSC, en caso de que una de las ruedas ejes del motor desliza, es decir, gire a mayor velocidad de la adecuada, actúa para poder reducir el torque de giro y así recuperar la adherencia entre neumático y superficie, haciendo una (o más) de las siguientes acciones:</a:t>
            </a:r>
          </a:p>
          <a:p>
            <a:pPr>
              <a:defRPr sz="1600">
                <a:solidFill>
                  <a:srgbClr val="741B47"/>
                </a:solidFill>
                <a:latin typeface="Calibri"/>
                <a:ea typeface="Calibri"/>
                <a:cs typeface="Calibri"/>
                <a:sym typeface="Calibri"/>
              </a:defRPr>
            </a:pPr>
            <a:endParaRPr lang="es-ES" dirty="0">
              <a:solidFill>
                <a:schemeClr val="tx1"/>
              </a:solidFill>
            </a:endParaRPr>
          </a:p>
          <a:p>
            <a:pPr marL="285750" lvl="3" indent="-285750">
              <a:buFont typeface="Arial" panose="020B0604020202020204" pitchFamily="34" charset="0"/>
              <a:buChar char="•"/>
              <a:defRPr sz="1600">
                <a:solidFill>
                  <a:srgbClr val="741B47"/>
                </a:solidFill>
                <a:latin typeface="Calibri"/>
                <a:ea typeface="Calibri"/>
                <a:cs typeface="Calibri"/>
                <a:sym typeface="Calibri"/>
              </a:defRPr>
            </a:pPr>
            <a:r>
              <a:rPr lang="es-ES" dirty="0">
                <a:solidFill>
                  <a:schemeClr val="tx1"/>
                </a:solidFill>
              </a:rPr>
              <a:t>Frenar la rueda que perdió adherencia</a:t>
            </a:r>
          </a:p>
          <a:p>
            <a:pPr marL="285750" lvl="3" indent="-285750">
              <a:buFont typeface="Arial" panose="020B0604020202020204" pitchFamily="34" charset="0"/>
              <a:buChar char="•"/>
              <a:defRPr sz="1600">
                <a:solidFill>
                  <a:srgbClr val="741B47"/>
                </a:solidFill>
                <a:latin typeface="Calibri"/>
                <a:ea typeface="Calibri"/>
                <a:cs typeface="Calibri"/>
                <a:sym typeface="Calibri"/>
              </a:defRPr>
            </a:pPr>
            <a:r>
              <a:rPr lang="es-ES" dirty="0">
                <a:solidFill>
                  <a:schemeClr val="tx1"/>
                </a:solidFill>
              </a:rPr>
              <a:t>Reducir la inyección de combustible a uno o varios cilindros</a:t>
            </a:r>
          </a:p>
          <a:p>
            <a:pPr marL="285750" lvl="3" indent="-285750">
              <a:buFont typeface="Arial" panose="020B0604020202020204" pitchFamily="34" charset="0"/>
              <a:buChar char="•"/>
              <a:defRPr sz="1600">
                <a:solidFill>
                  <a:srgbClr val="741B47"/>
                </a:solidFill>
                <a:latin typeface="Calibri"/>
                <a:ea typeface="Calibri"/>
                <a:cs typeface="Calibri"/>
                <a:sym typeface="Calibri"/>
              </a:defRPr>
            </a:pPr>
            <a:r>
              <a:rPr lang="es-ES" dirty="0">
                <a:solidFill>
                  <a:schemeClr val="tx1"/>
                </a:solidFill>
              </a:rPr>
              <a:t>Suprimir o retardar la chispa a uno o varios cilindros</a:t>
            </a:r>
          </a:p>
        </p:txBody>
      </p:sp>
      <p:pic>
        <p:nvPicPr>
          <p:cNvPr id="10" name="Google Shape;590;p7">
            <a:extLst>
              <a:ext uri="{FF2B5EF4-FFF2-40B4-BE49-F238E27FC236}">
                <a16:creationId xmlns="" xmlns:a16="http://schemas.microsoft.com/office/drawing/2014/main" id="{C4B2CC2F-7FE0-49F1-85A2-FA092C80CFE2}"/>
              </a:ext>
            </a:extLst>
          </p:cNvPr>
          <p:cNvPicPr preferRelativeResize="0"/>
          <p:nvPr/>
        </p:nvPicPr>
        <p:blipFill rotWithShape="1">
          <a:blip r:embed="rId2">
            <a:alphaModFix/>
          </a:blip>
          <a:srcRect/>
          <a:stretch/>
        </p:blipFill>
        <p:spPr>
          <a:xfrm>
            <a:off x="6270171" y="3210493"/>
            <a:ext cx="3141648" cy="2374672"/>
          </a:xfrm>
          <a:prstGeom prst="roundRect">
            <a:avLst/>
          </a:prstGeom>
          <a:noFill/>
          <a:ln>
            <a:noFill/>
          </a:ln>
        </p:spPr>
      </p:pic>
    </p:spTree>
    <p:extLst>
      <p:ext uri="{BB962C8B-B14F-4D97-AF65-F5344CB8AC3E}">
        <p14:creationId xmlns:p14="http://schemas.microsoft.com/office/powerpoint/2010/main" val="3643789524"/>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ángulo redondeado">
            <a:extLst>
              <a:ext uri="{FF2B5EF4-FFF2-40B4-BE49-F238E27FC236}">
                <a16:creationId xmlns="" xmlns:a16="http://schemas.microsoft.com/office/drawing/2014/main" id="{F6576703-6A4D-44B7-B77A-4A12FB4B5497}"/>
              </a:ext>
            </a:extLst>
          </p:cNvPr>
          <p:cNvSpPr/>
          <p:nvPr/>
        </p:nvSpPr>
        <p:spPr>
          <a:xfrm>
            <a:off x="591546" y="4892870"/>
            <a:ext cx="4883969" cy="1475387"/>
          </a:xfrm>
          <a:prstGeom prst="roundRect">
            <a:avLst>
              <a:gd name="adj" fmla="val 7876"/>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2" name="Rectángulo redondeado">
            <a:extLst>
              <a:ext uri="{FF2B5EF4-FFF2-40B4-BE49-F238E27FC236}">
                <a16:creationId xmlns="" xmlns:a16="http://schemas.microsoft.com/office/drawing/2014/main" id="{3A1F398E-F454-49B8-A93E-8180FDE3334C}"/>
              </a:ext>
            </a:extLst>
          </p:cNvPr>
          <p:cNvSpPr/>
          <p:nvPr/>
        </p:nvSpPr>
        <p:spPr>
          <a:xfrm>
            <a:off x="1920034" y="2325636"/>
            <a:ext cx="4945942" cy="2085215"/>
          </a:xfrm>
          <a:prstGeom prst="roundRect">
            <a:avLst>
              <a:gd name="adj" fmla="val 7876"/>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51" name="Google Shape;173;p6"/>
          <p:cNvSpPr txBox="1"/>
          <p:nvPr/>
        </p:nvSpPr>
        <p:spPr>
          <a:xfrm>
            <a:off x="249729" y="1043296"/>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¿QUÉ SIENTE EL CONDUCTOR CUANDO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SE ACTIVA ELCONTROL DE TRACCIÓN (TSC)?</a:t>
            </a:r>
            <a:r>
              <a:rPr b="0" dirty="0">
                <a:solidFill>
                  <a:srgbClr val="FF0000"/>
                </a:solidFill>
              </a:rPr>
              <a:t> </a:t>
            </a:r>
          </a:p>
        </p:txBody>
      </p:sp>
      <p:sp>
        <p:nvSpPr>
          <p:cNvPr id="252" name="Las baterías de los automóviles son consideradas desechos tóxicos dados sus componentes y residuos  peligrosos para el medio ambiente.…"/>
          <p:cNvSpPr txBox="1"/>
          <p:nvPr/>
        </p:nvSpPr>
        <p:spPr>
          <a:xfrm>
            <a:off x="2043980" y="2425314"/>
            <a:ext cx="4821996" cy="190817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solidFill>
                  <a:schemeClr val="tx1"/>
                </a:solidFill>
              </a:rPr>
              <a:t>El vehículo se comporta de otra manera cuando este sistema se activa, y uno de esos cambios es cuando este sistema trabaja sobre el circuito de frenos. Es posible notar un leve movimiento  en el volante, debido a que  al frenar la rueda que se desliza en un vehículo  con tracción delantera, se provocan movimientos en la dirección.</a:t>
            </a:r>
          </a:p>
        </p:txBody>
      </p:sp>
      <p:sp>
        <p:nvSpPr>
          <p:cNvPr id="7" name="Las baterías de los automóviles son consideradas desechos tóxicos dados sus componentes y residuos  peligrosos para el medio ambiente.…">
            <a:extLst>
              <a:ext uri="{FF2B5EF4-FFF2-40B4-BE49-F238E27FC236}">
                <a16:creationId xmlns="" xmlns:a16="http://schemas.microsoft.com/office/drawing/2014/main" id="{B58C756F-7BF2-4551-8F97-7E62F82F368C}"/>
              </a:ext>
            </a:extLst>
          </p:cNvPr>
          <p:cNvSpPr txBox="1"/>
          <p:nvPr/>
        </p:nvSpPr>
        <p:spPr>
          <a:xfrm>
            <a:off x="653519" y="5067692"/>
            <a:ext cx="4821996" cy="116951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91422" tIns="91422" rIns="91422" bIns="91422" anchor="ctr">
            <a:spAutoFit/>
          </a:bodyPr>
          <a:lstStyle/>
          <a:p>
            <a:pPr>
              <a:defRPr sz="1600">
                <a:solidFill>
                  <a:srgbClr val="741B47"/>
                </a:solidFill>
                <a:latin typeface="Calibri"/>
                <a:ea typeface="Calibri"/>
                <a:cs typeface="Calibri"/>
                <a:sym typeface="Calibri"/>
              </a:defRPr>
            </a:pPr>
            <a:r>
              <a:rPr lang="es-ES" dirty="0">
                <a:solidFill>
                  <a:schemeClr val="tx1"/>
                </a:solidFill>
              </a:rPr>
              <a:t>Cuando actúa el limitador de potencia, lo que notamos es que el motor no responde de forma normal a las órdenes del acelerador: o no avanza en absoluto o de otra forma el vehículo se mueve pero a tirones.</a:t>
            </a:r>
          </a:p>
        </p:txBody>
      </p:sp>
      <p:pic>
        <p:nvPicPr>
          <p:cNvPr id="8" name="Imagen" descr="Imagen">
            <a:extLst>
              <a:ext uri="{FF2B5EF4-FFF2-40B4-BE49-F238E27FC236}">
                <a16:creationId xmlns="" xmlns:a16="http://schemas.microsoft.com/office/drawing/2014/main" id="{90C1696A-95D2-476A-BECF-503A2C05264C}"/>
              </a:ext>
            </a:extLst>
          </p:cNvPr>
          <p:cNvPicPr>
            <a:picLocks noChangeAspect="1"/>
          </p:cNvPicPr>
          <p:nvPr/>
        </p:nvPicPr>
        <p:blipFill rotWithShape="1">
          <a:blip r:embed="rId2"/>
          <a:srcRect r="11908"/>
          <a:stretch/>
        </p:blipFill>
        <p:spPr>
          <a:xfrm>
            <a:off x="6096001" y="4358803"/>
            <a:ext cx="3238122" cy="2990914"/>
          </a:xfrm>
          <a:prstGeom prst="rect">
            <a:avLst/>
          </a:prstGeom>
          <a:ln w="12700">
            <a:miter lim="400000"/>
          </a:ln>
        </p:spPr>
      </p:pic>
      <p:sp>
        <p:nvSpPr>
          <p:cNvPr id="14" name="Triángulo isósceles 13">
            <a:extLst>
              <a:ext uri="{FF2B5EF4-FFF2-40B4-BE49-F238E27FC236}">
                <a16:creationId xmlns="" xmlns:a16="http://schemas.microsoft.com/office/drawing/2014/main" id="{0501AB9B-4137-4B55-B308-CB4B946C889F}"/>
              </a:ext>
            </a:extLst>
          </p:cNvPr>
          <p:cNvSpPr/>
          <p:nvPr/>
        </p:nvSpPr>
        <p:spPr>
          <a:xfrm rot="7837619">
            <a:off x="6823174" y="3691324"/>
            <a:ext cx="333495" cy="788257"/>
          </a:xfrm>
          <a:prstGeom prst="triangle">
            <a:avLst/>
          </a:prstGeom>
          <a:solidFill>
            <a:srgbClr val="EEEEEE"/>
          </a:solidFill>
          <a:ln w="12700">
            <a:miter lim="400000"/>
          </a:ln>
        </p:spPr>
        <p:txBody>
          <a:bodyPr lIns="0" tIns="0" rIns="0" bIns="0" anchor="ctr"/>
          <a:lstStyle/>
          <a:p>
            <a:pPr algn="ctr">
              <a:defRPr>
                <a:solidFill>
                  <a:srgbClr val="FFFFFF"/>
                </a:solidFill>
              </a:defRPr>
            </a:pPr>
            <a:endParaRPr/>
          </a:p>
        </p:txBody>
      </p:sp>
      <p:sp>
        <p:nvSpPr>
          <p:cNvPr id="15" name="Triángulo isósceles 14">
            <a:extLst>
              <a:ext uri="{FF2B5EF4-FFF2-40B4-BE49-F238E27FC236}">
                <a16:creationId xmlns="" xmlns:a16="http://schemas.microsoft.com/office/drawing/2014/main" id="{75F694EA-D2CB-4173-AAB9-660CB11FA368}"/>
              </a:ext>
            </a:extLst>
          </p:cNvPr>
          <p:cNvSpPr/>
          <p:nvPr/>
        </p:nvSpPr>
        <p:spPr>
          <a:xfrm rot="4327526">
            <a:off x="5586355" y="5100665"/>
            <a:ext cx="333495" cy="788257"/>
          </a:xfrm>
          <a:prstGeom prst="triangle">
            <a:avLst/>
          </a:prstGeom>
          <a:solidFill>
            <a:srgbClr val="EEEEEE"/>
          </a:solidFill>
          <a:ln w="12700">
            <a:miter lim="400000"/>
          </a:ln>
        </p:spPr>
        <p:txBody>
          <a:bodyPr lIns="0" tIns="0" rIns="0" bIns="0" anchor="ctr"/>
          <a:lstStyle/>
          <a:p>
            <a:pPr algn="ctr">
              <a:defRPr>
                <a:solidFill>
                  <a:srgbClr val="FFFFFF"/>
                </a:solidFill>
              </a:defRPr>
            </a:pPr>
            <a:endParaRPr/>
          </a:p>
        </p:txBody>
      </p:sp>
    </p:spTree>
    <p:extLst>
      <p:ext uri="{BB962C8B-B14F-4D97-AF65-F5344CB8AC3E}">
        <p14:creationId xmlns:p14="http://schemas.microsoft.com/office/powerpoint/2010/main" val="3973982795"/>
      </p:ext>
    </p:extLst>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ángulo redondeado">
            <a:extLst>
              <a:ext uri="{FF2B5EF4-FFF2-40B4-BE49-F238E27FC236}">
                <a16:creationId xmlns="" xmlns:a16="http://schemas.microsoft.com/office/drawing/2014/main" id="{950B55C8-F102-482C-8DF6-1DE74FA21755}"/>
              </a:ext>
            </a:extLst>
          </p:cNvPr>
          <p:cNvSpPr/>
          <p:nvPr/>
        </p:nvSpPr>
        <p:spPr>
          <a:xfrm>
            <a:off x="4857750" y="2327058"/>
            <a:ext cx="3934076" cy="2902384"/>
          </a:xfrm>
          <a:prstGeom prst="roundRect">
            <a:avLst>
              <a:gd name="adj" fmla="val 7876"/>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51" name="Google Shape;173;p6"/>
          <p:cNvSpPr txBox="1"/>
          <p:nvPr/>
        </p:nvSpPr>
        <p:spPr>
          <a:xfrm>
            <a:off x="249729" y="1043296"/>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TIPOS DE CONTROL DE TRACCIÓN </a:t>
            </a:r>
            <a:r>
              <a:rPr lang="es-CL" b="1" dirty="0">
                <a:solidFill>
                  <a:srgbClr val="741B47"/>
                </a:solidFill>
              </a:rPr>
              <a:t>(TSC)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SEGÚN FUNCIONAMIENTO</a:t>
            </a:r>
            <a:endParaRPr b="0" dirty="0">
              <a:solidFill>
                <a:srgbClr val="FF0000"/>
              </a:solidFill>
            </a:endParaRPr>
          </a:p>
        </p:txBody>
      </p:sp>
      <p:pic>
        <p:nvPicPr>
          <p:cNvPr id="10" name="Google Shape;684;p9">
            <a:extLst>
              <a:ext uri="{FF2B5EF4-FFF2-40B4-BE49-F238E27FC236}">
                <a16:creationId xmlns="" xmlns:a16="http://schemas.microsoft.com/office/drawing/2014/main" id="{7EFFDFA7-E505-4DF5-AC0D-58A0C71948FC}"/>
              </a:ext>
            </a:extLst>
          </p:cNvPr>
          <p:cNvPicPr preferRelativeResize="0"/>
          <p:nvPr/>
        </p:nvPicPr>
        <p:blipFill rotWithShape="1">
          <a:blip r:embed="rId2">
            <a:alphaModFix/>
          </a:blip>
          <a:srcRect/>
          <a:stretch/>
        </p:blipFill>
        <p:spPr>
          <a:xfrm>
            <a:off x="4958697" y="2454749"/>
            <a:ext cx="3732180" cy="2647002"/>
          </a:xfrm>
          <a:prstGeom prst="roundRect">
            <a:avLst>
              <a:gd name="adj" fmla="val 7060"/>
            </a:avLst>
          </a:prstGeom>
          <a:noFill/>
          <a:ln>
            <a:noFill/>
          </a:ln>
        </p:spPr>
      </p:pic>
      <p:sp>
        <p:nvSpPr>
          <p:cNvPr id="16" name="CuadroTexto 15">
            <a:extLst>
              <a:ext uri="{FF2B5EF4-FFF2-40B4-BE49-F238E27FC236}">
                <a16:creationId xmlns="" xmlns:a16="http://schemas.microsoft.com/office/drawing/2014/main" id="{469856E9-597A-4560-8313-F1EB1C331ABA}"/>
              </a:ext>
            </a:extLst>
          </p:cNvPr>
          <p:cNvSpPr txBox="1"/>
          <p:nvPr/>
        </p:nvSpPr>
        <p:spPr>
          <a:xfrm>
            <a:off x="576941" y="2600250"/>
            <a:ext cx="4082144" cy="280076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El Primero reduce la potencia del motor cuando detectan que el neumático no es capaz de transmitir el esfuerzo al asfalto. </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De esta manera,  dejarán de patinar o deslizar en la superficie de rodado del vehículo.</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El segundo tipo se relaciona  con el trabajo sobre el sistema de freno, reteniendo la rueda que pierde tracción.</a:t>
            </a:r>
          </a:p>
          <a:p>
            <a:endParaRPr lang="es-ES" sz="1600" dirty="0">
              <a:solidFill>
                <a:srgbClr val="741B47"/>
              </a:solidFill>
              <a:latin typeface="Calibri" panose="020F0502020204030204" pitchFamily="34" charset="0"/>
              <a:cs typeface="Calibri" panose="020F0502020204030204" pitchFamily="34" charset="0"/>
            </a:endParaRPr>
          </a:p>
        </p:txBody>
      </p:sp>
      <p:sp>
        <p:nvSpPr>
          <p:cNvPr id="17" name="CuadroTexto 16">
            <a:extLst>
              <a:ext uri="{FF2B5EF4-FFF2-40B4-BE49-F238E27FC236}">
                <a16:creationId xmlns="" xmlns:a16="http://schemas.microsoft.com/office/drawing/2014/main" id="{0A0F7DB4-D1EB-4618-9654-DB3BEA90AE2A}"/>
              </a:ext>
            </a:extLst>
          </p:cNvPr>
          <p:cNvSpPr txBox="1"/>
          <p:nvPr/>
        </p:nvSpPr>
        <p:spPr>
          <a:xfrm>
            <a:off x="576941" y="5401017"/>
            <a:ext cx="8860973"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En ambos casos, el secreto está en que el sistema ABS se comunique con el dispositivo de gestión del motor. </a:t>
            </a:r>
          </a:p>
          <a:p>
            <a:endParaRPr lang="es-ES" sz="1600" dirty="0">
              <a:solidFill>
                <a:srgbClr val="741B47"/>
              </a:solidFill>
              <a:latin typeface="Calibri" panose="020F0502020204030204" pitchFamily="34" charset="0"/>
              <a:cs typeface="Calibri" panose="020F0502020204030204" pitchFamily="34" charset="0"/>
            </a:endParaRPr>
          </a:p>
          <a:p>
            <a:r>
              <a:rPr lang="es-ES" sz="1600" dirty="0">
                <a:solidFill>
                  <a:srgbClr val="741B47"/>
                </a:solidFill>
                <a:latin typeface="Calibri" panose="020F0502020204030204" pitchFamily="34" charset="0"/>
                <a:cs typeface="Calibri" panose="020F0502020204030204" pitchFamily="34" charset="0"/>
              </a:rPr>
              <a:t>Por simplificar un poco el esquema, se podría decir que mediante los sensores del ABS, la gestión del motor detecta si está enviando demasiada potencia a las ruedas y éstas han empezado a patinar.</a:t>
            </a:r>
            <a:endParaRPr lang="es-CL" sz="1600" dirty="0">
              <a:solidFill>
                <a:srgbClr val="741B47"/>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12351240"/>
      </p:ext>
    </p:extLst>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Grupo 11">
            <a:extLst>
              <a:ext uri="{FF2B5EF4-FFF2-40B4-BE49-F238E27FC236}">
                <a16:creationId xmlns="" xmlns:a16="http://schemas.microsoft.com/office/drawing/2014/main" id="{A749C78A-A552-4682-A89D-A06FCD0ADD98}"/>
              </a:ext>
            </a:extLst>
          </p:cNvPr>
          <p:cNvSpPr/>
          <p:nvPr/>
        </p:nvSpPr>
        <p:spPr>
          <a:xfrm>
            <a:off x="401479" y="4343399"/>
            <a:ext cx="3604464" cy="2503715"/>
          </a:xfrm>
          <a:prstGeom prst="roundRect">
            <a:avLst>
              <a:gd name="adj" fmla="val 15140"/>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9" name="Grupo 11">
            <a:extLst>
              <a:ext uri="{FF2B5EF4-FFF2-40B4-BE49-F238E27FC236}">
                <a16:creationId xmlns="" xmlns:a16="http://schemas.microsoft.com/office/drawing/2014/main" id="{9C209F98-BFE9-4225-9BD1-7AB5CB6109F3}"/>
              </a:ext>
            </a:extLst>
          </p:cNvPr>
          <p:cNvSpPr/>
          <p:nvPr/>
        </p:nvSpPr>
        <p:spPr>
          <a:xfrm>
            <a:off x="5617029" y="2166257"/>
            <a:ext cx="3696992" cy="2347963"/>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258" name="Grupo 11"/>
          <p:cNvSpPr/>
          <p:nvPr/>
        </p:nvSpPr>
        <p:spPr>
          <a:xfrm>
            <a:off x="621173" y="4850139"/>
            <a:ext cx="8579062" cy="1474461"/>
          </a:xfrm>
          <a:prstGeom prst="roundRect">
            <a:avLst>
              <a:gd name="adj" fmla="val 22428"/>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60" name="Grupo 11"/>
          <p:cNvSpPr/>
          <p:nvPr/>
        </p:nvSpPr>
        <p:spPr>
          <a:xfrm>
            <a:off x="401479" y="2587585"/>
            <a:ext cx="8579062" cy="1474461"/>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14" name="Google Shape;173;p6">
            <a:extLst>
              <a:ext uri="{FF2B5EF4-FFF2-40B4-BE49-F238E27FC236}">
                <a16:creationId xmlns="" xmlns:a16="http://schemas.microsoft.com/office/drawing/2014/main" id="{82EB096A-DF0C-4730-B877-3377AD2A9156}"/>
              </a:ext>
            </a:extLst>
          </p:cNvPr>
          <p:cNvSpPr txBox="1"/>
          <p:nvPr/>
        </p:nvSpPr>
        <p:spPr>
          <a:xfrm>
            <a:off x="249729" y="1043296"/>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TIPOS DE CONTROL DE TRACCIÓN </a:t>
            </a:r>
            <a:r>
              <a:rPr lang="es-CL" b="1" dirty="0">
                <a:solidFill>
                  <a:srgbClr val="741B47"/>
                </a:solidFill>
              </a:rPr>
              <a:t>(TSC)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SEGÚN FUNCIONAMIENTO</a:t>
            </a:r>
            <a:endParaRPr b="0" dirty="0">
              <a:solidFill>
                <a:srgbClr val="FF0000"/>
              </a:solidFill>
            </a:endParaRPr>
          </a:p>
        </p:txBody>
      </p:sp>
      <p:sp>
        <p:nvSpPr>
          <p:cNvPr id="15" name="CuadroTexto 14">
            <a:extLst>
              <a:ext uri="{FF2B5EF4-FFF2-40B4-BE49-F238E27FC236}">
                <a16:creationId xmlns="" xmlns:a16="http://schemas.microsoft.com/office/drawing/2014/main" id="{F2FBD07A-5D8B-4F52-AFDD-A889EF0838F5}"/>
              </a:ext>
            </a:extLst>
          </p:cNvPr>
          <p:cNvSpPr txBox="1"/>
          <p:nvPr/>
        </p:nvSpPr>
        <p:spPr>
          <a:xfrm>
            <a:off x="634834" y="2663095"/>
            <a:ext cx="5295902"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b="1" dirty="0">
                <a:solidFill>
                  <a:srgbClr val="741B47"/>
                </a:solidFill>
                <a:latin typeface="Calibri" panose="020F0502020204030204" pitchFamily="34" charset="0"/>
                <a:cs typeface="Calibri" panose="020F0502020204030204" pitchFamily="34" charset="0"/>
              </a:rPr>
              <a:t>SC+T (Active </a:t>
            </a:r>
            <a:r>
              <a:rPr lang="es-ES" sz="1600" b="1" dirty="0" err="1">
                <a:solidFill>
                  <a:srgbClr val="741B47"/>
                </a:solidFill>
                <a:latin typeface="Calibri" panose="020F0502020204030204" pitchFamily="34" charset="0"/>
                <a:cs typeface="Calibri" panose="020F0502020204030204" pitchFamily="34" charset="0"/>
              </a:rPr>
              <a:t>Stability</a:t>
            </a:r>
            <a:r>
              <a:rPr lang="es-ES" sz="1600" b="1" dirty="0">
                <a:solidFill>
                  <a:srgbClr val="741B47"/>
                </a:solidFill>
                <a:latin typeface="Calibri" panose="020F0502020204030204" pitchFamily="34" charset="0"/>
                <a:cs typeface="Calibri" panose="020F0502020204030204" pitchFamily="34" charset="0"/>
              </a:rPr>
              <a:t> Control + </a:t>
            </a:r>
            <a:r>
              <a:rPr lang="es-ES" sz="1600" b="1" dirty="0" err="1">
                <a:solidFill>
                  <a:srgbClr val="741B47"/>
                </a:solidFill>
                <a:latin typeface="Calibri" panose="020F0502020204030204" pitchFamily="34" charset="0"/>
                <a:cs typeface="Calibri" panose="020F0502020204030204" pitchFamily="34" charset="0"/>
              </a:rPr>
              <a:t>Traction</a:t>
            </a:r>
            <a:r>
              <a:rPr lang="es-ES" sz="1600" b="1" dirty="0">
                <a:solidFill>
                  <a:srgbClr val="741B47"/>
                </a:solidFill>
                <a:latin typeface="Calibri" panose="020F0502020204030204" pitchFamily="34" charset="0"/>
                <a:cs typeface="Calibri" panose="020F0502020204030204" pitchFamily="34" charset="0"/>
              </a:rPr>
              <a:t>)</a:t>
            </a:r>
          </a:p>
          <a:p>
            <a:r>
              <a:rPr lang="es-ES" sz="1600" dirty="0">
                <a:solidFill>
                  <a:srgbClr val="741B47"/>
                </a:solidFill>
                <a:latin typeface="Calibri" panose="020F0502020204030204" pitchFamily="34" charset="0"/>
                <a:cs typeface="Calibri" panose="020F0502020204030204" pitchFamily="34" charset="0"/>
              </a:rPr>
              <a:t>Control activo de estabilidad y de tracción de BMW. Evita la pérdida de tracción de las ruedas motrices. Primero actúa sobre el ABS, frenando la rueda que patina, y si patina una segunda, reduce el par motor.</a:t>
            </a:r>
          </a:p>
        </p:txBody>
      </p:sp>
      <p:sp>
        <p:nvSpPr>
          <p:cNvPr id="16" name="CuadroTexto 15">
            <a:extLst>
              <a:ext uri="{FF2B5EF4-FFF2-40B4-BE49-F238E27FC236}">
                <a16:creationId xmlns="" xmlns:a16="http://schemas.microsoft.com/office/drawing/2014/main" id="{58444A4D-AFAB-4C02-A780-968959EB17E8}"/>
              </a:ext>
            </a:extLst>
          </p:cNvPr>
          <p:cNvSpPr txBox="1"/>
          <p:nvPr/>
        </p:nvSpPr>
        <p:spPr>
          <a:xfrm>
            <a:off x="3904333" y="4925649"/>
            <a:ext cx="5295902"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b="1" dirty="0">
                <a:solidFill>
                  <a:srgbClr val="741B47"/>
                </a:solidFill>
                <a:latin typeface="Calibri" panose="020F0502020204030204" pitchFamily="34" charset="0"/>
                <a:cs typeface="Calibri" panose="020F0502020204030204" pitchFamily="34" charset="0"/>
              </a:rPr>
              <a:t>ASR (</a:t>
            </a:r>
            <a:r>
              <a:rPr lang="es-ES" sz="1600" b="1" dirty="0" err="1">
                <a:solidFill>
                  <a:srgbClr val="741B47"/>
                </a:solidFill>
                <a:latin typeface="Calibri" panose="020F0502020204030204" pitchFamily="34" charset="0"/>
                <a:cs typeface="Calibri" panose="020F0502020204030204" pitchFamily="34" charset="0"/>
              </a:rPr>
              <a:t>Acelerator</a:t>
            </a:r>
            <a:r>
              <a:rPr lang="es-ES" sz="1600" b="1" dirty="0">
                <a:solidFill>
                  <a:srgbClr val="741B47"/>
                </a:solidFill>
                <a:latin typeface="Calibri" panose="020F0502020204030204" pitchFamily="34" charset="0"/>
                <a:cs typeface="Calibri" panose="020F0502020204030204" pitchFamily="34" charset="0"/>
              </a:rPr>
              <a:t> </a:t>
            </a:r>
            <a:r>
              <a:rPr lang="es-ES" sz="1600" b="1" dirty="0" err="1">
                <a:solidFill>
                  <a:srgbClr val="741B47"/>
                </a:solidFill>
                <a:latin typeface="Calibri" panose="020F0502020204030204" pitchFamily="34" charset="0"/>
                <a:cs typeface="Calibri" panose="020F0502020204030204" pitchFamily="34" charset="0"/>
              </a:rPr>
              <a:t>Skid</a:t>
            </a:r>
            <a:r>
              <a:rPr lang="es-ES" sz="1600" b="1" dirty="0">
                <a:solidFill>
                  <a:srgbClr val="741B47"/>
                </a:solidFill>
                <a:latin typeface="Calibri" panose="020F0502020204030204" pitchFamily="34" charset="0"/>
                <a:cs typeface="Calibri" panose="020F0502020204030204" pitchFamily="34" charset="0"/>
              </a:rPr>
              <a:t> Control)</a:t>
            </a:r>
          </a:p>
          <a:p>
            <a:r>
              <a:rPr lang="es-ES" sz="1600" dirty="0">
                <a:solidFill>
                  <a:srgbClr val="741B47"/>
                </a:solidFill>
                <a:latin typeface="Calibri" panose="020F0502020204030204" pitchFamily="34" charset="0"/>
                <a:cs typeface="Calibri" panose="020F0502020204030204" pitchFamily="34" charset="0"/>
              </a:rPr>
              <a:t>Regulador de deslizamiento de la tracción, impide patinar a las ruedas motrices en aceleraciones, interviniendo sobre el motor hasta que sólo se desarrolle el par transmitible. Volvo lo denomina DSA.</a:t>
            </a:r>
          </a:p>
        </p:txBody>
      </p:sp>
      <p:pic>
        <p:nvPicPr>
          <p:cNvPr id="17" name="Google Shape;731;p10">
            <a:extLst>
              <a:ext uri="{FF2B5EF4-FFF2-40B4-BE49-F238E27FC236}">
                <a16:creationId xmlns="" xmlns:a16="http://schemas.microsoft.com/office/drawing/2014/main" id="{85258ED0-4F2B-4B7F-B870-163F288D3FF2}"/>
              </a:ext>
            </a:extLst>
          </p:cNvPr>
          <p:cNvPicPr preferRelativeResize="0"/>
          <p:nvPr/>
        </p:nvPicPr>
        <p:blipFill rotWithShape="1">
          <a:blip r:embed="rId2">
            <a:alphaModFix/>
          </a:blip>
          <a:srcRect/>
          <a:stretch/>
        </p:blipFill>
        <p:spPr>
          <a:xfrm>
            <a:off x="5751635" y="2384682"/>
            <a:ext cx="3342692" cy="1880264"/>
          </a:xfrm>
          <a:prstGeom prst="roundRect">
            <a:avLst/>
          </a:prstGeom>
          <a:noFill/>
          <a:ln>
            <a:noFill/>
          </a:ln>
        </p:spPr>
      </p:pic>
      <p:pic>
        <p:nvPicPr>
          <p:cNvPr id="18" name="Google Shape;732;p10">
            <a:extLst>
              <a:ext uri="{FF2B5EF4-FFF2-40B4-BE49-F238E27FC236}">
                <a16:creationId xmlns="" xmlns:a16="http://schemas.microsoft.com/office/drawing/2014/main" id="{C08C0E7C-2D5B-4C40-A198-E1576A7F68DD}"/>
              </a:ext>
            </a:extLst>
          </p:cNvPr>
          <p:cNvPicPr preferRelativeResize="0"/>
          <p:nvPr/>
        </p:nvPicPr>
        <p:blipFill rotWithShape="1">
          <a:blip r:embed="rId3">
            <a:alphaModFix/>
          </a:blip>
          <a:srcRect/>
          <a:stretch/>
        </p:blipFill>
        <p:spPr>
          <a:xfrm>
            <a:off x="515265" y="4514220"/>
            <a:ext cx="3342690" cy="2146296"/>
          </a:xfrm>
          <a:prstGeom prst="roundRect">
            <a:avLst/>
          </a:prstGeom>
          <a:noFill/>
          <a:ln>
            <a:noFill/>
          </a:ln>
        </p:spPr>
      </p:pic>
    </p:spTree>
    <p:extLst>
      <p:ext uri="{BB962C8B-B14F-4D97-AF65-F5344CB8AC3E}">
        <p14:creationId xmlns:p14="http://schemas.microsoft.com/office/powerpoint/2010/main" val="2943317354"/>
      </p:ext>
    </p:extLst>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4" name="Google Shape;260;p11" descr="Google Shape;260;p11"/>
          <p:cNvPicPr>
            <a:picLocks noChangeAspect="1"/>
          </p:cNvPicPr>
          <p:nvPr/>
        </p:nvPicPr>
        <p:blipFill>
          <a:blip r:embed="rId2"/>
          <a:stretch>
            <a:fillRect/>
          </a:stretch>
        </p:blipFill>
        <p:spPr>
          <a:xfrm>
            <a:off x="5902233" y="1304434"/>
            <a:ext cx="3094285" cy="5481848"/>
          </a:xfrm>
          <a:prstGeom prst="rect">
            <a:avLst/>
          </a:prstGeom>
          <a:ln w="12700">
            <a:miter lim="400000"/>
          </a:ln>
        </p:spPr>
      </p:pic>
      <p:sp>
        <p:nvSpPr>
          <p:cNvPr id="325" name="Google Shape;261;p11"/>
          <p:cNvSpPr txBox="1"/>
          <p:nvPr/>
        </p:nvSpPr>
        <p:spPr>
          <a:xfrm>
            <a:off x="624577" y="5745510"/>
            <a:ext cx="4995619" cy="45413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spAutoFit/>
          </a:bodyPr>
          <a:lstStyle>
            <a:lvl1pPr>
              <a:defRPr sz="2100" b="1">
                <a:solidFill>
                  <a:srgbClr val="741B47"/>
                </a:solidFill>
                <a:latin typeface="Calibri"/>
                <a:ea typeface="Calibri"/>
                <a:cs typeface="Calibri"/>
                <a:sym typeface="Calibri"/>
              </a:defRPr>
            </a:lvl1pPr>
          </a:lstStyle>
          <a:p>
            <a:r>
              <a:t>¡Comparte tus respuestas!</a:t>
            </a:r>
          </a:p>
        </p:txBody>
      </p:sp>
      <p:grpSp>
        <p:nvGrpSpPr>
          <p:cNvPr id="328" name="Google Shape;262;p11"/>
          <p:cNvGrpSpPr/>
          <p:nvPr/>
        </p:nvGrpSpPr>
        <p:grpSpPr>
          <a:xfrm>
            <a:off x="558595" y="2258677"/>
            <a:ext cx="5146724" cy="3149067"/>
            <a:chOff x="0" y="0"/>
            <a:chExt cx="5146723" cy="3149066"/>
          </a:xfrm>
        </p:grpSpPr>
        <p:sp>
          <p:nvSpPr>
            <p:cNvPr id="326" name="Google Shape;263;p11"/>
            <p:cNvSpPr/>
            <p:nvPr/>
          </p:nvSpPr>
          <p:spPr>
            <a:xfrm>
              <a:off x="0" y="0"/>
              <a:ext cx="5146724" cy="3149067"/>
            </a:xfrm>
            <a:prstGeom prst="roundRect">
              <a:avLst>
                <a:gd name="adj" fmla="val 9635"/>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27" name="Google Shape;264;p11"/>
            <p:cNvSpPr txBox="1"/>
            <p:nvPr/>
          </p:nvSpPr>
          <p:spPr>
            <a:xfrm>
              <a:off x="67388" y="1384440"/>
              <a:ext cx="5011946"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29" name="Google Shape;265;p11" descr="Google Shape;265;p11"/>
          <p:cNvPicPr>
            <a:picLocks noChangeAspect="1"/>
          </p:cNvPicPr>
          <p:nvPr/>
        </p:nvPicPr>
        <p:blipFill>
          <a:blip r:embed="rId3"/>
          <a:stretch>
            <a:fillRect/>
          </a:stretch>
        </p:blipFill>
        <p:spPr>
          <a:xfrm>
            <a:off x="5449463" y="2061747"/>
            <a:ext cx="477103" cy="477104"/>
          </a:xfrm>
          <a:prstGeom prst="rect">
            <a:avLst/>
          </a:prstGeom>
          <a:ln w="12700">
            <a:miter lim="400000"/>
          </a:ln>
        </p:spPr>
      </p:pic>
      <p:sp>
        <p:nvSpPr>
          <p:cNvPr id="330" name="Google Shape;323;p12"/>
          <p:cNvSpPr txBox="1"/>
          <p:nvPr/>
        </p:nvSpPr>
        <p:spPr>
          <a:xfrm>
            <a:off x="375973" y="1384741"/>
            <a:ext cx="8950504" cy="53616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REFLEXIONEMOS</a:t>
            </a:r>
          </a:p>
        </p:txBody>
      </p:sp>
      <p:sp>
        <p:nvSpPr>
          <p:cNvPr id="331" name="Google Shape;324;p12"/>
          <p:cNvSpPr txBox="1"/>
          <p:nvPr/>
        </p:nvSpPr>
        <p:spPr>
          <a:xfrm>
            <a:off x="366450" y="111079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HAGAMOS UNA PAUSA</a:t>
            </a:r>
          </a:p>
        </p:txBody>
      </p:sp>
      <p:sp>
        <p:nvSpPr>
          <p:cNvPr id="332"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13</a:t>
            </a:fld>
            <a:endParaRPr/>
          </a:p>
        </p:txBody>
      </p:sp>
      <p:sp>
        <p:nvSpPr>
          <p:cNvPr id="333" name="Google Shape;266;p11"/>
          <p:cNvSpPr txBox="1"/>
          <p:nvPr/>
        </p:nvSpPr>
        <p:spPr>
          <a:xfrm>
            <a:off x="706356" y="3316189"/>
            <a:ext cx="4851202" cy="103404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398" tIns="91398" rIns="91398" bIns="91398" anchor="ctr">
            <a:spAutoFit/>
          </a:bodyPr>
          <a:lstStyle/>
          <a:p>
            <a:pPr>
              <a:lnSpc>
                <a:spcPct val="115000"/>
              </a:lnSpc>
              <a:defRPr sz="1600">
                <a:latin typeface="Calibri"/>
                <a:ea typeface="Calibri"/>
                <a:cs typeface="Calibri"/>
                <a:sym typeface="Calibri"/>
              </a:defRPr>
            </a:pPr>
            <a:r>
              <a:rPr lang="es-ES" dirty="0"/>
              <a:t>¿Qué se debe hacer con el control de tracción cuando el </a:t>
            </a:r>
            <a:r>
              <a:rPr lang="es-ES"/>
              <a:t>vehículo </a:t>
            </a:r>
            <a:r>
              <a:rPr lang="es-ES" smtClean="0"/>
              <a:t>está </a:t>
            </a:r>
            <a:r>
              <a:rPr lang="es-ES" dirty="0"/>
              <a:t>enfrentado a una calzada o camino con hielo, barro, arena? </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Grupo 11">
            <a:extLst>
              <a:ext uri="{FF2B5EF4-FFF2-40B4-BE49-F238E27FC236}">
                <a16:creationId xmlns="" xmlns:a16="http://schemas.microsoft.com/office/drawing/2014/main" id="{381F4268-434F-4D0C-BE85-B3F775EAEE85}"/>
              </a:ext>
            </a:extLst>
          </p:cNvPr>
          <p:cNvSpPr/>
          <p:nvPr/>
        </p:nvSpPr>
        <p:spPr>
          <a:xfrm>
            <a:off x="4857750" y="2057399"/>
            <a:ext cx="3962399" cy="4974771"/>
          </a:xfrm>
          <a:prstGeom prst="roundRect">
            <a:avLst>
              <a:gd name="adj" fmla="val 8423"/>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13" name="Grupo 11">
            <a:extLst>
              <a:ext uri="{FF2B5EF4-FFF2-40B4-BE49-F238E27FC236}">
                <a16:creationId xmlns="" xmlns:a16="http://schemas.microsoft.com/office/drawing/2014/main" id="{BAE91DB1-F789-4EAD-9EFD-402634BD5819}"/>
              </a:ext>
            </a:extLst>
          </p:cNvPr>
          <p:cNvSpPr/>
          <p:nvPr/>
        </p:nvSpPr>
        <p:spPr>
          <a:xfrm>
            <a:off x="522514" y="2326578"/>
            <a:ext cx="3962399" cy="4389908"/>
          </a:xfrm>
          <a:prstGeom prst="roundRect">
            <a:avLst>
              <a:gd name="adj" fmla="val 8423"/>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14" name="Google Shape;173;p6">
            <a:extLst>
              <a:ext uri="{FF2B5EF4-FFF2-40B4-BE49-F238E27FC236}">
                <a16:creationId xmlns="" xmlns:a16="http://schemas.microsoft.com/office/drawing/2014/main" id="{82EB096A-DF0C-4730-B877-3377AD2A9156}"/>
              </a:ext>
            </a:extLst>
          </p:cNvPr>
          <p:cNvSpPr txBox="1"/>
          <p:nvPr/>
        </p:nvSpPr>
        <p:spPr>
          <a:xfrm>
            <a:off x="249729" y="1043296"/>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TIPOS DE CONTROL DE TRACCIÓN </a:t>
            </a:r>
            <a:r>
              <a:rPr lang="es-CL" b="1" dirty="0">
                <a:solidFill>
                  <a:srgbClr val="741B47"/>
                </a:solidFill>
              </a:rPr>
              <a:t>(TSC)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SEGÚN SU FABRICANTE</a:t>
            </a:r>
            <a:endParaRPr b="0" dirty="0">
              <a:solidFill>
                <a:srgbClr val="FF0000"/>
              </a:solidFill>
            </a:endParaRPr>
          </a:p>
        </p:txBody>
      </p:sp>
      <p:pic>
        <p:nvPicPr>
          <p:cNvPr id="11" name="Google Shape;786;p12">
            <a:extLst>
              <a:ext uri="{FF2B5EF4-FFF2-40B4-BE49-F238E27FC236}">
                <a16:creationId xmlns="" xmlns:a16="http://schemas.microsoft.com/office/drawing/2014/main" id="{796FF7D6-FD5C-48EF-BD4F-1EA456F0D2A8}"/>
              </a:ext>
            </a:extLst>
          </p:cNvPr>
          <p:cNvPicPr preferRelativeResize="0"/>
          <p:nvPr/>
        </p:nvPicPr>
        <p:blipFill rotWithShape="1">
          <a:blip r:embed="rId2">
            <a:alphaModFix/>
          </a:blip>
          <a:srcRect/>
          <a:stretch/>
        </p:blipFill>
        <p:spPr>
          <a:xfrm>
            <a:off x="656153" y="2528815"/>
            <a:ext cx="3669440" cy="1744674"/>
          </a:xfrm>
          <a:prstGeom prst="roundRect">
            <a:avLst/>
          </a:prstGeom>
          <a:noFill/>
          <a:ln>
            <a:noFill/>
          </a:ln>
        </p:spPr>
      </p:pic>
      <p:pic>
        <p:nvPicPr>
          <p:cNvPr id="12" name="Google Shape;787;p12">
            <a:extLst>
              <a:ext uri="{FF2B5EF4-FFF2-40B4-BE49-F238E27FC236}">
                <a16:creationId xmlns="" xmlns:a16="http://schemas.microsoft.com/office/drawing/2014/main" id="{A9215654-4C3F-4A89-9B6C-C70F6397FDAB}"/>
              </a:ext>
            </a:extLst>
          </p:cNvPr>
          <p:cNvPicPr preferRelativeResize="0"/>
          <p:nvPr/>
        </p:nvPicPr>
        <p:blipFill rotWithShape="1">
          <a:blip r:embed="rId3">
            <a:alphaModFix/>
          </a:blip>
          <a:srcRect/>
          <a:stretch/>
        </p:blipFill>
        <p:spPr>
          <a:xfrm>
            <a:off x="5006123" y="4690007"/>
            <a:ext cx="3665652" cy="2134214"/>
          </a:xfrm>
          <a:prstGeom prst="roundRect">
            <a:avLst/>
          </a:prstGeom>
          <a:noFill/>
          <a:ln>
            <a:noFill/>
          </a:ln>
        </p:spPr>
      </p:pic>
      <p:sp>
        <p:nvSpPr>
          <p:cNvPr id="21" name="CuadroTexto 20">
            <a:extLst>
              <a:ext uri="{FF2B5EF4-FFF2-40B4-BE49-F238E27FC236}">
                <a16:creationId xmlns="" xmlns:a16="http://schemas.microsoft.com/office/drawing/2014/main" id="{86F02E44-D025-40AB-B250-7D194DBC4218}"/>
              </a:ext>
            </a:extLst>
          </p:cNvPr>
          <p:cNvSpPr txBox="1"/>
          <p:nvPr/>
        </p:nvSpPr>
        <p:spPr>
          <a:xfrm>
            <a:off x="5154497" y="2440987"/>
            <a:ext cx="3665652" cy="206210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b="1" dirty="0">
                <a:solidFill>
                  <a:srgbClr val="741B47"/>
                </a:solidFill>
                <a:latin typeface="Calibri" panose="020F0502020204030204" pitchFamily="34" charset="0"/>
                <a:cs typeface="Calibri" panose="020F0502020204030204" pitchFamily="34" charset="0"/>
              </a:rPr>
              <a:t>ETS (Electronic </a:t>
            </a:r>
            <a:r>
              <a:rPr lang="es-ES" sz="1600" b="1" dirty="0" err="1">
                <a:solidFill>
                  <a:srgbClr val="741B47"/>
                </a:solidFill>
                <a:latin typeface="Calibri" panose="020F0502020204030204" pitchFamily="34" charset="0"/>
                <a:cs typeface="Calibri" panose="020F0502020204030204" pitchFamily="34" charset="0"/>
              </a:rPr>
              <a:t>Traction</a:t>
            </a:r>
            <a:r>
              <a:rPr lang="es-ES" sz="1600" b="1" dirty="0">
                <a:solidFill>
                  <a:srgbClr val="741B47"/>
                </a:solidFill>
                <a:latin typeface="Calibri" panose="020F0502020204030204" pitchFamily="34" charset="0"/>
                <a:cs typeface="Calibri" panose="020F0502020204030204" pitchFamily="34" charset="0"/>
              </a:rPr>
              <a:t> </a:t>
            </a:r>
            <a:r>
              <a:rPr lang="es-ES" sz="1600" b="1" dirty="0" err="1">
                <a:solidFill>
                  <a:srgbClr val="741B47"/>
                </a:solidFill>
                <a:latin typeface="Calibri" panose="020F0502020204030204" pitchFamily="34" charset="0"/>
                <a:cs typeface="Calibri" panose="020F0502020204030204" pitchFamily="34" charset="0"/>
              </a:rPr>
              <a:t>Support</a:t>
            </a:r>
            <a:r>
              <a:rPr lang="es-ES" sz="1600" b="1" dirty="0">
                <a:solidFill>
                  <a:srgbClr val="741B47"/>
                </a:solidFill>
                <a:latin typeface="Calibri" panose="020F0502020204030204" pitchFamily="34" charset="0"/>
                <a:cs typeface="Calibri" panose="020F0502020204030204" pitchFamily="34" charset="0"/>
              </a:rPr>
              <a:t>)</a:t>
            </a:r>
          </a:p>
          <a:p>
            <a:r>
              <a:rPr lang="es-ES" sz="1600" dirty="0">
                <a:solidFill>
                  <a:srgbClr val="741B47"/>
                </a:solidFill>
                <a:latin typeface="Calibri" panose="020F0502020204030204" pitchFamily="34" charset="0"/>
                <a:cs typeface="Calibri" panose="020F0502020204030204" pitchFamily="34" charset="0"/>
              </a:rPr>
              <a:t>Control electrónico de tracción de Mercedes. Evita que patinen las ruedas en las salidas. Equivale al EDS y al ABD.</a:t>
            </a:r>
          </a:p>
          <a:p>
            <a:r>
              <a:rPr lang="es-ES" sz="1600" dirty="0">
                <a:solidFill>
                  <a:srgbClr val="741B47"/>
                </a:solidFill>
                <a:latin typeface="Calibri" panose="020F0502020204030204" pitchFamily="34" charset="0"/>
                <a:cs typeface="Calibri" panose="020F0502020204030204" pitchFamily="34" charset="0"/>
              </a:rPr>
              <a:t>La finalidad del control de tracción siempre es la misma: evitar el deslizamiento de las ruedas motrices en el momento de acelerar</a:t>
            </a:r>
          </a:p>
        </p:txBody>
      </p:sp>
      <p:sp>
        <p:nvSpPr>
          <p:cNvPr id="23" name="CuadroTexto 22">
            <a:extLst>
              <a:ext uri="{FF2B5EF4-FFF2-40B4-BE49-F238E27FC236}">
                <a16:creationId xmlns="" xmlns:a16="http://schemas.microsoft.com/office/drawing/2014/main" id="{C070AF7E-AAC8-41B4-8E8A-D732EC9AEF55}"/>
              </a:ext>
            </a:extLst>
          </p:cNvPr>
          <p:cNvSpPr txBox="1"/>
          <p:nvPr/>
        </p:nvSpPr>
        <p:spPr>
          <a:xfrm>
            <a:off x="670887" y="4538156"/>
            <a:ext cx="3665652" cy="2062103"/>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b="1" dirty="0">
                <a:solidFill>
                  <a:srgbClr val="741B47"/>
                </a:solidFill>
                <a:latin typeface="Calibri" panose="020F0502020204030204" pitchFamily="34" charset="0"/>
                <a:cs typeface="Calibri" panose="020F0502020204030204" pitchFamily="34" charset="0"/>
              </a:rPr>
              <a:t>EDS (Electronic </a:t>
            </a:r>
            <a:r>
              <a:rPr lang="es-ES" sz="1600" b="1" dirty="0" err="1">
                <a:solidFill>
                  <a:srgbClr val="741B47"/>
                </a:solidFill>
                <a:latin typeface="Calibri" panose="020F0502020204030204" pitchFamily="34" charset="0"/>
                <a:cs typeface="Calibri" panose="020F0502020204030204" pitchFamily="34" charset="0"/>
              </a:rPr>
              <a:t>Dioferencial</a:t>
            </a:r>
            <a:r>
              <a:rPr lang="es-ES" sz="1600" b="1" dirty="0">
                <a:solidFill>
                  <a:srgbClr val="741B47"/>
                </a:solidFill>
                <a:latin typeface="Calibri" panose="020F0502020204030204" pitchFamily="34" charset="0"/>
                <a:cs typeface="Calibri" panose="020F0502020204030204" pitchFamily="34" charset="0"/>
              </a:rPr>
              <a:t> </a:t>
            </a:r>
            <a:r>
              <a:rPr lang="es-ES" sz="1600" b="1" dirty="0" err="1">
                <a:solidFill>
                  <a:srgbClr val="741B47"/>
                </a:solidFill>
                <a:latin typeface="Calibri" panose="020F0502020204030204" pitchFamily="34" charset="0"/>
                <a:cs typeface="Calibri" panose="020F0502020204030204" pitchFamily="34" charset="0"/>
              </a:rPr>
              <a:t>Slippery</a:t>
            </a:r>
            <a:r>
              <a:rPr lang="es-ES" sz="1600" b="1" dirty="0">
                <a:solidFill>
                  <a:srgbClr val="741B47"/>
                </a:solidFill>
                <a:latin typeface="Calibri" panose="020F0502020204030204" pitchFamily="34" charset="0"/>
                <a:cs typeface="Calibri" panose="020F0502020204030204" pitchFamily="34" charset="0"/>
              </a:rPr>
              <a:t>)</a:t>
            </a:r>
          </a:p>
          <a:p>
            <a:r>
              <a:rPr lang="es-ES" sz="1600" dirty="0">
                <a:solidFill>
                  <a:srgbClr val="741B47"/>
                </a:solidFill>
                <a:latin typeface="Calibri" panose="020F0502020204030204" pitchFamily="34" charset="0"/>
                <a:cs typeface="Calibri" panose="020F0502020204030204" pitchFamily="34" charset="0"/>
              </a:rPr>
              <a:t>Bloqueo electrónico del diferencial. Actúa con el ABS, mejorando las condiciones de tracción cuando una rueda motriz patina, frenando para transmitir par a la otra. Realiza una función similar a un diferencial autoblocante, hasta cierta velocidad.</a:t>
            </a:r>
          </a:p>
        </p:txBody>
      </p:sp>
    </p:spTree>
    <p:extLst>
      <p:ext uri="{BB962C8B-B14F-4D97-AF65-F5344CB8AC3E}">
        <p14:creationId xmlns:p14="http://schemas.microsoft.com/office/powerpoint/2010/main" val="2055319334"/>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Grupo 11">
            <a:extLst>
              <a:ext uri="{FF2B5EF4-FFF2-40B4-BE49-F238E27FC236}">
                <a16:creationId xmlns="" xmlns:a16="http://schemas.microsoft.com/office/drawing/2014/main" id="{B5763F6A-4A98-4DD9-962A-08DF6B43F879}"/>
              </a:ext>
            </a:extLst>
          </p:cNvPr>
          <p:cNvSpPr/>
          <p:nvPr/>
        </p:nvSpPr>
        <p:spPr>
          <a:xfrm>
            <a:off x="5885611" y="2634193"/>
            <a:ext cx="3314624" cy="1545921"/>
          </a:xfrm>
          <a:prstGeom prst="roundRect">
            <a:avLst>
              <a:gd name="adj" fmla="val 16939"/>
            </a:avLst>
          </a:prstGeom>
          <a:solidFill>
            <a:srgbClr val="DFD3D8"/>
          </a:solidFill>
          <a:ln w="12700">
            <a:miter lim="400000"/>
          </a:ln>
        </p:spPr>
        <p:txBody>
          <a:bodyPr lIns="0" tIns="0" rIns="0" bIns="0" anchor="ctr"/>
          <a:lstStyle/>
          <a:p>
            <a:pPr>
              <a:defRPr>
                <a:latin typeface="+mj-lt"/>
                <a:ea typeface="+mj-ea"/>
                <a:cs typeface="+mj-cs"/>
                <a:sym typeface="Arial"/>
              </a:defRPr>
            </a:pPr>
            <a:endParaRPr/>
          </a:p>
        </p:txBody>
      </p:sp>
      <p:sp>
        <p:nvSpPr>
          <p:cNvPr id="14" name="Google Shape;173;p6">
            <a:extLst>
              <a:ext uri="{FF2B5EF4-FFF2-40B4-BE49-F238E27FC236}">
                <a16:creationId xmlns="" xmlns:a16="http://schemas.microsoft.com/office/drawing/2014/main" id="{82EB096A-DF0C-4730-B877-3377AD2A9156}"/>
              </a:ext>
            </a:extLst>
          </p:cNvPr>
          <p:cNvSpPr txBox="1"/>
          <p:nvPr/>
        </p:nvSpPr>
        <p:spPr>
          <a:xfrm>
            <a:off x="249729" y="1043296"/>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USO DEL SISTEMA DE CONTROL DE TRACCIÓN </a:t>
            </a:r>
            <a:r>
              <a:rPr lang="es-CL" b="1" dirty="0">
                <a:solidFill>
                  <a:srgbClr val="741B47"/>
                </a:solidFill>
              </a:rPr>
              <a:t>(TSC)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SEGÚN TIPO DE VEHÍCULO</a:t>
            </a:r>
            <a:endParaRPr b="0" dirty="0">
              <a:solidFill>
                <a:srgbClr val="FF0000"/>
              </a:solidFill>
            </a:endParaRPr>
          </a:p>
        </p:txBody>
      </p:sp>
      <p:sp>
        <p:nvSpPr>
          <p:cNvPr id="15" name="CuadroTexto 14">
            <a:extLst>
              <a:ext uri="{FF2B5EF4-FFF2-40B4-BE49-F238E27FC236}">
                <a16:creationId xmlns="" xmlns:a16="http://schemas.microsoft.com/office/drawing/2014/main" id="{4209E272-0BC7-4360-B849-7ED5CC5EB424}"/>
              </a:ext>
            </a:extLst>
          </p:cNvPr>
          <p:cNvSpPr txBox="1"/>
          <p:nvPr/>
        </p:nvSpPr>
        <p:spPr>
          <a:xfrm>
            <a:off x="6037933" y="2746108"/>
            <a:ext cx="3062736" cy="1323439"/>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latin typeface="Calibri" panose="020F0502020204030204" pitchFamily="34" charset="0"/>
                <a:cs typeface="Calibri" panose="020F0502020204030204" pitchFamily="34" charset="0"/>
              </a:rPr>
              <a:t>Lograr una tracción máxima al acelerar luego de una curva, sin deslizar las ruedas, o al partir con el auto detenido sin sobregirar los neumáticos.</a:t>
            </a:r>
          </a:p>
        </p:txBody>
      </p:sp>
      <p:pic>
        <p:nvPicPr>
          <p:cNvPr id="16" name="Imagen" descr="Imagen">
            <a:extLst>
              <a:ext uri="{FF2B5EF4-FFF2-40B4-BE49-F238E27FC236}">
                <a16:creationId xmlns="" xmlns:a16="http://schemas.microsoft.com/office/drawing/2014/main" id="{54D96539-5919-4C72-B12F-27F61330DEBC}"/>
              </a:ext>
            </a:extLst>
          </p:cNvPr>
          <p:cNvPicPr>
            <a:picLocks noChangeAspect="1"/>
          </p:cNvPicPr>
          <p:nvPr/>
        </p:nvPicPr>
        <p:blipFill>
          <a:blip r:embed="rId2"/>
          <a:stretch>
            <a:fillRect/>
          </a:stretch>
        </p:blipFill>
        <p:spPr>
          <a:xfrm>
            <a:off x="4836325" y="4421541"/>
            <a:ext cx="2588498" cy="2728983"/>
          </a:xfrm>
          <a:prstGeom prst="rect">
            <a:avLst/>
          </a:prstGeom>
          <a:ln w="12700">
            <a:miter lim="400000"/>
          </a:ln>
        </p:spPr>
      </p:pic>
      <p:sp>
        <p:nvSpPr>
          <p:cNvPr id="17" name="CuadroTexto 16">
            <a:extLst>
              <a:ext uri="{FF2B5EF4-FFF2-40B4-BE49-F238E27FC236}">
                <a16:creationId xmlns="" xmlns:a16="http://schemas.microsoft.com/office/drawing/2014/main" id="{D5608642-5177-4894-9C53-4C92836E8501}"/>
              </a:ext>
            </a:extLst>
          </p:cNvPr>
          <p:cNvSpPr txBox="1"/>
          <p:nvPr/>
        </p:nvSpPr>
        <p:spPr>
          <a:xfrm>
            <a:off x="614832" y="2546053"/>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VEHICULOS DE COMPETICIÓN (CARRERA)</a:t>
            </a:r>
          </a:p>
        </p:txBody>
      </p:sp>
      <p:pic>
        <p:nvPicPr>
          <p:cNvPr id="22" name="Google Shape;834;p13">
            <a:extLst>
              <a:ext uri="{FF2B5EF4-FFF2-40B4-BE49-F238E27FC236}">
                <a16:creationId xmlns="" xmlns:a16="http://schemas.microsoft.com/office/drawing/2014/main" id="{683E2297-4882-41D9-993A-DF3A13AE5854}"/>
              </a:ext>
            </a:extLst>
          </p:cNvPr>
          <p:cNvPicPr preferRelativeResize="0"/>
          <p:nvPr/>
        </p:nvPicPr>
        <p:blipFill rotWithShape="1">
          <a:blip r:embed="rId3">
            <a:alphaModFix/>
          </a:blip>
          <a:srcRect l="158" t="23920" r="-158" b="6132"/>
          <a:stretch/>
        </p:blipFill>
        <p:spPr>
          <a:xfrm>
            <a:off x="614832" y="3120334"/>
            <a:ext cx="3365760" cy="3567042"/>
          </a:xfrm>
          <a:prstGeom prst="roundRect">
            <a:avLst/>
          </a:prstGeom>
          <a:noFill/>
          <a:ln>
            <a:noFill/>
          </a:ln>
        </p:spPr>
      </p:pic>
      <p:sp>
        <p:nvSpPr>
          <p:cNvPr id="25" name="Triángulo isósceles 13">
            <a:extLst>
              <a:ext uri="{FF2B5EF4-FFF2-40B4-BE49-F238E27FC236}">
                <a16:creationId xmlns="" xmlns:a16="http://schemas.microsoft.com/office/drawing/2014/main" id="{90F17E5B-D65F-4D1F-A280-853DFC649F32}"/>
              </a:ext>
            </a:extLst>
          </p:cNvPr>
          <p:cNvSpPr/>
          <p:nvPr/>
        </p:nvSpPr>
        <p:spPr>
          <a:xfrm rot="13384406">
            <a:off x="7117889" y="3871942"/>
            <a:ext cx="333495" cy="788257"/>
          </a:xfrm>
          <a:prstGeom prst="triangle">
            <a:avLst/>
          </a:prstGeom>
          <a:solidFill>
            <a:srgbClr val="DFD3D8"/>
          </a:solidFill>
          <a:ln w="12700">
            <a:miter lim="400000"/>
          </a:ln>
        </p:spPr>
        <p:txBody>
          <a:bodyPr lIns="0" tIns="0" rIns="0" bIns="0" anchor="ctr"/>
          <a:lstStyle/>
          <a:p>
            <a:pPr algn="ctr">
              <a:defRPr>
                <a:solidFill>
                  <a:srgbClr val="FFFFFF"/>
                </a:solidFill>
              </a:defRPr>
            </a:pPr>
            <a:endParaRPr/>
          </a:p>
        </p:txBody>
      </p:sp>
    </p:spTree>
    <p:extLst>
      <p:ext uri="{BB962C8B-B14F-4D97-AF65-F5344CB8AC3E}">
        <p14:creationId xmlns:p14="http://schemas.microsoft.com/office/powerpoint/2010/main" val="1934450"/>
      </p:ext>
    </p:extLst>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73;p6">
            <a:extLst>
              <a:ext uri="{FF2B5EF4-FFF2-40B4-BE49-F238E27FC236}">
                <a16:creationId xmlns="" xmlns:a16="http://schemas.microsoft.com/office/drawing/2014/main" id="{82EB096A-DF0C-4730-B877-3377AD2A9156}"/>
              </a:ext>
            </a:extLst>
          </p:cNvPr>
          <p:cNvSpPr txBox="1"/>
          <p:nvPr/>
        </p:nvSpPr>
        <p:spPr>
          <a:xfrm>
            <a:off x="249729" y="1043296"/>
            <a:ext cx="8950506" cy="8826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USO DEL SISTEMA DE CONTROL DE TRACCIÓN </a:t>
            </a:r>
            <a:r>
              <a:rPr lang="es-CL" b="1" dirty="0">
                <a:solidFill>
                  <a:srgbClr val="741B47"/>
                </a:solidFill>
              </a:rPr>
              <a:t>(TSC)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SEGÚN TIPO DE VEHÍCULO</a:t>
            </a:r>
            <a:endParaRPr b="0" dirty="0">
              <a:solidFill>
                <a:srgbClr val="FF0000"/>
              </a:solidFill>
            </a:endParaRPr>
          </a:p>
        </p:txBody>
      </p:sp>
      <p:sp>
        <p:nvSpPr>
          <p:cNvPr id="15" name="CuadroTexto 14">
            <a:extLst>
              <a:ext uri="{FF2B5EF4-FFF2-40B4-BE49-F238E27FC236}">
                <a16:creationId xmlns="" xmlns:a16="http://schemas.microsoft.com/office/drawing/2014/main" id="{4209E272-0BC7-4360-B849-7ED5CC5EB424}"/>
              </a:ext>
            </a:extLst>
          </p:cNvPr>
          <p:cNvSpPr txBox="1"/>
          <p:nvPr/>
        </p:nvSpPr>
        <p:spPr>
          <a:xfrm>
            <a:off x="4446814" y="5566112"/>
            <a:ext cx="4753421" cy="1077218"/>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latin typeface="Calibri" panose="020F0502020204030204" pitchFamily="34" charset="0"/>
                <a:cs typeface="Calibri" panose="020F0502020204030204" pitchFamily="34" charset="0"/>
              </a:rPr>
              <a:t>Puede ser utilizado como accesorio al vehículo todoterreno, esto se usa  frecuentemente para lograr mas potencia y torque en alguna situación del camino o tipo de calzada complicada(barro, hielo, etc.</a:t>
            </a:r>
          </a:p>
        </p:txBody>
      </p:sp>
      <p:sp>
        <p:nvSpPr>
          <p:cNvPr id="17" name="CuadroTexto 16">
            <a:extLst>
              <a:ext uri="{FF2B5EF4-FFF2-40B4-BE49-F238E27FC236}">
                <a16:creationId xmlns="" xmlns:a16="http://schemas.microsoft.com/office/drawing/2014/main" id="{D5608642-5177-4894-9C53-4C92836E8501}"/>
              </a:ext>
            </a:extLst>
          </p:cNvPr>
          <p:cNvSpPr txBox="1"/>
          <p:nvPr/>
        </p:nvSpPr>
        <p:spPr>
          <a:xfrm>
            <a:off x="509385" y="2688737"/>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VEHICULOS TODOTERRENO 4X4</a:t>
            </a:r>
          </a:p>
        </p:txBody>
      </p:sp>
      <p:pic>
        <p:nvPicPr>
          <p:cNvPr id="9" name="Imagen" descr="Imagen">
            <a:extLst>
              <a:ext uri="{FF2B5EF4-FFF2-40B4-BE49-F238E27FC236}">
                <a16:creationId xmlns="" xmlns:a16="http://schemas.microsoft.com/office/drawing/2014/main" id="{B4E7A9F0-AC36-4A60-855E-7AF7A1013A70}"/>
              </a:ext>
            </a:extLst>
          </p:cNvPr>
          <p:cNvPicPr>
            <a:picLocks noChangeAspect="1"/>
          </p:cNvPicPr>
          <p:nvPr/>
        </p:nvPicPr>
        <p:blipFill rotWithShape="1">
          <a:blip r:embed="rId2"/>
          <a:srcRect l="13891"/>
          <a:stretch/>
        </p:blipFill>
        <p:spPr>
          <a:xfrm>
            <a:off x="835957" y="3471306"/>
            <a:ext cx="2865186" cy="2794516"/>
          </a:xfrm>
          <a:prstGeom prst="rect">
            <a:avLst/>
          </a:prstGeom>
          <a:ln w="12700">
            <a:miter lim="400000"/>
          </a:ln>
        </p:spPr>
      </p:pic>
      <p:pic>
        <p:nvPicPr>
          <p:cNvPr id="10" name="Google Shape;881;p14">
            <a:extLst>
              <a:ext uri="{FF2B5EF4-FFF2-40B4-BE49-F238E27FC236}">
                <a16:creationId xmlns="" xmlns:a16="http://schemas.microsoft.com/office/drawing/2014/main" id="{94E5E662-DE43-46B9-8EF5-BB15C927CE1F}"/>
              </a:ext>
            </a:extLst>
          </p:cNvPr>
          <p:cNvPicPr preferRelativeResize="0"/>
          <p:nvPr/>
        </p:nvPicPr>
        <p:blipFill rotWithShape="1">
          <a:blip r:embed="rId3">
            <a:alphaModFix/>
          </a:blip>
          <a:srcRect/>
          <a:stretch/>
        </p:blipFill>
        <p:spPr>
          <a:xfrm>
            <a:off x="4724982" y="2382374"/>
            <a:ext cx="3993012" cy="3000084"/>
          </a:xfrm>
          <a:prstGeom prst="roundRect">
            <a:avLst/>
          </a:prstGeom>
          <a:noFill/>
          <a:ln>
            <a:noFill/>
          </a:ln>
        </p:spPr>
      </p:pic>
    </p:spTree>
    <p:extLst>
      <p:ext uri="{BB962C8B-B14F-4D97-AF65-F5344CB8AC3E}">
        <p14:creationId xmlns:p14="http://schemas.microsoft.com/office/powerpoint/2010/main" val="2960948720"/>
      </p:ext>
    </p:extLst>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Google Shape;173;p6">
            <a:extLst>
              <a:ext uri="{FF2B5EF4-FFF2-40B4-BE49-F238E27FC236}">
                <a16:creationId xmlns="" xmlns:a16="http://schemas.microsoft.com/office/drawing/2014/main" id="{82EB096A-DF0C-4730-B877-3377AD2A9156}"/>
              </a:ext>
            </a:extLst>
          </p:cNvPr>
          <p:cNvSpPr txBox="1"/>
          <p:nvPr/>
        </p:nvSpPr>
        <p:spPr>
          <a:xfrm>
            <a:off x="249729" y="1043296"/>
            <a:ext cx="8950506" cy="8826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USO DEL SISTEMA DE CONTROL DE TRACCIÓN </a:t>
            </a:r>
            <a:r>
              <a:rPr lang="es-CL" b="1" dirty="0">
                <a:solidFill>
                  <a:srgbClr val="741B47"/>
                </a:solidFill>
              </a:rPr>
              <a:t>(TSC) </a:t>
            </a:r>
          </a:p>
          <a:p>
            <a:pPr>
              <a:lnSpc>
                <a:spcPct val="80000"/>
              </a:lnSpc>
              <a:defRPr sz="2800" b="1">
                <a:solidFill>
                  <a:srgbClr val="741B47"/>
                </a:solidFill>
                <a:latin typeface="Calibri"/>
                <a:ea typeface="Calibri"/>
                <a:cs typeface="Calibri"/>
                <a:sym typeface="Calibri"/>
              </a:defRPr>
            </a:pPr>
            <a:r>
              <a:rPr lang="es-CL" b="0" dirty="0">
                <a:solidFill>
                  <a:srgbClr val="FF0000"/>
                </a:solidFill>
              </a:rPr>
              <a:t>SEGÚN TIPO DE VEHÍCULO</a:t>
            </a:r>
            <a:endParaRPr b="0" dirty="0">
              <a:solidFill>
                <a:srgbClr val="FF0000"/>
              </a:solidFill>
            </a:endParaRPr>
          </a:p>
        </p:txBody>
      </p:sp>
      <p:sp>
        <p:nvSpPr>
          <p:cNvPr id="15" name="CuadroTexto 14">
            <a:extLst>
              <a:ext uri="{FF2B5EF4-FFF2-40B4-BE49-F238E27FC236}">
                <a16:creationId xmlns="" xmlns:a16="http://schemas.microsoft.com/office/drawing/2014/main" id="{4209E272-0BC7-4360-B849-7ED5CC5EB424}"/>
              </a:ext>
            </a:extLst>
          </p:cNvPr>
          <p:cNvSpPr txBox="1"/>
          <p:nvPr/>
        </p:nvSpPr>
        <p:spPr>
          <a:xfrm>
            <a:off x="526965" y="3264833"/>
            <a:ext cx="8812977" cy="8309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1600" dirty="0">
                <a:solidFill>
                  <a:srgbClr val="741B47"/>
                </a:solidFill>
                <a:latin typeface="Calibri" panose="020F0502020204030204" pitchFamily="34" charset="0"/>
                <a:cs typeface="Calibri" panose="020F0502020204030204" pitchFamily="34" charset="0"/>
              </a:rPr>
              <a:t>Tradicionalmente ha sido un sistema de seguridad para vehículos de alto torque y potencia, que necesitan ser acelerados de manera muy sensible para que las ruedas no se deslicen, en especial cuando hay terreno mojado o con nieve.</a:t>
            </a:r>
          </a:p>
        </p:txBody>
      </p:sp>
      <p:sp>
        <p:nvSpPr>
          <p:cNvPr id="17" name="CuadroTexto 16">
            <a:extLst>
              <a:ext uri="{FF2B5EF4-FFF2-40B4-BE49-F238E27FC236}">
                <a16:creationId xmlns="" xmlns:a16="http://schemas.microsoft.com/office/drawing/2014/main" id="{D5608642-5177-4894-9C53-4C92836E8501}"/>
              </a:ext>
            </a:extLst>
          </p:cNvPr>
          <p:cNvSpPr txBox="1"/>
          <p:nvPr/>
        </p:nvSpPr>
        <p:spPr>
          <a:xfrm>
            <a:off x="508482" y="2668241"/>
            <a:ext cx="4855028" cy="400110"/>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r>
              <a:rPr lang="es-ES" sz="2000" b="1" dirty="0">
                <a:solidFill>
                  <a:srgbClr val="741B47"/>
                </a:solidFill>
                <a:latin typeface="Calibri" panose="020F0502020204030204" pitchFamily="34" charset="0"/>
                <a:cs typeface="Calibri" panose="020F0502020204030204" pitchFamily="34" charset="0"/>
              </a:rPr>
              <a:t>VEHICULOS CARRETERA</a:t>
            </a:r>
          </a:p>
        </p:txBody>
      </p:sp>
      <p:pic>
        <p:nvPicPr>
          <p:cNvPr id="7" name="Google Shape;928;p15">
            <a:extLst>
              <a:ext uri="{FF2B5EF4-FFF2-40B4-BE49-F238E27FC236}">
                <a16:creationId xmlns="" xmlns:a16="http://schemas.microsoft.com/office/drawing/2014/main" id="{68082B7E-672C-4B39-A0A2-DF36C63CA3F6}"/>
              </a:ext>
            </a:extLst>
          </p:cNvPr>
          <p:cNvPicPr preferRelativeResize="0"/>
          <p:nvPr/>
        </p:nvPicPr>
        <p:blipFill rotWithShape="1">
          <a:blip r:embed="rId2">
            <a:alphaModFix/>
          </a:blip>
          <a:srcRect/>
          <a:stretch/>
        </p:blipFill>
        <p:spPr>
          <a:xfrm>
            <a:off x="1297484" y="4543563"/>
            <a:ext cx="3868520" cy="2095448"/>
          </a:xfrm>
          <a:prstGeom prst="roundRect">
            <a:avLst/>
          </a:prstGeom>
          <a:noFill/>
          <a:ln>
            <a:noFill/>
          </a:ln>
        </p:spPr>
      </p:pic>
      <p:pic>
        <p:nvPicPr>
          <p:cNvPr id="11" name="Google Shape;192;p7" descr="Google Shape;192;p7">
            <a:extLst>
              <a:ext uri="{FF2B5EF4-FFF2-40B4-BE49-F238E27FC236}">
                <a16:creationId xmlns="" xmlns:a16="http://schemas.microsoft.com/office/drawing/2014/main" id="{5735DB5C-A237-4035-924D-5A1E30DC0FAF}"/>
              </a:ext>
            </a:extLst>
          </p:cNvPr>
          <p:cNvPicPr>
            <a:picLocks noChangeAspect="1"/>
          </p:cNvPicPr>
          <p:nvPr/>
        </p:nvPicPr>
        <p:blipFill>
          <a:blip r:embed="rId3"/>
          <a:stretch>
            <a:fillRect/>
          </a:stretch>
        </p:blipFill>
        <p:spPr>
          <a:xfrm>
            <a:off x="5909600" y="4095783"/>
            <a:ext cx="3290635" cy="3454326"/>
          </a:xfrm>
          <a:prstGeom prst="rect">
            <a:avLst/>
          </a:prstGeom>
          <a:ln w="12700">
            <a:miter lim="400000"/>
          </a:ln>
        </p:spPr>
      </p:pic>
    </p:spTree>
    <p:extLst>
      <p:ext uri="{BB962C8B-B14F-4D97-AF65-F5344CB8AC3E}">
        <p14:creationId xmlns:p14="http://schemas.microsoft.com/office/powerpoint/2010/main" val="3572679794"/>
      </p:ext>
    </p:extLst>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ángulo redondeado">
            <a:extLst>
              <a:ext uri="{FF2B5EF4-FFF2-40B4-BE49-F238E27FC236}">
                <a16:creationId xmlns="" xmlns:a16="http://schemas.microsoft.com/office/drawing/2014/main" id="{9BB6EF79-C71C-4723-8935-C48F227A57A2}"/>
              </a:ext>
            </a:extLst>
          </p:cNvPr>
          <p:cNvSpPr/>
          <p:nvPr/>
        </p:nvSpPr>
        <p:spPr>
          <a:xfrm>
            <a:off x="518554" y="3414365"/>
            <a:ext cx="7083292" cy="1322913"/>
          </a:xfrm>
          <a:prstGeom prst="roundRect">
            <a:avLst>
              <a:gd name="adj" fmla="val 19112"/>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sp>
        <p:nvSpPr>
          <p:cNvPr id="263" name="Google Shape;173;p6"/>
          <p:cNvSpPr txBox="1"/>
          <p:nvPr/>
        </p:nvSpPr>
        <p:spPr>
          <a:xfrm>
            <a:off x="382497" y="1260390"/>
            <a:ext cx="8950506" cy="53793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POSIBLES FALLAS</a:t>
            </a:r>
            <a:r>
              <a:rPr lang="es-CL" dirty="0">
                <a:solidFill>
                  <a:srgbClr val="741B47"/>
                </a:solidFill>
              </a:rPr>
              <a:t> D</a:t>
            </a:r>
            <a:r>
              <a:rPr dirty="0">
                <a:solidFill>
                  <a:srgbClr val="741B47"/>
                </a:solidFill>
              </a:rPr>
              <a:t>EL</a:t>
            </a:r>
            <a:r>
              <a:rPr lang="es-CL" dirty="0">
                <a:solidFill>
                  <a:srgbClr val="741B47"/>
                </a:solidFill>
              </a:rPr>
              <a:t> </a:t>
            </a:r>
            <a:r>
              <a:rPr lang="es-CL" b="0" dirty="0">
                <a:solidFill>
                  <a:srgbClr val="FF0000"/>
                </a:solidFill>
              </a:rPr>
              <a:t>SISTEMA DE CONTROL DE TRACCIÓN</a:t>
            </a:r>
            <a:endParaRPr b="0" dirty="0">
              <a:solidFill>
                <a:srgbClr val="FF0000"/>
              </a:solidFill>
            </a:endParaRPr>
          </a:p>
        </p:txBody>
      </p:sp>
      <p:sp>
        <p:nvSpPr>
          <p:cNvPr id="15" name="Rectángulo redondeado">
            <a:extLst>
              <a:ext uri="{FF2B5EF4-FFF2-40B4-BE49-F238E27FC236}">
                <a16:creationId xmlns="" xmlns:a16="http://schemas.microsoft.com/office/drawing/2014/main" id="{65B1FD03-48EA-4312-B786-99AE07B4A70F}"/>
              </a:ext>
            </a:extLst>
          </p:cNvPr>
          <p:cNvSpPr/>
          <p:nvPr/>
        </p:nvSpPr>
        <p:spPr>
          <a:xfrm>
            <a:off x="518554" y="2284066"/>
            <a:ext cx="7083292" cy="1051950"/>
          </a:xfrm>
          <a:prstGeom prst="roundRect">
            <a:avLst>
              <a:gd name="adj" fmla="val 19112"/>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16" name="Rectángulo redondeado">
            <a:extLst>
              <a:ext uri="{FF2B5EF4-FFF2-40B4-BE49-F238E27FC236}">
                <a16:creationId xmlns="" xmlns:a16="http://schemas.microsoft.com/office/drawing/2014/main" id="{43660F46-1A76-4CA6-84E8-6ED8FADA6208}"/>
              </a:ext>
            </a:extLst>
          </p:cNvPr>
          <p:cNvSpPr/>
          <p:nvPr/>
        </p:nvSpPr>
        <p:spPr>
          <a:xfrm>
            <a:off x="518554" y="4815627"/>
            <a:ext cx="7083292" cy="1617830"/>
          </a:xfrm>
          <a:prstGeom prst="roundRect">
            <a:avLst>
              <a:gd name="adj" fmla="val 19112"/>
            </a:avLst>
          </a:prstGeom>
          <a:solidFill>
            <a:srgbClr val="DFD3D8"/>
          </a:solidFill>
          <a:ln w="12700">
            <a:miter lim="400000"/>
          </a:ln>
        </p:spPr>
        <p:txBody>
          <a:bodyPr lIns="0" tIns="0" rIns="0" bIns="0" anchor="ctr"/>
          <a:lstStyle/>
          <a:p>
            <a:pPr algn="ctr">
              <a:defRPr>
                <a:solidFill>
                  <a:srgbClr val="FFFFFF"/>
                </a:solidFill>
              </a:defRPr>
            </a:pPr>
            <a:endParaRPr/>
          </a:p>
        </p:txBody>
      </p:sp>
      <p:sp>
        <p:nvSpPr>
          <p:cNvPr id="17" name="Nunca drenar o botar los líquidos que contiene. Estos son altamente tóxicos y corrosivos, hacerlo es un riesgo potencial para quien la manipula y el medio ambiente.…">
            <a:extLst>
              <a:ext uri="{FF2B5EF4-FFF2-40B4-BE49-F238E27FC236}">
                <a16:creationId xmlns="" xmlns:a16="http://schemas.microsoft.com/office/drawing/2014/main" id="{4C192093-87ED-4308-A980-FE2498C82C0A}"/>
              </a:ext>
            </a:extLst>
          </p:cNvPr>
          <p:cNvSpPr txBox="1"/>
          <p:nvPr/>
        </p:nvSpPr>
        <p:spPr>
          <a:xfrm>
            <a:off x="741712" y="2401661"/>
            <a:ext cx="6536870" cy="83279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a:lnSpc>
                <a:spcPct val="115000"/>
              </a:lnSpc>
              <a:buSzPct val="100000"/>
              <a:defRPr sz="1600">
                <a:solidFill>
                  <a:srgbClr val="741B47"/>
                </a:solidFill>
                <a:latin typeface="Calibri"/>
                <a:ea typeface="Calibri"/>
                <a:cs typeface="Calibri"/>
                <a:sym typeface="Calibri"/>
              </a:defRPr>
            </a:pPr>
            <a:r>
              <a:rPr lang="es-ES" dirty="0"/>
              <a:t>Como con todos los sistemas antibloqueo, los sensores de velocidad de la rueda, cableado, </a:t>
            </a:r>
            <a:r>
              <a:rPr lang="es-ES" dirty="0" err="1"/>
              <a:t>switch</a:t>
            </a:r>
            <a:r>
              <a:rPr lang="es-ES" dirty="0"/>
              <a:t> de conexión, módulo de control y otros componentes pueden dañarse o sufrir problemas intermitentes. </a:t>
            </a:r>
            <a:endParaRPr dirty="0"/>
          </a:p>
        </p:txBody>
      </p:sp>
      <p:sp>
        <p:nvSpPr>
          <p:cNvPr id="19" name="Nunca drenar o botar los líquidos que contiene. Estos son altamente tóxicos y corrosivos, hacerlo es un riesgo potencial para quien la manipula y el medio ambiente.…">
            <a:extLst>
              <a:ext uri="{FF2B5EF4-FFF2-40B4-BE49-F238E27FC236}">
                <a16:creationId xmlns="" xmlns:a16="http://schemas.microsoft.com/office/drawing/2014/main" id="{79CAC943-4E8E-4AFC-A410-89304A80066D}"/>
              </a:ext>
            </a:extLst>
          </p:cNvPr>
          <p:cNvSpPr txBox="1"/>
          <p:nvPr/>
        </p:nvSpPr>
        <p:spPr>
          <a:xfrm>
            <a:off x="741712" y="3482520"/>
            <a:ext cx="6378035" cy="1115947"/>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a:lnSpc>
                <a:spcPct val="115000"/>
              </a:lnSpc>
              <a:buSzPct val="100000"/>
              <a:defRPr sz="1600">
                <a:solidFill>
                  <a:srgbClr val="741B47"/>
                </a:solidFill>
                <a:latin typeface="Calibri"/>
                <a:ea typeface="Calibri"/>
                <a:cs typeface="Calibri"/>
                <a:sym typeface="Calibri"/>
              </a:defRPr>
            </a:pPr>
            <a:r>
              <a:rPr lang="es-ES" dirty="0"/>
              <a:t>Los sensores captadores como también los cables y conectores están ubicados en cada rueda y se ubican en un ambiente hostil donde esta expuestos al agua, nieve, polvo, piedras, </a:t>
            </a:r>
            <a:r>
              <a:rPr lang="es-ES" dirty="0" err="1"/>
              <a:t>etc</a:t>
            </a:r>
            <a:r>
              <a:rPr lang="es-ES" dirty="0"/>
              <a:t>, de manera que dado que están expuestos a esto pueden fallar en su funcionamiento.</a:t>
            </a:r>
            <a:endParaRPr dirty="0"/>
          </a:p>
        </p:txBody>
      </p:sp>
      <p:sp>
        <p:nvSpPr>
          <p:cNvPr id="20" name="Nunca drenar o botar los líquidos que contiene. Estos son altamente tóxicos y corrosivos, hacerlo es un riesgo potencial para quien la manipula y el medio ambiente.…">
            <a:extLst>
              <a:ext uri="{FF2B5EF4-FFF2-40B4-BE49-F238E27FC236}">
                <a16:creationId xmlns="" xmlns:a16="http://schemas.microsoft.com/office/drawing/2014/main" id="{73AE55A5-1178-4564-A22C-61808AA4C00C}"/>
              </a:ext>
            </a:extLst>
          </p:cNvPr>
          <p:cNvSpPr txBox="1"/>
          <p:nvPr/>
        </p:nvSpPr>
        <p:spPr>
          <a:xfrm>
            <a:off x="741712" y="4924991"/>
            <a:ext cx="6536870" cy="139910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0" tIns="0" rIns="0" bIns="0">
            <a:spAutoFit/>
          </a:bodyPr>
          <a:lstStyle/>
          <a:p>
            <a:pPr>
              <a:lnSpc>
                <a:spcPct val="115000"/>
              </a:lnSpc>
              <a:buSzPct val="100000"/>
              <a:defRPr sz="1600">
                <a:solidFill>
                  <a:srgbClr val="741B47"/>
                </a:solidFill>
                <a:latin typeface="Calibri"/>
                <a:ea typeface="Calibri"/>
                <a:cs typeface="Calibri"/>
                <a:sym typeface="Calibri"/>
              </a:defRPr>
            </a:pPr>
            <a:r>
              <a:rPr lang="es-ES" dirty="0"/>
              <a:t>Cualquier falla que se detecte inmediatamente se encenderá una luz de malfuncionamiento testigo (luz de advertencia) en el tablero indicando que el control de tracción está desactivado y, en algunos casos, el ABS también está desactivado. (Cuando el ABS está desactivado, usted debe tener un frenado normal, solo sin la acción antibloqueo).</a:t>
            </a:r>
            <a:endParaRPr dirty="0"/>
          </a:p>
        </p:txBody>
      </p:sp>
      <p:sp>
        <p:nvSpPr>
          <p:cNvPr id="22" name="Rectángulo redondeado">
            <a:extLst>
              <a:ext uri="{FF2B5EF4-FFF2-40B4-BE49-F238E27FC236}">
                <a16:creationId xmlns="" xmlns:a16="http://schemas.microsoft.com/office/drawing/2014/main" id="{6D8EC45A-6D01-4046-BE49-54E85EA847C0}"/>
              </a:ext>
            </a:extLst>
          </p:cNvPr>
          <p:cNvSpPr/>
          <p:nvPr/>
        </p:nvSpPr>
        <p:spPr>
          <a:xfrm>
            <a:off x="7278582" y="3160304"/>
            <a:ext cx="2246418" cy="1945096"/>
          </a:xfrm>
          <a:prstGeom prst="roundRect">
            <a:avLst>
              <a:gd name="adj" fmla="val 19112"/>
            </a:avLst>
          </a:prstGeom>
          <a:solidFill>
            <a:srgbClr val="EEEEEE"/>
          </a:solidFill>
          <a:ln w="12700">
            <a:miter lim="400000"/>
          </a:ln>
        </p:spPr>
        <p:txBody>
          <a:bodyPr lIns="0" tIns="0" rIns="0" bIns="0" anchor="ctr"/>
          <a:lstStyle/>
          <a:p>
            <a:pPr>
              <a:defRPr>
                <a:latin typeface="+mj-lt"/>
                <a:ea typeface="+mj-ea"/>
                <a:cs typeface="+mj-cs"/>
                <a:sym typeface="Arial"/>
              </a:defRPr>
            </a:pPr>
            <a:endParaRPr/>
          </a:p>
        </p:txBody>
      </p:sp>
      <p:pic>
        <p:nvPicPr>
          <p:cNvPr id="21" name="Google Shape;975;p16">
            <a:extLst>
              <a:ext uri="{FF2B5EF4-FFF2-40B4-BE49-F238E27FC236}">
                <a16:creationId xmlns="" xmlns:a16="http://schemas.microsoft.com/office/drawing/2014/main" id="{6AD8772B-B2D6-42F2-A635-6453DBE958CD}"/>
              </a:ext>
            </a:extLst>
          </p:cNvPr>
          <p:cNvPicPr preferRelativeResize="0"/>
          <p:nvPr/>
        </p:nvPicPr>
        <p:blipFill rotWithShape="1">
          <a:blip r:embed="rId2">
            <a:alphaModFix/>
          </a:blip>
          <a:srcRect l="15853" r="13278"/>
          <a:stretch/>
        </p:blipFill>
        <p:spPr>
          <a:xfrm>
            <a:off x="7437417" y="3368708"/>
            <a:ext cx="1928748" cy="1528288"/>
          </a:xfrm>
          <a:prstGeom prst="roundRect">
            <a:avLst/>
          </a:prstGeom>
          <a:noFill/>
          <a:ln>
            <a:noFill/>
          </a:ln>
        </p:spPr>
      </p:pic>
    </p:spTree>
  </p:cSld>
  <p:clrMapOvr>
    <a:masterClrMapping/>
  </p:clrMapOvr>
  <p:transitio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ángulo redondeado">
            <a:extLst>
              <a:ext uri="{FF2B5EF4-FFF2-40B4-BE49-F238E27FC236}">
                <a16:creationId xmlns="" xmlns:a16="http://schemas.microsoft.com/office/drawing/2014/main" id="{65B1FD03-48EA-4312-B786-99AE07B4A70F}"/>
              </a:ext>
            </a:extLst>
          </p:cNvPr>
          <p:cNvSpPr/>
          <p:nvPr/>
        </p:nvSpPr>
        <p:spPr>
          <a:xfrm>
            <a:off x="571500" y="2163467"/>
            <a:ext cx="8723638" cy="4616621"/>
          </a:xfrm>
          <a:prstGeom prst="roundRect">
            <a:avLst>
              <a:gd name="adj" fmla="val 7649"/>
            </a:avLst>
          </a:prstGeom>
          <a:solidFill>
            <a:srgbClr val="DFD3D8"/>
          </a:solidFill>
          <a:ln w="12700">
            <a:miter lim="400000"/>
          </a:ln>
        </p:spPr>
        <p:txBody>
          <a:bodyPr lIns="0" tIns="0" rIns="0" bIns="0" anchor="ctr"/>
          <a:lstStyle/>
          <a:p>
            <a:pPr algn="ctr">
              <a:defRPr>
                <a:solidFill>
                  <a:srgbClr val="FFFFFF"/>
                </a:solidFill>
              </a:defRPr>
            </a:pPr>
            <a:endParaRPr dirty="0"/>
          </a:p>
        </p:txBody>
      </p:sp>
      <p:sp>
        <p:nvSpPr>
          <p:cNvPr id="25" name="Diagrama de flujo: conector 24">
            <a:extLst>
              <a:ext uri="{FF2B5EF4-FFF2-40B4-BE49-F238E27FC236}">
                <a16:creationId xmlns="" xmlns:a16="http://schemas.microsoft.com/office/drawing/2014/main" id="{D9139408-562C-4486-8114-5575D176004B}"/>
              </a:ext>
            </a:extLst>
          </p:cNvPr>
          <p:cNvSpPr/>
          <p:nvPr/>
        </p:nvSpPr>
        <p:spPr>
          <a:xfrm>
            <a:off x="319333" y="4946187"/>
            <a:ext cx="2018962" cy="2018962"/>
          </a:xfrm>
          <a:prstGeom prst="flowChartConnector">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3" name="Diagrama de flujo: conector 2">
            <a:extLst>
              <a:ext uri="{FF2B5EF4-FFF2-40B4-BE49-F238E27FC236}">
                <a16:creationId xmlns="" xmlns:a16="http://schemas.microsoft.com/office/drawing/2014/main" id="{3D2FC93C-A019-42FE-9A04-DFD0DE6CE377}"/>
              </a:ext>
            </a:extLst>
          </p:cNvPr>
          <p:cNvSpPr/>
          <p:nvPr/>
        </p:nvSpPr>
        <p:spPr>
          <a:xfrm>
            <a:off x="2760367" y="4614339"/>
            <a:ext cx="2020452" cy="2020452"/>
          </a:xfrm>
          <a:prstGeom prst="flowChartConnector">
            <a:avLst/>
          </a:prstGeom>
          <a:solidFill>
            <a:schemeClr val="bg1"/>
          </a:solidFill>
          <a:ln w="25400" cap="flat">
            <a:noFill/>
            <a:prstDash val="solid"/>
            <a:round/>
          </a:ln>
          <a:effectLst/>
          <a:sp3d/>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914400" rtl="0" fontAlgn="auto" latinLnBrk="0" hangingPunct="0">
              <a:lnSpc>
                <a:spcPct val="100000"/>
              </a:lnSpc>
              <a:spcBef>
                <a:spcPts val="0"/>
              </a:spcBef>
              <a:spcAft>
                <a:spcPts val="0"/>
              </a:spcAft>
              <a:buClrTx/>
              <a:buSzTx/>
              <a:buFontTx/>
              <a:buNone/>
              <a:tabLst/>
            </a:pPr>
            <a:endParaRPr kumimoji="0" lang="es-CL" sz="1400" b="0" i="0" u="none" strike="noStrike" cap="none" spc="0" normalizeH="0" baseline="0">
              <a:ln>
                <a:noFill/>
              </a:ln>
              <a:solidFill>
                <a:srgbClr val="000000"/>
              </a:solidFill>
              <a:effectLst/>
              <a:uFillTx/>
              <a:latin typeface="+mn-lt"/>
              <a:ea typeface="+mn-ea"/>
              <a:cs typeface="+mn-cs"/>
              <a:sym typeface="Helvetica"/>
            </a:endParaRPr>
          </a:p>
        </p:txBody>
      </p:sp>
      <p:sp>
        <p:nvSpPr>
          <p:cNvPr id="24" name="Rectángulo redondeado">
            <a:extLst>
              <a:ext uri="{FF2B5EF4-FFF2-40B4-BE49-F238E27FC236}">
                <a16:creationId xmlns="" xmlns:a16="http://schemas.microsoft.com/office/drawing/2014/main" id="{843BAA39-1395-4478-89EC-5E040E376E24}"/>
              </a:ext>
            </a:extLst>
          </p:cNvPr>
          <p:cNvSpPr/>
          <p:nvPr/>
        </p:nvSpPr>
        <p:spPr>
          <a:xfrm>
            <a:off x="5254447" y="1848713"/>
            <a:ext cx="3643994" cy="2527752"/>
          </a:xfrm>
          <a:prstGeom prst="roundRect">
            <a:avLst>
              <a:gd name="adj" fmla="val 7649"/>
            </a:avLst>
          </a:prstGeom>
          <a:solidFill>
            <a:schemeClr val="bg1"/>
          </a:solidFill>
          <a:ln>
            <a:noFill/>
          </a:ln>
        </p:spPr>
        <p:style>
          <a:lnRef idx="2">
            <a:schemeClr val="accent2"/>
          </a:lnRef>
          <a:fillRef idx="1">
            <a:schemeClr val="lt1"/>
          </a:fillRef>
          <a:effectRef idx="0">
            <a:schemeClr val="accent2"/>
          </a:effectRef>
          <a:fontRef idx="minor">
            <a:schemeClr val="dk1"/>
          </a:fontRef>
        </p:style>
        <p:txBody>
          <a:bodyPr lIns="0" tIns="0" rIns="0" bIns="0" anchor="ctr"/>
          <a:lstStyle/>
          <a:p>
            <a:pPr algn="ctr">
              <a:defRPr>
                <a:solidFill>
                  <a:srgbClr val="FFFFFF"/>
                </a:solidFill>
              </a:defRPr>
            </a:pPr>
            <a:endParaRPr dirty="0"/>
          </a:p>
        </p:txBody>
      </p:sp>
      <p:sp>
        <p:nvSpPr>
          <p:cNvPr id="263" name="Google Shape;173;p6"/>
          <p:cNvSpPr txBox="1"/>
          <p:nvPr/>
        </p:nvSpPr>
        <p:spPr>
          <a:xfrm>
            <a:off x="382497" y="1260390"/>
            <a:ext cx="8950506" cy="5379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91422" tIns="91422" rIns="91422" bIns="91422" anchor="ctr">
            <a:spAutoFit/>
          </a:bodyPr>
          <a:lstStyle/>
          <a:p>
            <a:pPr>
              <a:lnSpc>
                <a:spcPct val="80000"/>
              </a:lnSpc>
              <a:defRPr sz="2800" b="1">
                <a:solidFill>
                  <a:srgbClr val="741B47"/>
                </a:solidFill>
                <a:latin typeface="Calibri"/>
                <a:ea typeface="Calibri"/>
                <a:cs typeface="Calibri"/>
                <a:sym typeface="Calibri"/>
              </a:defRPr>
            </a:pPr>
            <a:r>
              <a:rPr lang="es-CL" dirty="0"/>
              <a:t>MANTENCIÓN </a:t>
            </a:r>
            <a:r>
              <a:rPr lang="es-CL" dirty="0">
                <a:solidFill>
                  <a:srgbClr val="741B47"/>
                </a:solidFill>
              </a:rPr>
              <a:t>D</a:t>
            </a:r>
            <a:r>
              <a:rPr dirty="0">
                <a:solidFill>
                  <a:srgbClr val="741B47"/>
                </a:solidFill>
              </a:rPr>
              <a:t>EL</a:t>
            </a:r>
            <a:r>
              <a:rPr lang="es-CL" dirty="0">
                <a:solidFill>
                  <a:srgbClr val="741B47"/>
                </a:solidFill>
              </a:rPr>
              <a:t> </a:t>
            </a:r>
            <a:r>
              <a:rPr lang="es-CL" b="0" dirty="0">
                <a:solidFill>
                  <a:srgbClr val="FF0000"/>
                </a:solidFill>
              </a:rPr>
              <a:t>SISTEMA DE CONTROL DE TRACCIÓN</a:t>
            </a:r>
            <a:endParaRPr b="0" dirty="0">
              <a:solidFill>
                <a:srgbClr val="FF0000"/>
              </a:solidFill>
            </a:endParaRPr>
          </a:p>
        </p:txBody>
      </p:sp>
      <p:sp>
        <p:nvSpPr>
          <p:cNvPr id="17" name="Nunca drenar o botar los líquidos que contiene. Estos son altamente tóxicos y corrosivos, hacerlo es un riesgo potencial para quien la manipula y el medio ambiente.…">
            <a:extLst>
              <a:ext uri="{FF2B5EF4-FFF2-40B4-BE49-F238E27FC236}">
                <a16:creationId xmlns="" xmlns:a16="http://schemas.microsoft.com/office/drawing/2014/main" id="{4C192093-87ED-4308-A980-FE2498C82C0A}"/>
              </a:ext>
            </a:extLst>
          </p:cNvPr>
          <p:cNvSpPr txBox="1"/>
          <p:nvPr/>
        </p:nvSpPr>
        <p:spPr>
          <a:xfrm>
            <a:off x="4857750" y="4621394"/>
            <a:ext cx="4248385" cy="196541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square" lIns="0" tIns="0" rIns="0" bIns="0">
            <a:spAutoFit/>
          </a:bodyPr>
          <a:lstStyle/>
          <a:p>
            <a:pPr marL="285750" indent="-285750">
              <a:lnSpc>
                <a:spcPct val="115000"/>
              </a:lnSpc>
              <a:buSzPct val="100000"/>
              <a:buFont typeface="Arial" panose="020B0604020202020204" pitchFamily="34" charset="0"/>
              <a:buChar char="•"/>
              <a:defRPr sz="1600">
                <a:solidFill>
                  <a:srgbClr val="741B47"/>
                </a:solidFill>
                <a:latin typeface="Calibri"/>
                <a:ea typeface="Calibri"/>
                <a:cs typeface="Calibri"/>
                <a:sym typeface="Calibri"/>
              </a:defRPr>
            </a:pPr>
            <a:r>
              <a:rPr lang="es-ES" dirty="0"/>
              <a:t>Revisar si se enciende la luz testigo del sistema de control de tracción sin apagarse (luz de advertencia de falla)</a:t>
            </a:r>
          </a:p>
          <a:p>
            <a:pPr marL="285750" indent="-285750">
              <a:lnSpc>
                <a:spcPct val="115000"/>
              </a:lnSpc>
              <a:buSzPct val="100000"/>
              <a:buFont typeface="Arial" panose="020B0604020202020204" pitchFamily="34" charset="0"/>
              <a:buChar char="•"/>
              <a:defRPr sz="1600">
                <a:solidFill>
                  <a:srgbClr val="741B47"/>
                </a:solidFill>
                <a:latin typeface="Calibri"/>
                <a:ea typeface="Calibri"/>
                <a:cs typeface="Calibri"/>
                <a:sym typeface="Calibri"/>
              </a:defRPr>
            </a:pPr>
            <a:endParaRPr lang="es-ES" dirty="0"/>
          </a:p>
          <a:p>
            <a:pPr marL="285750" indent="-285750">
              <a:lnSpc>
                <a:spcPct val="115000"/>
              </a:lnSpc>
              <a:buSzPct val="100000"/>
              <a:buFont typeface="Arial" panose="020B0604020202020204" pitchFamily="34" charset="0"/>
              <a:buChar char="•"/>
              <a:defRPr sz="1600">
                <a:solidFill>
                  <a:srgbClr val="741B47"/>
                </a:solidFill>
                <a:latin typeface="Calibri"/>
                <a:ea typeface="Calibri"/>
                <a:cs typeface="Calibri"/>
                <a:sym typeface="Calibri"/>
              </a:defRPr>
            </a:pPr>
            <a:r>
              <a:rPr lang="es-ES" dirty="0"/>
              <a:t>Usar una herramienta de diagnostico (Scanner), para revisar si se presenta algún código de falla en el sistema de control de tracción.</a:t>
            </a:r>
          </a:p>
        </p:txBody>
      </p:sp>
      <p:pic>
        <p:nvPicPr>
          <p:cNvPr id="11" name="Google Shape;1022;p17">
            <a:extLst>
              <a:ext uri="{FF2B5EF4-FFF2-40B4-BE49-F238E27FC236}">
                <a16:creationId xmlns="" xmlns:a16="http://schemas.microsoft.com/office/drawing/2014/main" id="{4254E3F9-962C-4005-BDBD-B91BE21D79D8}"/>
              </a:ext>
            </a:extLst>
          </p:cNvPr>
          <p:cNvPicPr preferRelativeResize="0"/>
          <p:nvPr/>
        </p:nvPicPr>
        <p:blipFill rotWithShape="1">
          <a:blip r:embed="rId2">
            <a:alphaModFix/>
          </a:blip>
          <a:srcRect t="482" b="482"/>
          <a:stretch/>
        </p:blipFill>
        <p:spPr>
          <a:xfrm>
            <a:off x="2919304" y="4777512"/>
            <a:ext cx="1702578" cy="1702578"/>
          </a:xfrm>
          <a:prstGeom prst="flowChartConnector">
            <a:avLst/>
          </a:prstGeom>
          <a:noFill/>
          <a:ln>
            <a:noFill/>
          </a:ln>
        </p:spPr>
      </p:pic>
      <p:pic>
        <p:nvPicPr>
          <p:cNvPr id="12" name="Google Shape;1023;p17">
            <a:extLst>
              <a:ext uri="{FF2B5EF4-FFF2-40B4-BE49-F238E27FC236}">
                <a16:creationId xmlns="" xmlns:a16="http://schemas.microsoft.com/office/drawing/2014/main" id="{F540DF7F-A10E-4042-9B5B-61A3CDFB647F}"/>
              </a:ext>
            </a:extLst>
          </p:cNvPr>
          <p:cNvPicPr preferRelativeResize="0"/>
          <p:nvPr/>
        </p:nvPicPr>
        <p:blipFill rotWithShape="1">
          <a:blip r:embed="rId3">
            <a:alphaModFix/>
          </a:blip>
          <a:srcRect l="10745" t="8205" r="10000" b="17940"/>
          <a:stretch/>
        </p:blipFill>
        <p:spPr>
          <a:xfrm>
            <a:off x="5405115" y="1978406"/>
            <a:ext cx="3386804" cy="2261656"/>
          </a:xfrm>
          <a:prstGeom prst="roundRect">
            <a:avLst>
              <a:gd name="adj" fmla="val 8966"/>
            </a:avLst>
          </a:prstGeom>
          <a:noFill/>
          <a:ln>
            <a:noFill/>
          </a:ln>
        </p:spPr>
      </p:pic>
      <p:pic>
        <p:nvPicPr>
          <p:cNvPr id="13" name="Google Shape;1024;p17">
            <a:extLst>
              <a:ext uri="{FF2B5EF4-FFF2-40B4-BE49-F238E27FC236}">
                <a16:creationId xmlns="" xmlns:a16="http://schemas.microsoft.com/office/drawing/2014/main" id="{2A9CF4FB-A3E0-4411-BC3F-E4ED4E507AF6}"/>
              </a:ext>
            </a:extLst>
          </p:cNvPr>
          <p:cNvPicPr preferRelativeResize="0"/>
          <p:nvPr/>
        </p:nvPicPr>
        <p:blipFill rotWithShape="1">
          <a:blip r:embed="rId4">
            <a:alphaModFix/>
          </a:blip>
          <a:srcRect t="1833" b="1833"/>
          <a:stretch/>
        </p:blipFill>
        <p:spPr>
          <a:xfrm>
            <a:off x="500757" y="5097185"/>
            <a:ext cx="1656114" cy="1656114"/>
          </a:xfrm>
          <a:prstGeom prst="flowChartConnector">
            <a:avLst/>
          </a:prstGeom>
          <a:noFill/>
          <a:ln>
            <a:noFill/>
          </a:ln>
        </p:spPr>
      </p:pic>
      <p:sp>
        <p:nvSpPr>
          <p:cNvPr id="18" name="CuadroTexto 17">
            <a:extLst>
              <a:ext uri="{FF2B5EF4-FFF2-40B4-BE49-F238E27FC236}">
                <a16:creationId xmlns="" xmlns:a16="http://schemas.microsoft.com/office/drawing/2014/main" id="{3D04051A-6255-4084-8003-ECC398E3E119}"/>
              </a:ext>
            </a:extLst>
          </p:cNvPr>
          <p:cNvSpPr txBox="1"/>
          <p:nvPr/>
        </p:nvSpPr>
        <p:spPr>
          <a:xfrm>
            <a:off x="609365" y="2379155"/>
            <a:ext cx="4645082" cy="2340897"/>
          </a:xfrm>
          <a:prstGeom prst="rect">
            <a:avLst/>
          </a:prstGeom>
          <a:noFill/>
          <a:ln w="12700" cap="flat">
            <a:noFill/>
            <a:miter lim="400000"/>
          </a:ln>
          <a:effectLst/>
          <a:sp3d/>
        </p:spPr>
        <p:style>
          <a:lnRef idx="0">
            <a:scrgbClr r="0" g="0" b="0"/>
          </a:lnRef>
          <a:fillRef idx="0">
            <a:scrgbClr r="0" g="0" b="0"/>
          </a:fillRef>
          <a:effectRef idx="0">
            <a:scrgbClr r="0" g="0" b="0"/>
          </a:effectRef>
          <a:fontRef idx="none"/>
        </p:style>
        <p:txBody>
          <a:bodyPr wrap="square">
            <a:spAutoFit/>
          </a:bodyPr>
          <a:lstStyle/>
          <a:p>
            <a:pPr marL="285750" indent="-285750">
              <a:lnSpc>
                <a:spcPct val="115000"/>
              </a:lnSpc>
              <a:buSzPct val="100000"/>
              <a:buFont typeface="Arial" panose="020B0604020202020204" pitchFamily="34" charset="0"/>
              <a:buChar char="•"/>
              <a:defRPr sz="1600">
                <a:solidFill>
                  <a:srgbClr val="741B47"/>
                </a:solidFill>
                <a:latin typeface="Calibri"/>
                <a:ea typeface="Calibri"/>
                <a:cs typeface="Calibri"/>
                <a:sym typeface="Calibri"/>
              </a:defRPr>
            </a:pPr>
            <a:r>
              <a:rPr lang="es-ES" dirty="0"/>
              <a:t>Revisar el cableado del sistema de los captadores de velocidad y frenado </a:t>
            </a:r>
          </a:p>
          <a:p>
            <a:pPr marL="285750" indent="-285750">
              <a:lnSpc>
                <a:spcPct val="115000"/>
              </a:lnSpc>
              <a:buSzPct val="100000"/>
              <a:buFont typeface="Arial" panose="020B0604020202020204" pitchFamily="34" charset="0"/>
              <a:buChar char="•"/>
              <a:defRPr sz="1600">
                <a:solidFill>
                  <a:srgbClr val="741B47"/>
                </a:solidFill>
                <a:latin typeface="Calibri"/>
                <a:ea typeface="Calibri"/>
                <a:cs typeface="Calibri"/>
                <a:sym typeface="Calibri"/>
              </a:defRPr>
            </a:pPr>
            <a:endParaRPr lang="es-ES" dirty="0"/>
          </a:p>
          <a:p>
            <a:pPr marL="285750" indent="-285750">
              <a:lnSpc>
                <a:spcPct val="115000"/>
              </a:lnSpc>
              <a:buSzPct val="100000"/>
              <a:buFont typeface="Arial" panose="020B0604020202020204" pitchFamily="34" charset="0"/>
              <a:buChar char="•"/>
              <a:defRPr sz="1600">
                <a:solidFill>
                  <a:srgbClr val="741B47"/>
                </a:solidFill>
                <a:latin typeface="Calibri"/>
                <a:ea typeface="Calibri"/>
                <a:cs typeface="Calibri"/>
                <a:sym typeface="Calibri"/>
              </a:defRPr>
            </a:pPr>
            <a:r>
              <a:rPr lang="es-ES" dirty="0"/>
              <a:t>Observar si los captadores de frenado están sucios u obstruidos.</a:t>
            </a:r>
          </a:p>
          <a:p>
            <a:pPr marL="285750" indent="-285750">
              <a:lnSpc>
                <a:spcPct val="115000"/>
              </a:lnSpc>
              <a:buSzPct val="100000"/>
              <a:buFont typeface="Arial" panose="020B0604020202020204" pitchFamily="34" charset="0"/>
              <a:buChar char="•"/>
              <a:defRPr sz="1600">
                <a:solidFill>
                  <a:srgbClr val="741B47"/>
                </a:solidFill>
                <a:latin typeface="Calibri"/>
                <a:ea typeface="Calibri"/>
                <a:cs typeface="Calibri"/>
                <a:sym typeface="Calibri"/>
              </a:defRPr>
            </a:pPr>
            <a:endParaRPr lang="es-ES" dirty="0"/>
          </a:p>
          <a:p>
            <a:pPr marL="285750" indent="-285750">
              <a:lnSpc>
                <a:spcPct val="115000"/>
              </a:lnSpc>
              <a:buSzPct val="100000"/>
              <a:buFont typeface="Arial" panose="020B0604020202020204" pitchFamily="34" charset="0"/>
              <a:buChar char="•"/>
              <a:defRPr sz="1600">
                <a:solidFill>
                  <a:srgbClr val="741B47"/>
                </a:solidFill>
                <a:latin typeface="Calibri"/>
                <a:ea typeface="Calibri"/>
                <a:cs typeface="Calibri"/>
                <a:sym typeface="Calibri"/>
              </a:defRPr>
            </a:pPr>
            <a:r>
              <a:rPr lang="es-ES" dirty="0"/>
              <a:t>Limpiar estos sensores de toda suciedad (polvo, nieve, barro, </a:t>
            </a:r>
            <a:r>
              <a:rPr lang="es-ES" dirty="0" err="1"/>
              <a:t>etc</a:t>
            </a:r>
            <a:r>
              <a:rPr lang="es-ES" dirty="0"/>
              <a:t>).</a:t>
            </a:r>
          </a:p>
        </p:txBody>
      </p:sp>
    </p:spTree>
    <p:extLst>
      <p:ext uri="{BB962C8B-B14F-4D97-AF65-F5344CB8AC3E}">
        <p14:creationId xmlns:p14="http://schemas.microsoft.com/office/powerpoint/2010/main" val="3107894943"/>
      </p:ext>
    </p:extLst>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8" name="Google Shape;275;p12"/>
          <p:cNvGrpSpPr/>
          <p:nvPr/>
        </p:nvGrpSpPr>
        <p:grpSpPr>
          <a:xfrm>
            <a:off x="2035274" y="2911884"/>
            <a:ext cx="6999679" cy="2696559"/>
            <a:chOff x="0" y="0"/>
            <a:chExt cx="6999677" cy="2696557"/>
          </a:xfrm>
        </p:grpSpPr>
        <p:sp>
          <p:nvSpPr>
            <p:cNvPr id="356" name="Google Shape;276;p12"/>
            <p:cNvSpPr/>
            <p:nvPr/>
          </p:nvSpPr>
          <p:spPr>
            <a:xfrm>
              <a:off x="-1" y="-1"/>
              <a:ext cx="6999679" cy="269655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357" name="Google Shape;277;p12"/>
            <p:cNvSpPr txBox="1"/>
            <p:nvPr/>
          </p:nvSpPr>
          <p:spPr>
            <a:xfrm>
              <a:off x="131633" y="1158159"/>
              <a:ext cx="6736409" cy="38018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398" tIns="91398" rIns="91398" bIns="91398" numCol="1" anchor="ctr">
              <a:spAutoFit/>
            </a:bodyPr>
            <a:lstStyle>
              <a:lvl1pPr>
                <a:defRPr>
                  <a:latin typeface="+mj-lt"/>
                  <a:ea typeface="+mj-ea"/>
                  <a:cs typeface="+mj-cs"/>
                  <a:sym typeface="Arial"/>
                </a:defRPr>
              </a:lvl1pPr>
            </a:lstStyle>
            <a:p>
              <a:r>
                <a:t>    </a:t>
              </a:r>
            </a:p>
          </p:txBody>
        </p:sp>
      </p:grpSp>
      <p:pic>
        <p:nvPicPr>
          <p:cNvPr id="359" name="Google Shape;281;p12" descr="Google Shape;281;p12"/>
          <p:cNvPicPr>
            <a:picLocks noChangeAspect="1"/>
          </p:cNvPicPr>
          <p:nvPr/>
        </p:nvPicPr>
        <p:blipFill>
          <a:blip r:embed="rId2"/>
          <a:stretch>
            <a:fillRect/>
          </a:stretch>
        </p:blipFill>
        <p:spPr>
          <a:xfrm>
            <a:off x="5474444" y="5389021"/>
            <a:ext cx="1651876" cy="884518"/>
          </a:xfrm>
          <a:prstGeom prst="rect">
            <a:avLst/>
          </a:prstGeom>
          <a:ln w="12700">
            <a:miter lim="400000"/>
          </a:ln>
        </p:spPr>
      </p:pic>
      <p:pic>
        <p:nvPicPr>
          <p:cNvPr id="360" name="Google Shape;282;p12" descr="Google Shape;282;p12"/>
          <p:cNvPicPr>
            <a:picLocks noChangeAspect="1"/>
          </p:cNvPicPr>
          <p:nvPr/>
        </p:nvPicPr>
        <p:blipFill>
          <a:blip r:embed="rId3"/>
          <a:stretch>
            <a:fillRect/>
          </a:stretch>
        </p:blipFill>
        <p:spPr>
          <a:xfrm>
            <a:off x="0" y="2474946"/>
            <a:ext cx="3854921" cy="3652253"/>
          </a:xfrm>
          <a:prstGeom prst="rect">
            <a:avLst/>
          </a:prstGeom>
          <a:ln w="12700">
            <a:miter lim="400000"/>
          </a:ln>
        </p:spPr>
      </p:pic>
      <p:pic>
        <p:nvPicPr>
          <p:cNvPr id="361" name="Google Shape;283;p12" descr="Google Shape;283;p12"/>
          <p:cNvPicPr>
            <a:picLocks noChangeAspect="1"/>
          </p:cNvPicPr>
          <p:nvPr/>
        </p:nvPicPr>
        <p:blipFill>
          <a:blip r:embed="rId4"/>
          <a:stretch>
            <a:fillRect/>
          </a:stretch>
        </p:blipFill>
        <p:spPr>
          <a:xfrm>
            <a:off x="7126316" y="5029930"/>
            <a:ext cx="1806828" cy="1348215"/>
          </a:xfrm>
          <a:prstGeom prst="rect">
            <a:avLst/>
          </a:prstGeom>
          <a:ln w="12700">
            <a:miter lim="400000"/>
          </a:ln>
        </p:spPr>
      </p:pic>
      <p:sp>
        <p:nvSpPr>
          <p:cNvPr id="362" name="Google Shape;388;p18"/>
          <p:cNvSpPr txBox="1"/>
          <p:nvPr/>
        </p:nvSpPr>
        <p:spPr>
          <a:xfrm>
            <a:off x="375973" y="1265365"/>
            <a:ext cx="895050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rPr dirty="0"/>
              <a:t>¿CUÁNTO APRENDIMOS?</a:t>
            </a:r>
          </a:p>
        </p:txBody>
      </p:sp>
      <p:sp>
        <p:nvSpPr>
          <p:cNvPr id="363" name="Google Shape;392;p18"/>
          <p:cNvSpPr txBox="1"/>
          <p:nvPr/>
        </p:nvSpPr>
        <p:spPr>
          <a:xfrm>
            <a:off x="389024" y="1025976"/>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REVISEMOS</a:t>
            </a:r>
          </a:p>
        </p:txBody>
      </p:sp>
      <p:sp>
        <p:nvSpPr>
          <p:cNvPr id="364" name="Google Shape;168;p5"/>
          <p:cNvSpPr txBox="1"/>
          <p:nvPr/>
        </p:nvSpPr>
        <p:spPr>
          <a:xfrm>
            <a:off x="4034285" y="959619"/>
            <a:ext cx="816940" cy="877129"/>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anchor="ctr">
            <a:spAutoFit/>
          </a:bodyPr>
          <a:lstStyle>
            <a:lvl1pPr algn="r">
              <a:lnSpc>
                <a:spcPct val="90000"/>
              </a:lnSpc>
              <a:defRPr sz="5000">
                <a:solidFill>
                  <a:srgbClr val="BA9BA5"/>
                </a:solidFill>
                <a:latin typeface="Calibri"/>
                <a:ea typeface="Calibri"/>
                <a:cs typeface="Calibri"/>
                <a:sym typeface="Calibri"/>
              </a:defRPr>
            </a:lvl1pPr>
          </a:lstStyle>
          <a:p>
            <a:r>
              <a:rPr lang="es-CL" dirty="0"/>
              <a:t> 9</a:t>
            </a:r>
            <a:endParaRPr dirty="0"/>
          </a:p>
        </p:txBody>
      </p:sp>
      <p:sp>
        <p:nvSpPr>
          <p:cNvPr id="365" name="Google Shape;391;p18"/>
          <p:cNvSpPr txBox="1"/>
          <p:nvPr/>
        </p:nvSpPr>
        <p:spPr>
          <a:xfrm>
            <a:off x="3205316" y="4207576"/>
            <a:ext cx="4994786" cy="677375"/>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que resume todo lo que hemos visto! </a:t>
            </a:r>
            <a:r>
              <a:rPr b="1">
                <a:solidFill>
                  <a:srgbClr val="76384D"/>
                </a:solidFill>
              </a:rPr>
              <a:t>¡Atentos!</a:t>
            </a:r>
          </a:p>
        </p:txBody>
      </p:sp>
      <p:sp>
        <p:nvSpPr>
          <p:cNvPr id="366" name="Google Shape;445;p20"/>
          <p:cNvSpPr txBox="1"/>
          <p:nvPr/>
        </p:nvSpPr>
        <p:spPr>
          <a:xfrm>
            <a:off x="3205315" y="3464633"/>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CONTROL</a:t>
            </a:r>
            <a:r>
              <a:rPr dirty="0"/>
              <a:t> </a:t>
            </a:r>
            <a:r>
              <a:rPr b="0" dirty="0">
                <a:solidFill>
                  <a:srgbClr val="FF0000"/>
                </a:solidFill>
              </a:rPr>
              <a:t>D</a:t>
            </a:r>
            <a:r>
              <a:rPr lang="es-CL" b="0" dirty="0">
                <a:solidFill>
                  <a:srgbClr val="FF0000"/>
                </a:solidFill>
              </a:rPr>
              <a:t>E TRACCIÓN (TSC)</a:t>
            </a:r>
            <a:endParaRPr b="0" dirty="0">
              <a:solidFill>
                <a:srgbClr val="FF0000"/>
              </a:solidFill>
            </a:endParaRPr>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9" name="Grupo 28"/>
          <p:cNvGrpSpPr/>
          <p:nvPr/>
        </p:nvGrpSpPr>
        <p:grpSpPr>
          <a:xfrm>
            <a:off x="-4657" y="1000729"/>
            <a:ext cx="9503947" cy="7222456"/>
            <a:chOff x="0" y="-110066"/>
            <a:chExt cx="9503945" cy="7222455"/>
          </a:xfrm>
        </p:grpSpPr>
        <p:sp>
          <p:nvSpPr>
            <p:cNvPr id="382" name="Google Shape;401;p19"/>
            <p:cNvSpPr txBox="1"/>
            <p:nvPr/>
          </p:nvSpPr>
          <p:spPr>
            <a:xfrm>
              <a:off x="371106" y="-110067"/>
              <a:ext cx="4700402" cy="37220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ANTES DE COMENZAR LA ACTIVIDAD:</a:t>
              </a:r>
            </a:p>
          </p:txBody>
        </p:sp>
        <p:sp>
          <p:nvSpPr>
            <p:cNvPr id="383" name="Google Shape;402;p19"/>
            <p:cNvSpPr txBox="1"/>
            <p:nvPr/>
          </p:nvSpPr>
          <p:spPr>
            <a:xfrm>
              <a:off x="380633" y="122873"/>
              <a:ext cx="1983766" cy="536166"/>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ED423D"/>
                  </a:solidFill>
                  <a:latin typeface="Calibri"/>
                  <a:ea typeface="Calibri"/>
                  <a:cs typeface="Calibri"/>
                  <a:sym typeface="Calibri"/>
                </a:defRPr>
              </a:lvl1pPr>
            </a:lstStyle>
            <a:p>
              <a:r>
                <a:t>¡ATENCIÓN!</a:t>
              </a:r>
            </a:p>
          </p:txBody>
        </p:sp>
        <p:sp>
          <p:nvSpPr>
            <p:cNvPr id="384" name="Google Shape;404;p19"/>
            <p:cNvSpPr txBox="1"/>
            <p:nvPr/>
          </p:nvSpPr>
          <p:spPr>
            <a:xfrm>
              <a:off x="1233695" y="811219"/>
              <a:ext cx="7934629"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Materiales inflamables: </a:t>
              </a:r>
              <a:r>
                <a:rPr b="0">
                  <a:solidFill>
                    <a:srgbClr val="000000"/>
                  </a:solidFill>
                </a:rPr>
                <a:t>Tener máxima precaución al momento de  manipular o extraer el combustible de los sistemas del vehículo (bomba combustible, mangueras de inyección, etc). </a:t>
              </a:r>
            </a:p>
          </p:txBody>
        </p:sp>
        <p:sp>
          <p:nvSpPr>
            <p:cNvPr id="385" name="Google Shape;405;p19"/>
            <p:cNvSpPr txBox="1"/>
            <p:nvPr/>
          </p:nvSpPr>
          <p:spPr>
            <a:xfrm>
              <a:off x="1233694" y="1562134"/>
              <a:ext cx="7669159"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 vista: </a:t>
              </a:r>
              <a:r>
                <a:rPr b="0">
                  <a:solidFill>
                    <a:srgbClr val="000000"/>
                  </a:solidFill>
                </a:rPr>
                <a:t>Se utilizarán antiparras siempre que exista riesgo de proyección de partículas a los ojos. (aceites, líquidos refrigerantes y de freno, virutas del disco de freno, uso de circuitos eléctricos, etc).</a:t>
              </a:r>
            </a:p>
          </p:txBody>
        </p:sp>
        <p:sp>
          <p:nvSpPr>
            <p:cNvPr id="386" name="Google Shape;406;p19"/>
            <p:cNvSpPr txBox="1"/>
            <p:nvPr/>
          </p:nvSpPr>
          <p:spPr>
            <a:xfrm>
              <a:off x="1233695" y="3397807"/>
              <a:ext cx="7934629"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los pies: </a:t>
              </a:r>
              <a:r>
                <a:rPr b="0">
                  <a:solidFill>
                    <a:srgbClr val="000000"/>
                  </a:solidFill>
                </a:rPr>
                <a:t>Uso obligatorio de zapatos de seguridad al entrar al taller o laboratorio, en casos que exista riesgo de caídas de objetos pesados.</a:t>
              </a:r>
            </a:p>
          </p:txBody>
        </p:sp>
        <p:sp>
          <p:nvSpPr>
            <p:cNvPr id="387" name="Google Shape;407;p19"/>
            <p:cNvSpPr txBox="1"/>
            <p:nvPr/>
          </p:nvSpPr>
          <p:spPr>
            <a:xfrm>
              <a:off x="1233694" y="4188047"/>
              <a:ext cx="7030069"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Manipular herramientas </a:t>
              </a:r>
              <a:r>
                <a:rPr b="0">
                  <a:solidFill>
                    <a:srgbClr val="000000"/>
                  </a:solidFill>
                </a:rPr>
                <a:t>cuidadosamente.</a:t>
              </a:r>
              <a:endParaRPr>
                <a:latin typeface="+mj-lt"/>
                <a:ea typeface="+mj-ea"/>
                <a:cs typeface="+mj-cs"/>
                <a:sym typeface="Arial"/>
              </a:endParaRPr>
            </a:p>
            <a:p>
              <a:pPr>
                <a:defRPr b="1">
                  <a:solidFill>
                    <a:srgbClr val="741B47"/>
                  </a:solidFill>
                  <a:latin typeface="Calibri"/>
                  <a:ea typeface="Calibri"/>
                  <a:cs typeface="Calibri"/>
                  <a:sym typeface="Calibri"/>
                </a:defRPr>
              </a:pPr>
              <a:r>
                <a:t>Asegurar la integridad física </a:t>
              </a:r>
              <a:r>
                <a:rPr b="0">
                  <a:solidFill>
                    <a:srgbClr val="000000"/>
                  </a:solidFill>
                </a:rPr>
                <a:t>propia y del grupo de trabajo.</a:t>
              </a:r>
              <a:endParaRPr>
                <a:latin typeface="+mj-lt"/>
                <a:ea typeface="+mj-ea"/>
                <a:cs typeface="+mj-cs"/>
                <a:sym typeface="Arial"/>
              </a:endParaRPr>
            </a:p>
            <a:p>
              <a:pPr>
                <a:defRPr>
                  <a:latin typeface="Calibri"/>
                  <a:ea typeface="Calibri"/>
                  <a:cs typeface="Calibri"/>
                  <a:sym typeface="Calibri"/>
                </a:defRPr>
              </a:pPr>
              <a:r>
                <a:t>Circular solo por las </a:t>
              </a:r>
              <a:r>
                <a:rPr b="1">
                  <a:solidFill>
                    <a:srgbClr val="741B47"/>
                  </a:solidFill>
                </a:rPr>
                <a:t>zonas de seguridad </a:t>
              </a:r>
              <a:r>
                <a:t>demarcadas.</a:t>
              </a:r>
            </a:p>
          </p:txBody>
        </p:sp>
        <p:sp>
          <p:nvSpPr>
            <p:cNvPr id="388" name="Google Shape;410;p19"/>
            <p:cNvSpPr txBox="1"/>
            <p:nvPr/>
          </p:nvSpPr>
          <p:spPr>
            <a:xfrm>
              <a:off x="1233695" y="5161351"/>
              <a:ext cx="3883741" cy="5093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a:latin typeface="Calibri"/>
                  <a:ea typeface="Calibri"/>
                  <a:cs typeface="Calibri"/>
                  <a:sym typeface="Calibri"/>
                </a:defRPr>
              </a:pPr>
              <a:r>
                <a:t>Toda actividad debe desarrollarse </a:t>
              </a:r>
              <a:r>
                <a:rPr b="1">
                  <a:solidFill>
                    <a:srgbClr val="741B47"/>
                  </a:solidFill>
                </a:rPr>
                <a:t>bajo supervisión </a:t>
              </a:r>
              <a:r>
                <a:t>de la persona a cargo del taller o laboratorio.</a:t>
              </a:r>
            </a:p>
          </p:txBody>
        </p:sp>
        <p:grpSp>
          <p:nvGrpSpPr>
            <p:cNvPr id="391" name="Google Shape;411;p19"/>
            <p:cNvGrpSpPr/>
            <p:nvPr/>
          </p:nvGrpSpPr>
          <p:grpSpPr>
            <a:xfrm>
              <a:off x="0" y="678033"/>
              <a:ext cx="1135371" cy="783007"/>
              <a:chOff x="0" y="0"/>
              <a:chExt cx="1135370" cy="783006"/>
            </a:xfrm>
          </p:grpSpPr>
          <p:sp>
            <p:nvSpPr>
              <p:cNvPr id="389" name="Google Shape;41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0" name="Google Shape;413;p19" descr="Google Shape;413;p19"/>
              <p:cNvPicPr>
                <a:picLocks noChangeAspect="1"/>
              </p:cNvPicPr>
              <p:nvPr/>
            </p:nvPicPr>
            <p:blipFill>
              <a:blip r:embed="rId2"/>
              <a:stretch>
                <a:fillRect/>
              </a:stretch>
            </p:blipFill>
            <p:spPr>
              <a:xfrm>
                <a:off x="341852" y="157960"/>
                <a:ext cx="629468" cy="530552"/>
              </a:xfrm>
              <a:prstGeom prst="rect">
                <a:avLst/>
              </a:prstGeom>
              <a:ln w="12700" cap="flat">
                <a:noFill/>
                <a:miter lim="400000"/>
              </a:ln>
              <a:effectLst/>
            </p:spPr>
          </p:pic>
        </p:grpSp>
        <p:sp>
          <p:nvSpPr>
            <p:cNvPr id="392" name="Google Shape;414;p19"/>
            <p:cNvSpPr txBox="1"/>
            <p:nvPr/>
          </p:nvSpPr>
          <p:spPr>
            <a:xfrm>
              <a:off x="1233694" y="2425895"/>
              <a:ext cx="7865804" cy="73795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45699" tIns="45699" rIns="45699" bIns="45699" numCol="1" anchor="t">
              <a:spAutoFit/>
            </a:bodyPr>
            <a:lstStyle/>
            <a:p>
              <a:pPr>
                <a:defRPr b="1">
                  <a:solidFill>
                    <a:srgbClr val="741B47"/>
                  </a:solidFill>
                  <a:latin typeface="Calibri"/>
                  <a:ea typeface="Calibri"/>
                  <a:cs typeface="Calibri"/>
                  <a:sym typeface="Calibri"/>
                </a:defRPr>
              </a:pPr>
              <a:r>
                <a:t>Protección obligatoria de las manos: </a:t>
              </a:r>
              <a:r>
                <a:rPr b="0">
                  <a:solidFill>
                    <a:srgbClr val="000000"/>
                  </a:solidFill>
                </a:rPr>
                <a:t>Se utilizarán siempre guantes de protección cuando se manipulen cualquier tipo de fluidos, en uso de herramientas e intervención del motor, desarme de partes y trabajo en sistemas eléctricos. </a:t>
              </a:r>
            </a:p>
          </p:txBody>
        </p:sp>
        <p:grpSp>
          <p:nvGrpSpPr>
            <p:cNvPr id="395" name="Google Shape;415;p19"/>
            <p:cNvGrpSpPr/>
            <p:nvPr/>
          </p:nvGrpSpPr>
          <p:grpSpPr>
            <a:xfrm>
              <a:off x="0" y="1550856"/>
              <a:ext cx="1135371" cy="783007"/>
              <a:chOff x="0" y="0"/>
              <a:chExt cx="1135370" cy="783006"/>
            </a:xfrm>
          </p:grpSpPr>
          <p:sp>
            <p:nvSpPr>
              <p:cNvPr id="393" name="Google Shape;416;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4" name="Google Shape;417;p19" descr="Google Shape;417;p19"/>
              <p:cNvPicPr>
                <a:picLocks noChangeAspect="1"/>
              </p:cNvPicPr>
              <p:nvPr/>
            </p:nvPicPr>
            <p:blipFill>
              <a:blip r:embed="rId3"/>
              <a:stretch>
                <a:fillRect/>
              </a:stretch>
            </p:blipFill>
            <p:spPr>
              <a:xfrm>
                <a:off x="336602" y="143963"/>
                <a:ext cx="639968" cy="539402"/>
              </a:xfrm>
              <a:prstGeom prst="rect">
                <a:avLst/>
              </a:prstGeom>
              <a:ln w="12700" cap="flat">
                <a:noFill/>
                <a:miter lim="400000"/>
              </a:ln>
              <a:effectLst/>
            </p:spPr>
          </p:pic>
        </p:grpSp>
        <p:grpSp>
          <p:nvGrpSpPr>
            <p:cNvPr id="398" name="Google Shape;418;p19"/>
            <p:cNvGrpSpPr/>
            <p:nvPr/>
          </p:nvGrpSpPr>
          <p:grpSpPr>
            <a:xfrm>
              <a:off x="0" y="2423680"/>
              <a:ext cx="1135371" cy="783007"/>
              <a:chOff x="0" y="0"/>
              <a:chExt cx="1135370" cy="783006"/>
            </a:xfrm>
          </p:grpSpPr>
          <p:sp>
            <p:nvSpPr>
              <p:cNvPr id="396" name="Google Shape;419;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397" name="Google Shape;420;p19" descr="Google Shape;420;p19"/>
              <p:cNvPicPr>
                <a:picLocks noChangeAspect="1"/>
              </p:cNvPicPr>
              <p:nvPr/>
            </p:nvPicPr>
            <p:blipFill>
              <a:blip r:embed="rId4"/>
              <a:stretch>
                <a:fillRect/>
              </a:stretch>
            </p:blipFill>
            <p:spPr>
              <a:xfrm>
                <a:off x="355406" y="136147"/>
                <a:ext cx="602359" cy="507702"/>
              </a:xfrm>
              <a:prstGeom prst="rect">
                <a:avLst/>
              </a:prstGeom>
              <a:ln w="12700" cap="flat">
                <a:noFill/>
                <a:miter lim="400000"/>
              </a:ln>
              <a:effectLst/>
            </p:spPr>
          </p:pic>
        </p:grpSp>
        <p:grpSp>
          <p:nvGrpSpPr>
            <p:cNvPr id="401" name="Google Shape;421;p19"/>
            <p:cNvGrpSpPr/>
            <p:nvPr/>
          </p:nvGrpSpPr>
          <p:grpSpPr>
            <a:xfrm>
              <a:off x="0" y="3296503"/>
              <a:ext cx="1135371" cy="783007"/>
              <a:chOff x="0" y="0"/>
              <a:chExt cx="1135370" cy="783006"/>
            </a:xfrm>
          </p:grpSpPr>
          <p:sp>
            <p:nvSpPr>
              <p:cNvPr id="399" name="Google Shape;422;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0" name="Google Shape;423;p19" descr="Google Shape;423;p19"/>
              <p:cNvPicPr>
                <a:picLocks noChangeAspect="1"/>
              </p:cNvPicPr>
              <p:nvPr/>
            </p:nvPicPr>
            <p:blipFill>
              <a:blip r:embed="rId5"/>
              <a:stretch>
                <a:fillRect/>
              </a:stretch>
            </p:blipFill>
            <p:spPr>
              <a:xfrm>
                <a:off x="347637" y="138928"/>
                <a:ext cx="610128" cy="514250"/>
              </a:xfrm>
              <a:prstGeom prst="rect">
                <a:avLst/>
              </a:prstGeom>
              <a:ln w="12700" cap="flat">
                <a:noFill/>
                <a:miter lim="400000"/>
              </a:ln>
              <a:effectLst/>
            </p:spPr>
          </p:pic>
        </p:grpSp>
        <p:grpSp>
          <p:nvGrpSpPr>
            <p:cNvPr id="404" name="Google Shape;424;p19"/>
            <p:cNvGrpSpPr/>
            <p:nvPr/>
          </p:nvGrpSpPr>
          <p:grpSpPr>
            <a:xfrm>
              <a:off x="0" y="5057168"/>
              <a:ext cx="1135371" cy="783007"/>
              <a:chOff x="0" y="0"/>
              <a:chExt cx="1135370" cy="783006"/>
            </a:xfrm>
          </p:grpSpPr>
          <p:sp>
            <p:nvSpPr>
              <p:cNvPr id="402" name="Google Shape;425;p19"/>
              <p:cNvSpPr/>
              <p:nvPr/>
            </p:nvSpPr>
            <p:spPr>
              <a:xfrm rot="5400000">
                <a:off x="176181" y="-176183"/>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3" name="Google Shape;426;p19" descr="Google Shape;426;p19"/>
              <p:cNvPicPr>
                <a:picLocks noChangeAspect="1"/>
              </p:cNvPicPr>
              <p:nvPr/>
            </p:nvPicPr>
            <p:blipFill>
              <a:blip r:embed="rId6"/>
              <a:stretch>
                <a:fillRect/>
              </a:stretch>
            </p:blipFill>
            <p:spPr>
              <a:xfrm>
                <a:off x="323583" y="127374"/>
                <a:ext cx="666004" cy="561346"/>
              </a:xfrm>
              <a:prstGeom prst="rect">
                <a:avLst/>
              </a:prstGeom>
              <a:ln w="12700" cap="flat">
                <a:noFill/>
                <a:miter lim="400000"/>
              </a:ln>
              <a:effectLst/>
            </p:spPr>
          </p:pic>
        </p:grpSp>
        <p:grpSp>
          <p:nvGrpSpPr>
            <p:cNvPr id="407" name="Google Shape;427;p19"/>
            <p:cNvGrpSpPr/>
            <p:nvPr/>
          </p:nvGrpSpPr>
          <p:grpSpPr>
            <a:xfrm>
              <a:off x="0" y="4006351"/>
              <a:ext cx="1193250" cy="1156257"/>
              <a:chOff x="0" y="0"/>
              <a:chExt cx="1193249" cy="1156256"/>
            </a:xfrm>
          </p:grpSpPr>
          <p:sp>
            <p:nvSpPr>
              <p:cNvPr id="405" name="Google Shape;428;p19"/>
              <p:cNvSpPr/>
              <p:nvPr/>
            </p:nvSpPr>
            <p:spPr>
              <a:xfrm rot="5400000">
                <a:off x="176181" y="-13208"/>
                <a:ext cx="783007" cy="1135371"/>
              </a:xfrm>
              <a:custGeom>
                <a:avLst/>
                <a:gdLst/>
                <a:ahLst/>
                <a:cxnLst>
                  <a:cxn ang="0">
                    <a:pos x="wd2" y="hd2"/>
                  </a:cxn>
                  <a:cxn ang="5400000">
                    <a:pos x="wd2" y="hd2"/>
                  </a:cxn>
                  <a:cxn ang="10800000">
                    <a:pos x="wd2" y="hd2"/>
                  </a:cxn>
                  <a:cxn ang="16200000">
                    <a:pos x="wd2" y="hd2"/>
                  </a:cxn>
                </a:cxnLst>
                <a:rect l="0" t="0" r="r" b="b"/>
                <a:pathLst>
                  <a:path w="21600" h="21600" extrusionOk="0">
                    <a:moveTo>
                      <a:pt x="3600" y="0"/>
                    </a:moveTo>
                    <a:lnTo>
                      <a:pt x="18000" y="0"/>
                    </a:lnTo>
                    <a:cubicBezTo>
                      <a:pt x="19988" y="0"/>
                      <a:pt x="21600" y="1112"/>
                      <a:pt x="21600" y="2483"/>
                    </a:cubicBezTo>
                    <a:lnTo>
                      <a:pt x="21600" y="21600"/>
                    </a:lnTo>
                    <a:lnTo>
                      <a:pt x="0" y="21600"/>
                    </a:lnTo>
                    <a:lnTo>
                      <a:pt x="0" y="2483"/>
                    </a:lnTo>
                    <a:cubicBezTo>
                      <a:pt x="0" y="1112"/>
                      <a:pt x="1612" y="0"/>
                      <a:pt x="3600" y="0"/>
                    </a:cubicBezTo>
                    <a:close/>
                  </a:path>
                </a:pathLst>
              </a:custGeom>
              <a:solidFill>
                <a:srgbClr val="FFFFFF"/>
              </a:solidFill>
              <a:ln w="12700" cap="flat">
                <a:noFill/>
                <a:miter lim="400000"/>
              </a:ln>
              <a:effectLst/>
            </p:spPr>
            <p:txBody>
              <a:bodyPr wrap="square" lIns="0" tIns="0" rIns="0" bIns="0" numCol="1" anchor="ctr">
                <a:noAutofit/>
              </a:bodyPr>
              <a:lstStyle/>
              <a:p>
                <a:pPr algn="ctr">
                  <a:defRPr>
                    <a:solidFill>
                      <a:srgbClr val="FFFFFF"/>
                    </a:solidFill>
                    <a:latin typeface="+mj-lt"/>
                    <a:ea typeface="+mj-ea"/>
                    <a:cs typeface="+mj-cs"/>
                    <a:sym typeface="Arial"/>
                  </a:defRPr>
                </a:pPr>
                <a:endParaRPr/>
              </a:p>
            </p:txBody>
          </p:sp>
          <p:pic>
            <p:nvPicPr>
              <p:cNvPr id="406" name="Google Shape;429;p19" descr="Google Shape;429;p19"/>
              <p:cNvPicPr>
                <a:picLocks noChangeAspect="1"/>
              </p:cNvPicPr>
              <p:nvPr/>
            </p:nvPicPr>
            <p:blipFill>
              <a:blip r:embed="rId7"/>
              <a:stretch>
                <a:fillRect/>
              </a:stretch>
            </p:blipFill>
            <p:spPr>
              <a:xfrm rot="19406135">
                <a:off x="146058" y="195256"/>
                <a:ext cx="908508" cy="765743"/>
              </a:xfrm>
              <a:prstGeom prst="rect">
                <a:avLst/>
              </a:prstGeom>
              <a:ln w="12700" cap="flat">
                <a:noFill/>
                <a:miter lim="400000"/>
              </a:ln>
              <a:effectLst/>
            </p:spPr>
          </p:pic>
        </p:grpSp>
        <p:pic>
          <p:nvPicPr>
            <p:cNvPr id="408" name="Google Shape;433;p19" descr="Google Shape;433;p19"/>
            <p:cNvPicPr>
              <a:picLocks noChangeAspect="1"/>
            </p:cNvPicPr>
            <p:nvPr/>
          </p:nvPicPr>
          <p:blipFill>
            <a:blip r:embed="rId8"/>
            <a:stretch>
              <a:fillRect/>
            </a:stretch>
          </p:blipFill>
          <p:spPr>
            <a:xfrm>
              <a:off x="5176434" y="3758566"/>
              <a:ext cx="4327512" cy="3353823"/>
            </a:xfrm>
            <a:prstGeom prst="rect">
              <a:avLst/>
            </a:prstGeom>
            <a:ln w="12700" cap="flat">
              <a:noFill/>
              <a:miter lim="400000"/>
            </a:ln>
            <a:effectLst/>
          </p:spPr>
        </p:pic>
      </p:gr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1"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22</a:t>
            </a:fld>
            <a:endParaRPr/>
          </a:p>
        </p:txBody>
      </p:sp>
      <p:grpSp>
        <p:nvGrpSpPr>
          <p:cNvPr id="414" name="Google Shape;310;p41"/>
          <p:cNvGrpSpPr/>
          <p:nvPr/>
        </p:nvGrpSpPr>
        <p:grpSpPr>
          <a:xfrm>
            <a:off x="375971" y="2370244"/>
            <a:ext cx="8839208" cy="3238199"/>
            <a:chOff x="-1" y="0"/>
            <a:chExt cx="8839206" cy="3238198"/>
          </a:xfrm>
        </p:grpSpPr>
        <p:sp>
          <p:nvSpPr>
            <p:cNvPr id="412" name="Rectángulo redondeado"/>
            <p:cNvSpPr/>
            <p:nvPr/>
          </p:nvSpPr>
          <p:spPr>
            <a:xfrm>
              <a:off x="-2" y="-1"/>
              <a:ext cx="8839208"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13" name="Texto"/>
            <p:cNvSpPr txBox="1"/>
            <p:nvPr/>
          </p:nvSpPr>
          <p:spPr>
            <a:xfrm>
              <a:off x="158074" y="1428979"/>
              <a:ext cx="8523056"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15" name="Google Shape;311;p4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16" name="Google Shape;313;p41" descr="Google Shape;313;p41"/>
          <p:cNvPicPr>
            <a:picLocks noChangeAspect="1"/>
          </p:cNvPicPr>
          <p:nvPr/>
        </p:nvPicPr>
        <p:blipFill>
          <a:blip r:embed="rId2"/>
          <a:stretch>
            <a:fillRect/>
          </a:stretch>
        </p:blipFill>
        <p:spPr>
          <a:xfrm>
            <a:off x="5188463" y="2370246"/>
            <a:ext cx="4539999" cy="5336915"/>
          </a:xfrm>
          <a:prstGeom prst="rect">
            <a:avLst/>
          </a:prstGeom>
          <a:ln w="12700">
            <a:miter lim="400000"/>
          </a:ln>
        </p:spPr>
      </p:pic>
      <p:sp>
        <p:nvSpPr>
          <p:cNvPr id="417" name="Google Shape;445;p20"/>
          <p:cNvSpPr txBox="1"/>
          <p:nvPr/>
        </p:nvSpPr>
        <p:spPr>
          <a:xfrm>
            <a:off x="1018688" y="3788874"/>
            <a:ext cx="4229820" cy="96274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1600">
                <a:latin typeface="Calibri"/>
                <a:ea typeface="Calibri"/>
                <a:cs typeface="Calibri"/>
                <a:sym typeface="Calibri"/>
              </a:defRPr>
            </a:pPr>
            <a:r>
              <a:t>Ahora realizaremos una actividad práctica.</a:t>
            </a:r>
            <a:endParaRPr>
              <a:latin typeface="+mj-lt"/>
              <a:ea typeface="+mj-ea"/>
              <a:cs typeface="+mj-cs"/>
              <a:sym typeface="Arial"/>
            </a:endParaRPr>
          </a:p>
          <a:p>
            <a:pPr>
              <a:lnSpc>
                <a:spcPct val="115000"/>
              </a:lnSpc>
              <a:defRPr sz="1600">
                <a:latin typeface="Calibri"/>
                <a:ea typeface="Calibri"/>
                <a:cs typeface="Calibri"/>
                <a:sym typeface="Calibri"/>
              </a:defRPr>
            </a:pPr>
            <a:r>
              <a:t>Te sugerimos </a:t>
            </a:r>
            <a:r>
              <a:rPr b="1">
                <a:solidFill>
                  <a:srgbClr val="76384D"/>
                </a:solidFill>
              </a:rPr>
              <a:t>seguir las instrucciones </a:t>
            </a:r>
            <a:r>
              <a:t>que van</a:t>
            </a:r>
            <a:endParaRPr>
              <a:latin typeface="+mj-lt"/>
              <a:ea typeface="+mj-ea"/>
              <a:cs typeface="+mj-cs"/>
              <a:sym typeface="Arial"/>
            </a:endParaRPr>
          </a:p>
          <a:p>
            <a:pPr>
              <a:lnSpc>
                <a:spcPct val="115000"/>
              </a:lnSpc>
              <a:defRPr sz="1600">
                <a:latin typeface="Calibri"/>
                <a:ea typeface="Calibri"/>
                <a:cs typeface="Calibri"/>
                <a:sym typeface="Calibri"/>
              </a:defRPr>
            </a:pPr>
            <a:r>
              <a:t>Adjuntas en la guía que el profesor te entregará.</a:t>
            </a:r>
          </a:p>
        </p:txBody>
      </p:sp>
      <p:grpSp>
        <p:nvGrpSpPr>
          <p:cNvPr id="421" name="Grupo 18"/>
          <p:cNvGrpSpPr/>
          <p:nvPr/>
        </p:nvGrpSpPr>
        <p:grpSpPr>
          <a:xfrm>
            <a:off x="375973" y="956911"/>
            <a:ext cx="8950506" cy="1015628"/>
            <a:chOff x="0" y="-21276"/>
            <a:chExt cx="8950504" cy="1015627"/>
          </a:xfrm>
        </p:grpSpPr>
        <p:sp>
          <p:nvSpPr>
            <p:cNvPr id="418" name="Google Shape;438;p20"/>
            <p:cNvSpPr txBox="1"/>
            <p:nvPr/>
          </p:nvSpPr>
          <p:spPr>
            <a:xfrm>
              <a:off x="0" y="289327"/>
              <a:ext cx="8950504" cy="53616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nSpc>
                  <a:spcPct val="80000"/>
                </a:lnSpc>
                <a:defRPr sz="2800" b="1">
                  <a:solidFill>
                    <a:srgbClr val="741B47"/>
                  </a:solidFill>
                  <a:latin typeface="Calibri"/>
                  <a:ea typeface="Calibri"/>
                  <a:cs typeface="Calibri"/>
                  <a:sym typeface="Calibri"/>
                </a:defRPr>
              </a:lvl1pPr>
            </a:lstStyle>
            <a:p>
              <a:r>
                <a:t>ACTIVIDAD PRÁCTICA</a:t>
              </a:r>
            </a:p>
          </p:txBody>
        </p:sp>
        <p:sp>
          <p:nvSpPr>
            <p:cNvPr id="419" name="Google Shape;443;p20"/>
            <p:cNvSpPr txBox="1"/>
            <p:nvPr/>
          </p:nvSpPr>
          <p:spPr>
            <a:xfrm>
              <a:off x="13048" y="11066"/>
              <a:ext cx="4700402" cy="372208"/>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defRPr b="1">
                  <a:latin typeface="Calibri"/>
                  <a:ea typeface="Calibri"/>
                  <a:cs typeface="Calibri"/>
                  <a:sym typeface="Calibri"/>
                </a:defRPr>
              </a:lvl1pPr>
            </a:lstStyle>
            <a:p>
              <a:r>
                <a:t>¡PRACTIQUEMOS!</a:t>
              </a:r>
            </a:p>
          </p:txBody>
        </p:sp>
        <p:sp>
          <p:nvSpPr>
            <p:cNvPr id="420" name="Google Shape;168;p5"/>
            <p:cNvSpPr txBox="1"/>
            <p:nvPr/>
          </p:nvSpPr>
          <p:spPr>
            <a:xfrm>
              <a:off x="2870041" y="-21276"/>
              <a:ext cx="1187191" cy="1015627"/>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lvl1pPr algn="r">
                <a:lnSpc>
                  <a:spcPct val="90000"/>
                </a:lnSpc>
                <a:defRPr sz="6000">
                  <a:solidFill>
                    <a:srgbClr val="BA9BA5"/>
                  </a:solidFill>
                  <a:latin typeface="Calibri"/>
                  <a:ea typeface="Calibri"/>
                  <a:cs typeface="Calibri"/>
                  <a:sym typeface="Calibri"/>
                </a:defRPr>
              </a:lvl1pPr>
            </a:lstStyle>
            <a:p>
              <a:r>
                <a:rPr lang="es-CL" dirty="0"/>
                <a:t>9</a:t>
              </a:r>
              <a:endParaRPr dirty="0"/>
            </a:p>
          </p:txBody>
        </p:sp>
      </p:grpSp>
      <p:sp>
        <p:nvSpPr>
          <p:cNvPr id="14" name="Google Shape;445;p20">
            <a:extLst>
              <a:ext uri="{FF2B5EF4-FFF2-40B4-BE49-F238E27FC236}">
                <a16:creationId xmlns="" xmlns:a16="http://schemas.microsoft.com/office/drawing/2014/main" id="{6F13DC26-6231-44C3-95E3-0F9D73649386}"/>
              </a:ext>
            </a:extLst>
          </p:cNvPr>
          <p:cNvSpPr txBox="1"/>
          <p:nvPr/>
        </p:nvSpPr>
        <p:spPr>
          <a:xfrm>
            <a:off x="1018688" y="2998141"/>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CONTROL</a:t>
            </a:r>
            <a:r>
              <a:rPr dirty="0"/>
              <a:t> </a:t>
            </a:r>
            <a:r>
              <a:rPr b="0" dirty="0">
                <a:solidFill>
                  <a:srgbClr val="FF0000"/>
                </a:solidFill>
              </a:rPr>
              <a:t>D</a:t>
            </a:r>
            <a:r>
              <a:rPr lang="es-CL" b="0" dirty="0">
                <a:solidFill>
                  <a:srgbClr val="FF0000"/>
                </a:solidFill>
              </a:rPr>
              <a:t>E TRACCIÓN (TSC)</a:t>
            </a:r>
            <a:endParaRPr b="0" dirty="0">
              <a:solidFill>
                <a:srgbClr val="FF0000"/>
              </a:solidFill>
            </a:endParaRP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4" name="Google Shape;52;p28"/>
          <p:cNvSpPr txBox="1">
            <a:spLocks noGrp="1"/>
          </p:cNvSpPr>
          <p:nvPr>
            <p:ph type="sldNum" sz="quarter" idx="4294967295"/>
          </p:nvPr>
        </p:nvSpPr>
        <p:spPr>
          <a:xfrm>
            <a:off x="371684" y="6881800"/>
            <a:ext cx="337156" cy="317114"/>
          </a:xfrm>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2" tIns="91422" rIns="91422" bIns="91422" anchor="t"/>
          <a:lstStyle>
            <a:lvl1pPr>
              <a:defRPr sz="1100">
                <a:latin typeface="Calibri"/>
                <a:ea typeface="Calibri"/>
                <a:cs typeface="Calibri"/>
                <a:sym typeface="Calibri"/>
              </a:defRPr>
            </a:lvl1pPr>
          </a:lstStyle>
          <a:p>
            <a:fld id="{86CB4B4D-7CA3-9044-876B-883B54F8677D}" type="slidenum">
              <a:t>23</a:t>
            </a:fld>
            <a:endParaRPr/>
          </a:p>
        </p:txBody>
      </p:sp>
      <p:grpSp>
        <p:nvGrpSpPr>
          <p:cNvPr id="427" name="Google Shape;320;p21"/>
          <p:cNvGrpSpPr/>
          <p:nvPr/>
        </p:nvGrpSpPr>
        <p:grpSpPr>
          <a:xfrm>
            <a:off x="383454" y="2370244"/>
            <a:ext cx="8839206" cy="3238199"/>
            <a:chOff x="0" y="0"/>
            <a:chExt cx="8839205" cy="3238198"/>
          </a:xfrm>
        </p:grpSpPr>
        <p:sp>
          <p:nvSpPr>
            <p:cNvPr id="425" name="Rectángulo redondeado"/>
            <p:cNvSpPr/>
            <p:nvPr/>
          </p:nvSpPr>
          <p:spPr>
            <a:xfrm>
              <a:off x="-1" y="-1"/>
              <a:ext cx="8839206" cy="3238199"/>
            </a:xfrm>
            <a:prstGeom prst="roundRect">
              <a:avLst>
                <a:gd name="adj" fmla="val 16667"/>
              </a:avLst>
            </a:prstGeom>
            <a:solidFill>
              <a:srgbClr val="FFFFFF"/>
            </a:solidFill>
            <a:ln w="9525" cap="flat">
              <a:solidFill>
                <a:srgbClr val="585858"/>
              </a:solidFill>
              <a:prstDash val="solid"/>
              <a:round/>
            </a:ln>
            <a:effectLst/>
          </p:spPr>
          <p:txBody>
            <a:bodyPr wrap="square" lIns="0" tIns="0" rIns="0" bIns="0" numCol="1" anchor="ctr">
              <a:noAutofit/>
            </a:bodyPr>
            <a:lstStyle/>
            <a:p>
              <a:pPr>
                <a:defRPr>
                  <a:latin typeface="+mj-lt"/>
                  <a:ea typeface="+mj-ea"/>
                  <a:cs typeface="+mj-cs"/>
                  <a:sym typeface="Arial"/>
                </a:defRPr>
              </a:pPr>
              <a:endParaRPr/>
            </a:p>
          </p:txBody>
        </p:sp>
        <p:sp>
          <p:nvSpPr>
            <p:cNvPr id="426" name="Texto"/>
            <p:cNvSpPr txBox="1"/>
            <p:nvPr/>
          </p:nvSpPr>
          <p:spPr>
            <a:xfrm>
              <a:off x="158076" y="1428979"/>
              <a:ext cx="8523052" cy="380231"/>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2" tIns="91422" rIns="91422" bIns="91422" numCol="1" anchor="ctr">
              <a:spAutoFit/>
            </a:bodyPr>
            <a:lstStyle>
              <a:lvl1pPr>
                <a:defRPr>
                  <a:latin typeface="+mj-lt"/>
                  <a:ea typeface="+mj-ea"/>
                  <a:cs typeface="+mj-cs"/>
                  <a:sym typeface="Arial"/>
                </a:defRPr>
              </a:lvl1pPr>
            </a:lstStyle>
            <a:p>
              <a:r>
                <a:t>    </a:t>
              </a:r>
            </a:p>
          </p:txBody>
        </p:sp>
      </p:grpSp>
      <p:sp>
        <p:nvSpPr>
          <p:cNvPr id="428" name="Google Shape;321;p21"/>
          <p:cNvSpPr/>
          <p:nvPr/>
        </p:nvSpPr>
        <p:spPr>
          <a:xfrm>
            <a:off x="5279923" y="7354529"/>
            <a:ext cx="2723538" cy="205148"/>
          </a:xfrm>
          <a:prstGeom prst="rect">
            <a:avLst/>
          </a:prstGeom>
          <a:solidFill>
            <a:srgbClr val="FFFFFF"/>
          </a:solidFill>
          <a:ln w="12700">
            <a:miter lim="400000"/>
          </a:ln>
        </p:spPr>
        <p:txBody>
          <a:bodyPr lIns="0" tIns="0" rIns="0" bIns="0" anchor="ctr"/>
          <a:lstStyle/>
          <a:p>
            <a:pPr algn="ctr">
              <a:defRPr>
                <a:solidFill>
                  <a:srgbClr val="FFFFFF"/>
                </a:solidFill>
                <a:latin typeface="+mj-lt"/>
                <a:ea typeface="+mj-ea"/>
                <a:cs typeface="+mj-cs"/>
                <a:sym typeface="Arial"/>
              </a:defRPr>
            </a:pPr>
            <a:endParaRPr/>
          </a:p>
        </p:txBody>
      </p:sp>
      <p:pic>
        <p:nvPicPr>
          <p:cNvPr id="429" name="Google Shape;322;p21" descr="Google Shape;322;p21"/>
          <p:cNvPicPr>
            <a:picLocks noChangeAspect="1"/>
          </p:cNvPicPr>
          <p:nvPr/>
        </p:nvPicPr>
        <p:blipFill>
          <a:blip r:embed="rId2"/>
          <a:stretch>
            <a:fillRect/>
          </a:stretch>
        </p:blipFill>
        <p:spPr>
          <a:xfrm>
            <a:off x="5102940" y="2710743"/>
            <a:ext cx="5190655" cy="4917759"/>
          </a:xfrm>
          <a:prstGeom prst="rect">
            <a:avLst/>
          </a:prstGeom>
          <a:ln w="12700">
            <a:miter lim="400000"/>
          </a:ln>
        </p:spPr>
      </p:pic>
      <p:sp>
        <p:nvSpPr>
          <p:cNvPr id="430" name="Google Shape;455;p21"/>
          <p:cNvSpPr txBox="1"/>
          <p:nvPr/>
        </p:nvSpPr>
        <p:spPr>
          <a:xfrm>
            <a:off x="375973" y="1265365"/>
            <a:ext cx="8950504" cy="536166"/>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lnSpc>
                <a:spcPct val="80000"/>
              </a:lnSpc>
              <a:defRPr sz="2800" b="1">
                <a:solidFill>
                  <a:srgbClr val="741B47"/>
                </a:solidFill>
                <a:latin typeface="Calibri"/>
                <a:ea typeface="Calibri"/>
                <a:cs typeface="Calibri"/>
                <a:sym typeface="Calibri"/>
              </a:defRPr>
            </a:lvl1pPr>
          </a:lstStyle>
          <a:p>
            <a:r>
              <a:t>TICKET DE SALIDA</a:t>
            </a:r>
          </a:p>
        </p:txBody>
      </p:sp>
      <p:sp>
        <p:nvSpPr>
          <p:cNvPr id="431" name="Google Shape;456;p21"/>
          <p:cNvSpPr txBox="1"/>
          <p:nvPr/>
        </p:nvSpPr>
        <p:spPr>
          <a:xfrm>
            <a:off x="383454" y="982829"/>
            <a:ext cx="4700400" cy="37220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lvl1pPr>
              <a:defRPr b="1">
                <a:latin typeface="Calibri"/>
                <a:ea typeface="Calibri"/>
                <a:cs typeface="Calibri"/>
                <a:sym typeface="Calibri"/>
              </a:defRPr>
            </a:lvl1pPr>
          </a:lstStyle>
          <a:p>
            <a:r>
              <a:t>ANTES DE TERMINAR:</a:t>
            </a:r>
          </a:p>
        </p:txBody>
      </p:sp>
      <p:grpSp>
        <p:nvGrpSpPr>
          <p:cNvPr id="434" name="Grupo 13"/>
          <p:cNvGrpSpPr/>
          <p:nvPr/>
        </p:nvGrpSpPr>
        <p:grpSpPr>
          <a:xfrm>
            <a:off x="972820" y="3675167"/>
            <a:ext cx="4567085" cy="1987264"/>
            <a:chOff x="0" y="0"/>
            <a:chExt cx="4567084" cy="1987262"/>
          </a:xfrm>
        </p:grpSpPr>
        <p:sp>
          <p:nvSpPr>
            <p:cNvPr id="432" name="Google Shape;445;p20"/>
            <p:cNvSpPr txBox="1"/>
            <p:nvPr/>
          </p:nvSpPr>
          <p:spPr>
            <a:xfrm>
              <a:off x="-1" y="0"/>
              <a:ext cx="4567085" cy="1987263"/>
            </a:xfrm>
            <a:prstGeom prst="rect">
              <a:avLst/>
            </a:prstGeom>
            <a:noFill/>
            <a:ln w="12700" cap="flat">
              <a:noFill/>
              <a:miter lim="400000"/>
            </a:ln>
            <a:effectLst/>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91423" tIns="91423" rIns="91423" bIns="91423" numCol="1" anchor="ctr">
              <a:spAutoFit/>
            </a:bodyPr>
            <a:lstStyle/>
            <a:p>
              <a:pPr>
                <a:lnSpc>
                  <a:spcPct val="115000"/>
                </a:lnSpc>
                <a:defRPr sz="1600">
                  <a:latin typeface="Calibri"/>
                  <a:ea typeface="Calibri"/>
                  <a:cs typeface="Calibri"/>
                  <a:sym typeface="Calibri"/>
                </a:defRPr>
              </a:pPr>
              <a:r>
                <a:t>¡No olvides contestar la Autoevaluación y entregar el Ticket de Salida!</a:t>
              </a:r>
              <a:endParaRPr>
                <a:latin typeface="+mj-lt"/>
                <a:ea typeface="+mj-ea"/>
                <a:cs typeface="+mj-cs"/>
                <a:sym typeface="Arial"/>
              </a:endParaRPr>
            </a:p>
            <a:p>
              <a:pPr>
                <a:lnSpc>
                  <a:spcPct val="115000"/>
                </a:lnSpc>
                <a:defRPr sz="1600">
                  <a:latin typeface="+mj-lt"/>
                  <a:ea typeface="+mj-ea"/>
                  <a:cs typeface="+mj-cs"/>
                  <a:sym typeface="Arial"/>
                </a:defRPr>
              </a:pPr>
              <a:endParaRPr>
                <a:latin typeface="+mj-lt"/>
                <a:ea typeface="+mj-ea"/>
                <a:cs typeface="+mj-cs"/>
                <a:sym typeface="Arial"/>
              </a:endParaRPr>
            </a:p>
            <a:p>
              <a:pPr>
                <a:lnSpc>
                  <a:spcPct val="115000"/>
                </a:lnSpc>
                <a:defRPr sz="2100" b="1">
                  <a:solidFill>
                    <a:srgbClr val="741B47"/>
                  </a:solidFill>
                  <a:latin typeface="Calibri"/>
                  <a:ea typeface="Calibri"/>
                  <a:cs typeface="Calibri"/>
                  <a:sym typeface="Calibri"/>
                </a:defRPr>
              </a:pPr>
              <a:r>
                <a:t>¡Hasta la próxima! </a:t>
              </a:r>
              <a:endParaRPr>
                <a:latin typeface="+mj-lt"/>
                <a:ea typeface="+mj-ea"/>
                <a:cs typeface="+mj-cs"/>
                <a:sym typeface="Arial"/>
              </a:endParaRPr>
            </a:p>
            <a:p>
              <a:pPr>
                <a:defRPr sz="2100" b="1" u="sng">
                  <a:solidFill>
                    <a:srgbClr val="741B47"/>
                  </a:solidFill>
                  <a:latin typeface="+mj-lt"/>
                  <a:ea typeface="+mj-ea"/>
                  <a:cs typeface="+mj-cs"/>
                  <a:sym typeface="Arial"/>
                </a:defRPr>
              </a:pPr>
              <a:r>
                <a:t/>
              </a:r>
              <a:br/>
              <a:endParaRPr/>
            </a:p>
          </p:txBody>
        </p:sp>
        <p:pic>
          <p:nvPicPr>
            <p:cNvPr id="433" name="Imagen 15" descr="Imagen 15"/>
            <p:cNvPicPr>
              <a:picLocks noChangeAspect="1"/>
            </p:cNvPicPr>
            <p:nvPr/>
          </p:nvPicPr>
          <p:blipFill>
            <a:blip r:embed="rId3"/>
            <a:stretch>
              <a:fillRect/>
            </a:stretch>
          </p:blipFill>
          <p:spPr>
            <a:xfrm>
              <a:off x="2269367" y="697155"/>
              <a:ext cx="673178" cy="603724"/>
            </a:xfrm>
            <a:prstGeom prst="rect">
              <a:avLst/>
            </a:prstGeom>
            <a:ln w="12700" cap="flat">
              <a:noFill/>
              <a:miter lim="400000"/>
            </a:ln>
            <a:effectLst/>
          </p:spPr>
        </p:pic>
      </p:grpSp>
      <p:sp>
        <p:nvSpPr>
          <p:cNvPr id="14" name="Google Shape;445;p20">
            <a:extLst>
              <a:ext uri="{FF2B5EF4-FFF2-40B4-BE49-F238E27FC236}">
                <a16:creationId xmlns="" xmlns:a16="http://schemas.microsoft.com/office/drawing/2014/main" id="{4245922D-3015-484E-9019-EE6D069BE518}"/>
              </a:ext>
            </a:extLst>
          </p:cNvPr>
          <p:cNvSpPr txBox="1"/>
          <p:nvPr/>
        </p:nvSpPr>
        <p:spPr>
          <a:xfrm>
            <a:off x="972819" y="3029817"/>
            <a:ext cx="5250427" cy="517800"/>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91423" tIns="91423" rIns="91423" bIns="91423" anchor="ctr">
            <a:spAutoFit/>
          </a:bodyPr>
          <a:lstStyle/>
          <a:p>
            <a:pPr>
              <a:lnSpc>
                <a:spcPct val="115000"/>
              </a:lnSpc>
              <a:defRPr sz="2000" b="1">
                <a:solidFill>
                  <a:srgbClr val="741B47"/>
                </a:solidFill>
                <a:latin typeface="Calibri"/>
                <a:ea typeface="Calibri"/>
                <a:cs typeface="Calibri"/>
                <a:sym typeface="Calibri"/>
              </a:defRPr>
            </a:pPr>
            <a:r>
              <a:rPr lang="es-CL" dirty="0"/>
              <a:t>SISTEMA DE CONTROL</a:t>
            </a:r>
            <a:r>
              <a:rPr dirty="0"/>
              <a:t> </a:t>
            </a:r>
            <a:r>
              <a:rPr b="0" dirty="0">
                <a:solidFill>
                  <a:srgbClr val="FF0000"/>
                </a:solidFill>
              </a:rPr>
              <a:t>D</a:t>
            </a:r>
            <a:r>
              <a:rPr lang="es-CL" b="0" dirty="0">
                <a:solidFill>
                  <a:srgbClr val="FF0000"/>
                </a:solidFill>
              </a:rPr>
              <a:t>E TRACCIÓN (TSC)</a:t>
            </a:r>
            <a:endParaRPr b="0" dirty="0">
              <a:solidFill>
                <a:srgbClr val="FF0000"/>
              </a:solidFill>
            </a:endParaRPr>
          </a:p>
        </p:txBody>
      </p:sp>
    </p:spTree>
  </p:cSld>
  <p:clrMapOvr>
    <a:masterClrMapping/>
  </p:clrMapOvr>
  <p:transition spd="med"/>
</p:sld>
</file>

<file path=ppt/theme/theme1.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Simple Light">
  <a:themeElements>
    <a:clrScheme name="Simple Light">
      <a:dk1>
        <a:srgbClr val="000000"/>
      </a:dk1>
      <a:lt1>
        <a:srgbClr val="FFFFFF"/>
      </a:lt1>
      <a:dk2>
        <a:srgbClr val="A7A7A7"/>
      </a:dk2>
      <a:lt2>
        <a:srgbClr val="535353"/>
      </a:lt2>
      <a:accent1>
        <a:srgbClr val="FFAB40"/>
      </a:accent1>
      <a:accent2>
        <a:srgbClr val="212121"/>
      </a:accent2>
      <a:accent3>
        <a:srgbClr val="78909C"/>
      </a:accent3>
      <a:accent4>
        <a:srgbClr val="8F6024"/>
      </a:accent4>
      <a:accent5>
        <a:srgbClr val="0097A7"/>
      </a:accent5>
      <a:accent6>
        <a:srgbClr val="EEFF41"/>
      </a:accent6>
      <a:hlink>
        <a:srgbClr val="0000FF"/>
      </a:hlink>
      <a:folHlink>
        <a:srgbClr val="FF00FF"/>
      </a:folHlink>
    </a:clrScheme>
    <a:fontScheme name="Simple Light">
      <a:majorFont>
        <a:latin typeface="Arial"/>
        <a:ea typeface="Arial"/>
        <a:cs typeface="Arial"/>
      </a:majorFont>
      <a:minorFont>
        <a:latin typeface="Helvetica"/>
        <a:ea typeface="Helvetica"/>
        <a:cs typeface="Helvetica"/>
      </a:minorFont>
    </a:fontScheme>
    <a:fmtScheme name="Simple Ligh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tabLst/>
          <a:defRPr kumimoji="0" sz="1400" b="0" i="0" u="none" strike="noStrike" cap="none" spc="0" normalizeH="0" baseline="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81</TotalTime>
  <Words>1804</Words>
  <Application>Microsoft Office PowerPoint</Application>
  <PresentationFormat>Personalizado</PresentationFormat>
  <Paragraphs>149</Paragraphs>
  <Slides>23</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23</vt:i4>
      </vt:variant>
    </vt:vector>
  </HeadingPairs>
  <TitlesOfParts>
    <vt:vector size="27" baseType="lpstr">
      <vt:lpstr>Arial</vt:lpstr>
      <vt:lpstr>Calibri</vt:lpstr>
      <vt:lpstr>Helvetica</vt:lpstr>
      <vt:lpstr>Simple Light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cp:lastModifiedBy>Toledo</cp:lastModifiedBy>
  <cp:revision>6</cp:revision>
  <dcterms:modified xsi:type="dcterms:W3CDTF">2021-01-29T07:25:20Z</dcterms:modified>
</cp:coreProperties>
</file>