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76" r:id="rId5"/>
    <p:sldId id="259" r:id="rId6"/>
    <p:sldId id="260" r:id="rId7"/>
    <p:sldId id="261" r:id="rId8"/>
    <p:sldId id="285" r:id="rId9"/>
    <p:sldId id="286" r:id="rId10"/>
    <p:sldId id="287" r:id="rId11"/>
    <p:sldId id="288" r:id="rId12"/>
    <p:sldId id="289" r:id="rId13"/>
    <p:sldId id="290" r:id="rId14"/>
    <p:sldId id="291" r:id="rId15"/>
    <p:sldId id="281" r:id="rId16"/>
    <p:sldId id="292" r:id="rId17"/>
    <p:sldId id="293" r:id="rId18"/>
    <p:sldId id="271" r:id="rId19"/>
    <p:sldId id="273" r:id="rId20"/>
    <p:sldId id="274" r:id="rId21"/>
    <p:sldId id="275" r:id="rId22"/>
  </p:sldIdLst>
  <p:sldSz cx="9715500" cy="75565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1pPr>
    <a:lvl2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2pPr>
    <a:lvl3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3pPr>
    <a:lvl4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4pPr>
    <a:lvl5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5pPr>
    <a:lvl6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6pPr>
    <a:lvl7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7pPr>
    <a:lvl8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8pPr>
    <a:lvl9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41B47"/>
    <a:srgbClr val="EBEB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262495C-7C68-4E7A-855E-284C3893F2F0}" v="50" dt="2020-12-27T15:42:10.282"/>
  </p1510:revLst>
</p1510:revInfo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FE2CD"/>
          </a:solidFill>
        </a:fill>
      </a:tcStyle>
    </a:wholeTbl>
    <a:band2H>
      <a:tcTxStyle/>
      <a:tcStyle>
        <a:tcBdr/>
        <a:fill>
          <a:solidFill>
            <a:srgbClr val="FFF1E8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5DBDE"/>
          </a:solidFill>
        </a:fill>
      </a:tcStyle>
    </a:wholeTbl>
    <a:band2H>
      <a:tcTxStyle/>
      <a:tcStyle>
        <a:tcBdr/>
        <a:fill>
          <a:solidFill>
            <a:srgbClr val="EBEEE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8FFCD"/>
          </a:solidFill>
        </a:fill>
      </a:tcStyle>
    </a:wholeTbl>
    <a:band2H>
      <a:tcTxStyle/>
      <a:tcStyle>
        <a:tcBdr/>
        <a:fill>
          <a:solidFill>
            <a:srgbClr val="FCFFE8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74"/>
  </p:normalViewPr>
  <p:slideViewPr>
    <p:cSldViewPr snapToGrid="0">
      <p:cViewPr varScale="1">
        <p:scale>
          <a:sx n="97" d="100"/>
          <a:sy n="97" d="100"/>
        </p:scale>
        <p:origin x="175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atalina Szigeti" userId="3f4d98c82cce39ac" providerId="LiveId" clId="{6262495C-7C68-4E7A-855E-284C3893F2F0}"/>
    <pc:docChg chg="undo custSel addSld delSld modSld sldOrd modMainMaster">
      <pc:chgData name="Catalina Szigeti" userId="3f4d98c82cce39ac" providerId="LiveId" clId="{6262495C-7C68-4E7A-855E-284C3893F2F0}" dt="2020-12-27T15:45:07.106" v="965" actId="47"/>
      <pc:docMkLst>
        <pc:docMk/>
      </pc:docMkLst>
      <pc:sldChg chg="modSp mod">
        <pc:chgData name="Catalina Szigeti" userId="3f4d98c82cce39ac" providerId="LiveId" clId="{6262495C-7C68-4E7A-855E-284C3893F2F0}" dt="2020-12-27T14:45:06.082" v="1" actId="20577"/>
        <pc:sldMkLst>
          <pc:docMk/>
          <pc:sldMk cId="0" sldId="257"/>
        </pc:sldMkLst>
        <pc:spChg chg="mod">
          <ac:chgData name="Catalina Szigeti" userId="3f4d98c82cce39ac" providerId="LiveId" clId="{6262495C-7C68-4E7A-855E-284C3893F2F0}" dt="2020-12-27T14:45:06.082" v="1" actId="20577"/>
          <ac:spMkLst>
            <pc:docMk/>
            <pc:sldMk cId="0" sldId="257"/>
            <ac:spMk id="187" creationId="{00000000-0000-0000-0000-000000000000}"/>
          </ac:spMkLst>
        </pc:spChg>
      </pc:sldChg>
      <pc:sldChg chg="modSp mod">
        <pc:chgData name="Catalina Szigeti" userId="3f4d98c82cce39ac" providerId="LiveId" clId="{6262495C-7C68-4E7A-855E-284C3893F2F0}" dt="2020-12-27T14:46:44.300" v="19"/>
        <pc:sldMkLst>
          <pc:docMk/>
          <pc:sldMk cId="0" sldId="259"/>
        </pc:sldMkLst>
        <pc:spChg chg="mod">
          <ac:chgData name="Catalina Szigeti" userId="3f4d98c82cce39ac" providerId="LiveId" clId="{6262495C-7C68-4E7A-855E-284C3893F2F0}" dt="2020-12-27T14:46:09.528" v="17" actId="20577"/>
          <ac:spMkLst>
            <pc:docMk/>
            <pc:sldMk cId="0" sldId="259"/>
            <ac:spMk id="201" creationId="{00000000-0000-0000-0000-000000000000}"/>
          </ac:spMkLst>
        </pc:spChg>
        <pc:spChg chg="mod">
          <ac:chgData name="Catalina Szigeti" userId="3f4d98c82cce39ac" providerId="LiveId" clId="{6262495C-7C68-4E7A-855E-284C3893F2F0}" dt="2020-12-27T14:46:27.255" v="18"/>
          <ac:spMkLst>
            <pc:docMk/>
            <pc:sldMk cId="0" sldId="259"/>
            <ac:spMk id="212" creationId="{00000000-0000-0000-0000-000000000000}"/>
          </ac:spMkLst>
        </pc:spChg>
        <pc:spChg chg="mod">
          <ac:chgData name="Catalina Szigeti" userId="3f4d98c82cce39ac" providerId="LiveId" clId="{6262495C-7C68-4E7A-855E-284C3893F2F0}" dt="2020-12-27T14:46:44.300" v="19"/>
          <ac:spMkLst>
            <pc:docMk/>
            <pc:sldMk cId="0" sldId="259"/>
            <ac:spMk id="215" creationId="{00000000-0000-0000-0000-000000000000}"/>
          </ac:spMkLst>
        </pc:spChg>
      </pc:sldChg>
      <pc:sldChg chg="modSp mod">
        <pc:chgData name="Catalina Szigeti" userId="3f4d98c82cce39ac" providerId="LiveId" clId="{6262495C-7C68-4E7A-855E-284C3893F2F0}" dt="2020-12-27T14:47:38.766" v="30" actId="20577"/>
        <pc:sldMkLst>
          <pc:docMk/>
          <pc:sldMk cId="0" sldId="260"/>
        </pc:sldMkLst>
        <pc:spChg chg="mod">
          <ac:chgData name="Catalina Szigeti" userId="3f4d98c82cce39ac" providerId="LiveId" clId="{6262495C-7C68-4E7A-855E-284C3893F2F0}" dt="2020-12-27T14:47:20.695" v="24"/>
          <ac:spMkLst>
            <pc:docMk/>
            <pc:sldMk cId="0" sldId="260"/>
            <ac:spMk id="221" creationId="{00000000-0000-0000-0000-000000000000}"/>
          </ac:spMkLst>
        </pc:spChg>
        <pc:spChg chg="mod">
          <ac:chgData name="Catalina Szigeti" userId="3f4d98c82cce39ac" providerId="LiveId" clId="{6262495C-7C68-4E7A-855E-284C3893F2F0}" dt="2020-12-27T14:46:53.052" v="21" actId="20577"/>
          <ac:spMkLst>
            <pc:docMk/>
            <pc:sldMk cId="0" sldId="260"/>
            <ac:spMk id="222" creationId="{00000000-0000-0000-0000-000000000000}"/>
          </ac:spMkLst>
        </pc:spChg>
        <pc:spChg chg="mod">
          <ac:chgData name="Catalina Szigeti" userId="3f4d98c82cce39ac" providerId="LiveId" clId="{6262495C-7C68-4E7A-855E-284C3893F2F0}" dt="2020-12-27T14:47:38.766" v="30" actId="20577"/>
          <ac:spMkLst>
            <pc:docMk/>
            <pc:sldMk cId="0" sldId="260"/>
            <ac:spMk id="224" creationId="{00000000-0000-0000-0000-000000000000}"/>
          </ac:spMkLst>
        </pc:spChg>
        <pc:spChg chg="mod">
          <ac:chgData name="Catalina Szigeti" userId="3f4d98c82cce39ac" providerId="LiveId" clId="{6262495C-7C68-4E7A-855E-284C3893F2F0}" dt="2020-12-27T14:46:55.806" v="23" actId="20577"/>
          <ac:spMkLst>
            <pc:docMk/>
            <pc:sldMk cId="0" sldId="260"/>
            <ac:spMk id="233" creationId="{00000000-0000-0000-0000-000000000000}"/>
          </ac:spMkLst>
        </pc:spChg>
      </pc:sldChg>
      <pc:sldChg chg="modSp mod">
        <pc:chgData name="Catalina Szigeti" userId="3f4d98c82cce39ac" providerId="LiveId" clId="{6262495C-7C68-4E7A-855E-284C3893F2F0}" dt="2020-12-27T14:48:32.919" v="33" actId="20577"/>
        <pc:sldMkLst>
          <pc:docMk/>
          <pc:sldMk cId="0" sldId="261"/>
        </pc:sldMkLst>
        <pc:spChg chg="mod">
          <ac:chgData name="Catalina Szigeti" userId="3f4d98c82cce39ac" providerId="LiveId" clId="{6262495C-7C68-4E7A-855E-284C3893F2F0}" dt="2020-12-27T14:48:32.919" v="33" actId="20577"/>
          <ac:spMkLst>
            <pc:docMk/>
            <pc:sldMk cId="0" sldId="261"/>
            <ac:spMk id="240" creationId="{00000000-0000-0000-0000-000000000000}"/>
          </ac:spMkLst>
        </pc:spChg>
      </pc:sldChg>
      <pc:sldChg chg="del">
        <pc:chgData name="Catalina Szigeti" userId="3f4d98c82cce39ac" providerId="LiveId" clId="{6262495C-7C68-4E7A-855E-284C3893F2F0}" dt="2020-12-27T15:42:58.046" v="944" actId="47"/>
        <pc:sldMkLst>
          <pc:docMk/>
          <pc:sldMk cId="0" sldId="270"/>
        </pc:sldMkLst>
      </pc:sldChg>
      <pc:sldChg chg="modSp mod">
        <pc:chgData name="Catalina Szigeti" userId="3f4d98c82cce39ac" providerId="LiveId" clId="{6262495C-7C68-4E7A-855E-284C3893F2F0}" dt="2020-12-27T15:43:18.061" v="948" actId="20577"/>
        <pc:sldMkLst>
          <pc:docMk/>
          <pc:sldMk cId="0" sldId="271"/>
        </pc:sldMkLst>
        <pc:spChg chg="mod">
          <ac:chgData name="Catalina Szigeti" userId="3f4d98c82cce39ac" providerId="LiveId" clId="{6262495C-7C68-4E7A-855E-284C3893F2F0}" dt="2020-12-27T15:43:18.061" v="948" actId="20577"/>
          <ac:spMkLst>
            <pc:docMk/>
            <pc:sldMk cId="0" sldId="271"/>
            <ac:spMk id="364" creationId="{00000000-0000-0000-0000-000000000000}"/>
          </ac:spMkLst>
        </pc:spChg>
        <pc:spChg chg="mod">
          <ac:chgData name="Catalina Szigeti" userId="3f4d98c82cce39ac" providerId="LiveId" clId="{6262495C-7C68-4E7A-855E-284C3893F2F0}" dt="2020-12-27T15:43:14.716" v="946" actId="20577"/>
          <ac:spMkLst>
            <pc:docMk/>
            <pc:sldMk cId="0" sldId="271"/>
            <ac:spMk id="366" creationId="{00000000-0000-0000-0000-000000000000}"/>
          </ac:spMkLst>
        </pc:spChg>
      </pc:sldChg>
      <pc:sldChg chg="modSp mod">
        <pc:chgData name="Catalina Szigeti" userId="3f4d98c82cce39ac" providerId="LiveId" clId="{6262495C-7C68-4E7A-855E-284C3893F2F0}" dt="2020-12-27T15:43:32.459" v="952" actId="20577"/>
        <pc:sldMkLst>
          <pc:docMk/>
          <pc:sldMk cId="0" sldId="274"/>
        </pc:sldMkLst>
        <pc:spChg chg="mod">
          <ac:chgData name="Catalina Szigeti" userId="3f4d98c82cce39ac" providerId="LiveId" clId="{6262495C-7C68-4E7A-855E-284C3893F2F0}" dt="2020-12-27T15:43:32.459" v="952" actId="20577"/>
          <ac:spMkLst>
            <pc:docMk/>
            <pc:sldMk cId="0" sldId="274"/>
            <ac:spMk id="14" creationId="{7780CCD8-FC7F-49B9-B57C-C0744799B843}"/>
          </ac:spMkLst>
        </pc:spChg>
        <pc:spChg chg="mod">
          <ac:chgData name="Catalina Szigeti" userId="3f4d98c82cce39ac" providerId="LiveId" clId="{6262495C-7C68-4E7A-855E-284C3893F2F0}" dt="2020-12-27T15:43:29.306" v="950" actId="20577"/>
          <ac:spMkLst>
            <pc:docMk/>
            <pc:sldMk cId="0" sldId="274"/>
            <ac:spMk id="420" creationId="{00000000-0000-0000-0000-000000000000}"/>
          </ac:spMkLst>
        </pc:spChg>
      </pc:sldChg>
      <pc:sldChg chg="modSp mod">
        <pc:chgData name="Catalina Szigeti" userId="3f4d98c82cce39ac" providerId="LiveId" clId="{6262495C-7C68-4E7A-855E-284C3893F2F0}" dt="2020-12-27T15:43:37.684" v="954" actId="20577"/>
        <pc:sldMkLst>
          <pc:docMk/>
          <pc:sldMk cId="0" sldId="275"/>
        </pc:sldMkLst>
        <pc:spChg chg="mod">
          <ac:chgData name="Catalina Szigeti" userId="3f4d98c82cce39ac" providerId="LiveId" clId="{6262495C-7C68-4E7A-855E-284C3893F2F0}" dt="2020-12-27T15:43:37.684" v="954" actId="20577"/>
          <ac:spMkLst>
            <pc:docMk/>
            <pc:sldMk cId="0" sldId="275"/>
            <ac:spMk id="14" creationId="{C7FE3430-D591-4045-BE5F-E2A55E4E5D84}"/>
          </ac:spMkLst>
        </pc:spChg>
      </pc:sldChg>
      <pc:sldChg chg="modSp mod">
        <pc:chgData name="Catalina Szigeti" userId="3f4d98c82cce39ac" providerId="LiveId" clId="{6262495C-7C68-4E7A-855E-284C3893F2F0}" dt="2020-12-27T14:46:00.523" v="15"/>
        <pc:sldMkLst>
          <pc:docMk/>
          <pc:sldMk cId="0" sldId="276"/>
        </pc:sldMkLst>
        <pc:spChg chg="mod">
          <ac:chgData name="Catalina Szigeti" userId="3f4d98c82cce39ac" providerId="LiveId" clId="{6262495C-7C68-4E7A-855E-284C3893F2F0}" dt="2020-12-27T14:45:53.260" v="14"/>
          <ac:spMkLst>
            <pc:docMk/>
            <pc:sldMk cId="0" sldId="276"/>
            <ac:spMk id="24" creationId="{FE5EAF1E-3D12-41E1-82C7-77DB597BD865}"/>
          </ac:spMkLst>
        </pc:spChg>
        <pc:spChg chg="mod">
          <ac:chgData name="Catalina Szigeti" userId="3f4d98c82cce39ac" providerId="LiveId" clId="{6262495C-7C68-4E7A-855E-284C3893F2F0}" dt="2020-12-27T14:45:45.698" v="13" actId="20577"/>
          <ac:spMkLst>
            <pc:docMk/>
            <pc:sldMk cId="0" sldId="276"/>
            <ac:spMk id="185" creationId="{00000000-0000-0000-0000-000000000000}"/>
          </ac:spMkLst>
        </pc:spChg>
        <pc:spChg chg="mod">
          <ac:chgData name="Catalina Szigeti" userId="3f4d98c82cce39ac" providerId="LiveId" clId="{6262495C-7C68-4E7A-855E-284C3893F2F0}" dt="2020-12-27T14:46:00.523" v="15"/>
          <ac:spMkLst>
            <pc:docMk/>
            <pc:sldMk cId="0" sldId="276"/>
            <ac:spMk id="190" creationId="{00000000-0000-0000-0000-000000000000}"/>
          </ac:spMkLst>
        </pc:spChg>
      </pc:sldChg>
      <pc:sldChg chg="del">
        <pc:chgData name="Catalina Szigeti" userId="3f4d98c82cce39ac" providerId="LiveId" clId="{6262495C-7C68-4E7A-855E-284C3893F2F0}" dt="2020-12-27T15:45:07.106" v="965" actId="47"/>
        <pc:sldMkLst>
          <pc:docMk/>
          <pc:sldMk cId="3753607833" sldId="277"/>
        </pc:sldMkLst>
      </pc:sldChg>
      <pc:sldChg chg="del">
        <pc:chgData name="Catalina Szigeti" userId="3f4d98c82cce39ac" providerId="LiveId" clId="{6262495C-7C68-4E7A-855E-284C3893F2F0}" dt="2020-12-27T15:29:10.184" v="714" actId="47"/>
        <pc:sldMkLst>
          <pc:docMk/>
          <pc:sldMk cId="3511012016" sldId="278"/>
        </pc:sldMkLst>
      </pc:sldChg>
      <pc:sldChg chg="del">
        <pc:chgData name="Catalina Szigeti" userId="3f4d98c82cce39ac" providerId="LiveId" clId="{6262495C-7C68-4E7A-855E-284C3893F2F0}" dt="2020-12-27T15:31:59.933" v="773" actId="47"/>
        <pc:sldMkLst>
          <pc:docMk/>
          <pc:sldMk cId="682647586" sldId="279"/>
        </pc:sldMkLst>
      </pc:sldChg>
      <pc:sldChg chg="del">
        <pc:chgData name="Catalina Szigeti" userId="3f4d98c82cce39ac" providerId="LiveId" clId="{6262495C-7C68-4E7A-855E-284C3893F2F0}" dt="2020-12-27T15:29:11.518" v="715" actId="47"/>
        <pc:sldMkLst>
          <pc:docMk/>
          <pc:sldMk cId="3887740273" sldId="280"/>
        </pc:sldMkLst>
      </pc:sldChg>
      <pc:sldChg chg="modSp mod">
        <pc:chgData name="Catalina Szigeti" userId="3f4d98c82cce39ac" providerId="LiveId" clId="{6262495C-7C68-4E7A-855E-284C3893F2F0}" dt="2020-12-27T15:31:43.407" v="772"/>
        <pc:sldMkLst>
          <pc:docMk/>
          <pc:sldMk cId="2422985908" sldId="281"/>
        </pc:sldMkLst>
        <pc:spChg chg="mod">
          <ac:chgData name="Catalina Szigeti" userId="3f4d98c82cce39ac" providerId="LiveId" clId="{6262495C-7C68-4E7A-855E-284C3893F2F0}" dt="2020-12-27T15:31:43.407" v="772"/>
          <ac:spMkLst>
            <pc:docMk/>
            <pc:sldMk cId="2422985908" sldId="281"/>
            <ac:spMk id="333" creationId="{00000000-0000-0000-0000-000000000000}"/>
          </ac:spMkLst>
        </pc:spChg>
      </pc:sldChg>
      <pc:sldChg chg="addSp delSp modSp del">
        <pc:chgData name="Catalina Szigeti" userId="3f4d98c82cce39ac" providerId="LiveId" clId="{6262495C-7C68-4E7A-855E-284C3893F2F0}" dt="2020-12-27T15:37:43.966" v="886" actId="47"/>
        <pc:sldMkLst>
          <pc:docMk/>
          <pc:sldMk cId="1415852971" sldId="282"/>
        </pc:sldMkLst>
        <pc:spChg chg="add del mod">
          <ac:chgData name="Catalina Szigeti" userId="3f4d98c82cce39ac" providerId="LiveId" clId="{6262495C-7C68-4E7A-855E-284C3893F2F0}" dt="2020-12-27T15:36:30.221" v="860"/>
          <ac:spMkLst>
            <pc:docMk/>
            <pc:sldMk cId="1415852971" sldId="282"/>
            <ac:spMk id="12" creationId="{DF27F947-7525-4399-88B2-F7370011D12B}"/>
          </ac:spMkLst>
        </pc:spChg>
      </pc:sldChg>
      <pc:sldChg chg="del">
        <pc:chgData name="Catalina Szigeti" userId="3f4d98c82cce39ac" providerId="LiveId" clId="{6262495C-7C68-4E7A-855E-284C3893F2F0}" dt="2020-12-27T15:37:45.518" v="887" actId="47"/>
        <pc:sldMkLst>
          <pc:docMk/>
          <pc:sldMk cId="749180924" sldId="283"/>
        </pc:sldMkLst>
      </pc:sldChg>
      <pc:sldChg chg="del">
        <pc:chgData name="Catalina Szigeti" userId="3f4d98c82cce39ac" providerId="LiveId" clId="{6262495C-7C68-4E7A-855E-284C3893F2F0}" dt="2020-12-27T15:37:46.721" v="888" actId="47"/>
        <pc:sldMkLst>
          <pc:docMk/>
          <pc:sldMk cId="2756436068" sldId="284"/>
        </pc:sldMkLst>
      </pc:sldChg>
      <pc:sldChg chg="addSp delSp modSp add mod modClrScheme chgLayout">
        <pc:chgData name="Catalina Szigeti" userId="3f4d98c82cce39ac" providerId="LiveId" clId="{6262495C-7C68-4E7A-855E-284C3893F2F0}" dt="2020-12-27T14:57:17.441" v="189" actId="403"/>
        <pc:sldMkLst>
          <pc:docMk/>
          <pc:sldMk cId="2978852764" sldId="285"/>
        </pc:sldMkLst>
        <pc:spChg chg="add mod ord">
          <ac:chgData name="Catalina Szigeti" userId="3f4d98c82cce39ac" providerId="LiveId" clId="{6262495C-7C68-4E7A-855E-284C3893F2F0}" dt="2020-12-27T14:55:30.616" v="175" actId="1076"/>
          <ac:spMkLst>
            <pc:docMk/>
            <pc:sldMk cId="2978852764" sldId="285"/>
            <ac:spMk id="3" creationId="{DCA14FEE-7D02-44A8-88B7-F20EAF19B949}"/>
          </ac:spMkLst>
        </pc:spChg>
        <pc:spChg chg="mod">
          <ac:chgData name="Catalina Szigeti" userId="3f4d98c82cce39ac" providerId="LiveId" clId="{6262495C-7C68-4E7A-855E-284C3893F2F0}" dt="2020-12-27T14:55:42.496" v="177" actId="1076"/>
          <ac:spMkLst>
            <pc:docMk/>
            <pc:sldMk cId="2978852764" sldId="285"/>
            <ac:spMk id="9" creationId="{4FE0395E-A35D-48C1-912D-6908F10DC1EB}"/>
          </ac:spMkLst>
        </pc:spChg>
        <pc:spChg chg="add mod">
          <ac:chgData name="Catalina Szigeti" userId="3f4d98c82cce39ac" providerId="LiveId" clId="{6262495C-7C68-4E7A-855E-284C3893F2F0}" dt="2020-12-27T14:57:17.441" v="189" actId="403"/>
          <ac:spMkLst>
            <pc:docMk/>
            <pc:sldMk cId="2978852764" sldId="285"/>
            <ac:spMk id="10" creationId="{1EEC6D9A-1BFF-4331-AEB8-3D01685DBD37}"/>
          </ac:spMkLst>
        </pc:spChg>
        <pc:spChg chg="mod">
          <ac:chgData name="Catalina Szigeti" userId="3f4d98c82cce39ac" providerId="LiveId" clId="{6262495C-7C68-4E7A-855E-284C3893F2F0}" dt="2020-12-27T14:55:42.496" v="177" actId="1076"/>
          <ac:spMkLst>
            <pc:docMk/>
            <pc:sldMk cId="2978852764" sldId="285"/>
            <ac:spMk id="13" creationId="{13060848-E0C2-400E-B2B9-348AB85BBEC8}"/>
          </ac:spMkLst>
        </pc:spChg>
        <pc:spChg chg="add mod ord">
          <ac:chgData name="Catalina Szigeti" userId="3f4d98c82cce39ac" providerId="LiveId" clId="{6262495C-7C68-4E7A-855E-284C3893F2F0}" dt="2020-12-27T14:55:30.616" v="175" actId="1076"/>
          <ac:spMkLst>
            <pc:docMk/>
            <pc:sldMk cId="2978852764" sldId="285"/>
            <ac:spMk id="15" creationId="{94570E37-D5E3-47B0-8900-6EBD8C5F2A13}"/>
          </ac:spMkLst>
        </pc:spChg>
        <pc:spChg chg="add del">
          <ac:chgData name="Catalina Szigeti" userId="3f4d98c82cce39ac" providerId="LiveId" clId="{6262495C-7C68-4E7A-855E-284C3893F2F0}" dt="2020-12-27T14:53:37.856" v="149" actId="22"/>
          <ac:spMkLst>
            <pc:docMk/>
            <pc:sldMk cId="2978852764" sldId="285"/>
            <ac:spMk id="16" creationId="{2A929659-0A28-4FE2-BF66-33FF387410D7}"/>
          </ac:spMkLst>
        </pc:spChg>
        <pc:spChg chg="add mod">
          <ac:chgData name="Catalina Szigeti" userId="3f4d98c82cce39ac" providerId="LiveId" clId="{6262495C-7C68-4E7A-855E-284C3893F2F0}" dt="2020-12-27T14:55:22.740" v="174" actId="1076"/>
          <ac:spMkLst>
            <pc:docMk/>
            <pc:sldMk cId="2978852764" sldId="285"/>
            <ac:spMk id="17" creationId="{E3EFA0D1-E249-4B7A-A45C-5E038167B5A1}"/>
          </ac:spMkLst>
        </pc:spChg>
        <pc:spChg chg="mod">
          <ac:chgData name="Catalina Szigeti" userId="3f4d98c82cce39ac" providerId="LiveId" clId="{6262495C-7C68-4E7A-855E-284C3893F2F0}" dt="2020-12-27T14:49:27.265" v="84" actId="20577"/>
          <ac:spMkLst>
            <pc:docMk/>
            <pc:sldMk cId="2978852764" sldId="285"/>
            <ac:spMk id="239" creationId="{00000000-0000-0000-0000-000000000000}"/>
          </ac:spMkLst>
        </pc:spChg>
        <pc:spChg chg="del mod ord">
          <ac:chgData name="Catalina Szigeti" userId="3f4d98c82cce39ac" providerId="LiveId" clId="{6262495C-7C68-4E7A-855E-284C3893F2F0}" dt="2020-12-27T14:56:16.181" v="178" actId="478"/>
          <ac:spMkLst>
            <pc:docMk/>
            <pc:sldMk cId="2978852764" sldId="285"/>
            <ac:spMk id="241" creationId="{00000000-0000-0000-0000-000000000000}"/>
          </ac:spMkLst>
        </pc:spChg>
        <pc:picChg chg="del">
          <ac:chgData name="Catalina Szigeti" userId="3f4d98c82cce39ac" providerId="LiveId" clId="{6262495C-7C68-4E7A-855E-284C3893F2F0}" dt="2020-12-27T14:50:40.846" v="96" actId="478"/>
          <ac:picMkLst>
            <pc:docMk/>
            <pc:sldMk cId="2978852764" sldId="285"/>
            <ac:picMk id="11" creationId="{59632F20-F0E5-4DB8-9B26-60F752272948}"/>
          </ac:picMkLst>
        </pc:picChg>
        <pc:picChg chg="del">
          <ac:chgData name="Catalina Szigeti" userId="3f4d98c82cce39ac" providerId="LiveId" clId="{6262495C-7C68-4E7A-855E-284C3893F2F0}" dt="2020-12-27T14:50:42.307" v="97" actId="478"/>
          <ac:picMkLst>
            <pc:docMk/>
            <pc:sldMk cId="2978852764" sldId="285"/>
            <ac:picMk id="12" creationId="{5EF3D258-1101-4C59-96B9-C1D2981F883B}"/>
          </ac:picMkLst>
        </pc:picChg>
        <pc:picChg chg="add mod ord modCrop">
          <ac:chgData name="Catalina Szigeti" userId="3f4d98c82cce39ac" providerId="LiveId" clId="{6262495C-7C68-4E7A-855E-284C3893F2F0}" dt="2020-12-27T14:55:30.616" v="175" actId="1076"/>
          <ac:picMkLst>
            <pc:docMk/>
            <pc:sldMk cId="2978852764" sldId="285"/>
            <ac:picMk id="14" creationId="{E69A23B5-02D2-44B9-B147-5AE11E737E28}"/>
          </ac:picMkLst>
        </pc:picChg>
      </pc:sldChg>
      <pc:sldChg chg="addSp delSp modSp add mod modClrScheme chgLayout">
        <pc:chgData name="Catalina Szigeti" userId="3f4d98c82cce39ac" providerId="LiveId" clId="{6262495C-7C68-4E7A-855E-284C3893F2F0}" dt="2020-12-27T15:04:12.140" v="247" actId="1076"/>
        <pc:sldMkLst>
          <pc:docMk/>
          <pc:sldMk cId="2724707232" sldId="286"/>
        </pc:sldMkLst>
        <pc:spChg chg="add mod ord">
          <ac:chgData name="Catalina Szigeti" userId="3f4d98c82cce39ac" providerId="LiveId" clId="{6262495C-7C68-4E7A-855E-284C3893F2F0}" dt="2020-12-27T15:03:34.624" v="244" actId="1076"/>
          <ac:spMkLst>
            <pc:docMk/>
            <pc:sldMk cId="2724707232" sldId="286"/>
            <ac:spMk id="2" creationId="{BF36E46C-2CA8-4023-9658-9AA8E6063B1E}"/>
          </ac:spMkLst>
        </pc:spChg>
        <pc:spChg chg="del">
          <ac:chgData name="Catalina Szigeti" userId="3f4d98c82cce39ac" providerId="LiveId" clId="{6262495C-7C68-4E7A-855E-284C3893F2F0}" dt="2020-12-27T14:56:52.762" v="180" actId="478"/>
          <ac:spMkLst>
            <pc:docMk/>
            <pc:sldMk cId="2724707232" sldId="286"/>
            <ac:spMk id="3" creationId="{DCA14FEE-7D02-44A8-88B7-F20EAF19B949}"/>
          </ac:spMkLst>
        </pc:spChg>
        <pc:spChg chg="add del mod">
          <ac:chgData name="Catalina Szigeti" userId="3f4d98c82cce39ac" providerId="LiveId" clId="{6262495C-7C68-4E7A-855E-284C3893F2F0}" dt="2020-12-27T15:02:35.251" v="238" actId="478"/>
          <ac:spMkLst>
            <pc:docMk/>
            <pc:sldMk cId="2724707232" sldId="286"/>
            <ac:spMk id="4" creationId="{C1B67D74-BF28-4117-AAAE-690279DD2661}"/>
          </ac:spMkLst>
        </pc:spChg>
        <pc:spChg chg="add mod ord">
          <ac:chgData name="Catalina Szigeti" userId="3f4d98c82cce39ac" providerId="LiveId" clId="{6262495C-7C68-4E7A-855E-284C3893F2F0}" dt="2020-12-27T15:03:42.511" v="245" actId="2085"/>
          <ac:spMkLst>
            <pc:docMk/>
            <pc:sldMk cId="2724707232" sldId="286"/>
            <ac:spMk id="5" creationId="{0E3A0D88-BB2A-495E-828B-E7C8DBCFD007}"/>
          </ac:spMkLst>
        </pc:spChg>
        <pc:spChg chg="del">
          <ac:chgData name="Catalina Szigeti" userId="3f4d98c82cce39ac" providerId="LiveId" clId="{6262495C-7C68-4E7A-855E-284C3893F2F0}" dt="2020-12-27T14:57:00.066" v="183" actId="478"/>
          <ac:spMkLst>
            <pc:docMk/>
            <pc:sldMk cId="2724707232" sldId="286"/>
            <ac:spMk id="9" creationId="{4FE0395E-A35D-48C1-912D-6908F10DC1EB}"/>
          </ac:spMkLst>
        </pc:spChg>
        <pc:spChg chg="mod">
          <ac:chgData name="Catalina Szigeti" userId="3f4d98c82cce39ac" providerId="LiveId" clId="{6262495C-7C68-4E7A-855E-284C3893F2F0}" dt="2020-12-27T15:01:02.468" v="226" actId="1076"/>
          <ac:spMkLst>
            <pc:docMk/>
            <pc:sldMk cId="2724707232" sldId="286"/>
            <ac:spMk id="10" creationId="{1EEC6D9A-1BFF-4331-AEB8-3D01685DBD37}"/>
          </ac:spMkLst>
        </pc:spChg>
        <pc:spChg chg="del">
          <ac:chgData name="Catalina Szigeti" userId="3f4d98c82cce39ac" providerId="LiveId" clId="{6262495C-7C68-4E7A-855E-284C3893F2F0}" dt="2020-12-27T14:57:00.066" v="183" actId="478"/>
          <ac:spMkLst>
            <pc:docMk/>
            <pc:sldMk cId="2724707232" sldId="286"/>
            <ac:spMk id="13" creationId="{13060848-E0C2-400E-B2B9-348AB85BBEC8}"/>
          </ac:spMkLst>
        </pc:spChg>
        <pc:spChg chg="del">
          <ac:chgData name="Catalina Szigeti" userId="3f4d98c82cce39ac" providerId="LiveId" clId="{6262495C-7C68-4E7A-855E-284C3893F2F0}" dt="2020-12-27T14:56:53.518" v="181" actId="478"/>
          <ac:spMkLst>
            <pc:docMk/>
            <pc:sldMk cId="2724707232" sldId="286"/>
            <ac:spMk id="15" creationId="{94570E37-D5E3-47B0-8900-6EBD8C5F2A13}"/>
          </ac:spMkLst>
        </pc:spChg>
        <pc:spChg chg="add mod ord">
          <ac:chgData name="Catalina Szigeti" userId="3f4d98c82cce39ac" providerId="LiveId" clId="{6262495C-7C68-4E7A-855E-284C3893F2F0}" dt="2020-12-27T15:03:26.956" v="243" actId="2085"/>
          <ac:spMkLst>
            <pc:docMk/>
            <pc:sldMk cId="2724707232" sldId="286"/>
            <ac:spMk id="16" creationId="{A2679BCE-9C6B-45D0-9227-A9F4B2FE4025}"/>
          </ac:spMkLst>
        </pc:spChg>
        <pc:spChg chg="del">
          <ac:chgData name="Catalina Szigeti" userId="3f4d98c82cce39ac" providerId="LiveId" clId="{6262495C-7C68-4E7A-855E-284C3893F2F0}" dt="2020-12-27T14:56:52.762" v="180" actId="478"/>
          <ac:spMkLst>
            <pc:docMk/>
            <pc:sldMk cId="2724707232" sldId="286"/>
            <ac:spMk id="17" creationId="{E3EFA0D1-E249-4B7A-A45C-5E038167B5A1}"/>
          </ac:spMkLst>
        </pc:spChg>
        <pc:picChg chg="add mod modCrop">
          <ac:chgData name="Catalina Szigeti" userId="3f4d98c82cce39ac" providerId="LiveId" clId="{6262495C-7C68-4E7A-855E-284C3893F2F0}" dt="2020-12-27T15:03:34.624" v="244" actId="1076"/>
          <ac:picMkLst>
            <pc:docMk/>
            <pc:sldMk cId="2724707232" sldId="286"/>
            <ac:picMk id="11" creationId="{82BD2AB3-E097-441F-8093-55DDF3BF6C67}"/>
          </ac:picMkLst>
        </pc:picChg>
        <pc:picChg chg="add mod">
          <ac:chgData name="Catalina Szigeti" userId="3f4d98c82cce39ac" providerId="LiveId" clId="{6262495C-7C68-4E7A-855E-284C3893F2F0}" dt="2020-12-27T15:04:12.140" v="247" actId="1076"/>
          <ac:picMkLst>
            <pc:docMk/>
            <pc:sldMk cId="2724707232" sldId="286"/>
            <ac:picMk id="12" creationId="{EA68F9F4-1906-4B67-B8E2-80D2009E9555}"/>
          </ac:picMkLst>
        </pc:picChg>
        <pc:picChg chg="del">
          <ac:chgData name="Catalina Szigeti" userId="3f4d98c82cce39ac" providerId="LiveId" clId="{6262495C-7C68-4E7A-855E-284C3893F2F0}" dt="2020-12-27T14:56:52.762" v="180" actId="478"/>
          <ac:picMkLst>
            <pc:docMk/>
            <pc:sldMk cId="2724707232" sldId="286"/>
            <ac:picMk id="14" creationId="{E69A23B5-02D2-44B9-B147-5AE11E737E28}"/>
          </ac:picMkLst>
        </pc:picChg>
        <pc:picChg chg="add mod">
          <ac:chgData name="Catalina Szigeti" userId="3f4d98c82cce39ac" providerId="LiveId" clId="{6262495C-7C68-4E7A-855E-284C3893F2F0}" dt="2020-12-27T15:01:31.519" v="231" actId="196"/>
          <ac:picMkLst>
            <pc:docMk/>
            <pc:sldMk cId="2724707232" sldId="286"/>
            <ac:picMk id="18" creationId="{EE707470-C164-401B-BFB1-583B74D771AD}"/>
          </ac:picMkLst>
        </pc:picChg>
      </pc:sldChg>
      <pc:sldChg chg="addSp delSp modSp add mod ord">
        <pc:chgData name="Catalina Szigeti" userId="3f4d98c82cce39ac" providerId="LiveId" clId="{6262495C-7C68-4E7A-855E-284C3893F2F0}" dt="2020-12-27T15:09:51.778" v="329" actId="1076"/>
        <pc:sldMkLst>
          <pc:docMk/>
          <pc:sldMk cId="1468857428" sldId="287"/>
        </pc:sldMkLst>
        <pc:spChg chg="del">
          <ac:chgData name="Catalina Szigeti" userId="3f4d98c82cce39ac" providerId="LiveId" clId="{6262495C-7C68-4E7A-855E-284C3893F2F0}" dt="2020-12-27T15:05:48.890" v="274" actId="478"/>
          <ac:spMkLst>
            <pc:docMk/>
            <pc:sldMk cId="1468857428" sldId="287"/>
            <ac:spMk id="3" creationId="{DCA14FEE-7D02-44A8-88B7-F20EAF19B949}"/>
          </ac:spMkLst>
        </pc:spChg>
        <pc:spChg chg="mod">
          <ac:chgData name="Catalina Szigeti" userId="3f4d98c82cce39ac" providerId="LiveId" clId="{6262495C-7C68-4E7A-855E-284C3893F2F0}" dt="2020-12-27T15:09:51.778" v="329" actId="1076"/>
          <ac:spMkLst>
            <pc:docMk/>
            <pc:sldMk cId="1468857428" sldId="287"/>
            <ac:spMk id="9" creationId="{4FE0395E-A35D-48C1-912D-6908F10DC1EB}"/>
          </ac:spMkLst>
        </pc:spChg>
        <pc:spChg chg="mod">
          <ac:chgData name="Catalina Szigeti" userId="3f4d98c82cce39ac" providerId="LiveId" clId="{6262495C-7C68-4E7A-855E-284C3893F2F0}" dt="2020-12-27T15:05:08.512" v="272" actId="403"/>
          <ac:spMkLst>
            <pc:docMk/>
            <pc:sldMk cId="1468857428" sldId="287"/>
            <ac:spMk id="10" creationId="{1EEC6D9A-1BFF-4331-AEB8-3D01685DBD37}"/>
          </ac:spMkLst>
        </pc:spChg>
        <pc:spChg chg="mod">
          <ac:chgData name="Catalina Szigeti" userId="3f4d98c82cce39ac" providerId="LiveId" clId="{6262495C-7C68-4E7A-855E-284C3893F2F0}" dt="2020-12-27T15:09:51.778" v="329" actId="1076"/>
          <ac:spMkLst>
            <pc:docMk/>
            <pc:sldMk cId="1468857428" sldId="287"/>
            <ac:spMk id="13" creationId="{13060848-E0C2-400E-B2B9-348AB85BBEC8}"/>
          </ac:spMkLst>
        </pc:spChg>
        <pc:spChg chg="del">
          <ac:chgData name="Catalina Szigeti" userId="3f4d98c82cce39ac" providerId="LiveId" clId="{6262495C-7C68-4E7A-855E-284C3893F2F0}" dt="2020-12-27T15:05:50.450" v="275" actId="478"/>
          <ac:spMkLst>
            <pc:docMk/>
            <pc:sldMk cId="1468857428" sldId="287"/>
            <ac:spMk id="15" creationId="{94570E37-D5E3-47B0-8900-6EBD8C5F2A13}"/>
          </ac:spMkLst>
        </pc:spChg>
        <pc:spChg chg="add mod ord">
          <ac:chgData name="Catalina Szigeti" userId="3f4d98c82cce39ac" providerId="LiveId" clId="{6262495C-7C68-4E7A-855E-284C3893F2F0}" dt="2020-12-27T15:09:51.778" v="329" actId="1076"/>
          <ac:spMkLst>
            <pc:docMk/>
            <pc:sldMk cId="1468857428" sldId="287"/>
            <ac:spMk id="16" creationId="{CB0EF4AE-72AD-47CF-A9B9-5D445096BBF0}"/>
          </ac:spMkLst>
        </pc:spChg>
        <pc:spChg chg="del">
          <ac:chgData name="Catalina Szigeti" userId="3f4d98c82cce39ac" providerId="LiveId" clId="{6262495C-7C68-4E7A-855E-284C3893F2F0}" dt="2020-12-27T15:05:45.571" v="273" actId="478"/>
          <ac:spMkLst>
            <pc:docMk/>
            <pc:sldMk cId="1468857428" sldId="287"/>
            <ac:spMk id="17" creationId="{E3EFA0D1-E249-4B7A-A45C-5E038167B5A1}"/>
          </ac:spMkLst>
        </pc:spChg>
        <pc:picChg chg="add mod">
          <ac:chgData name="Catalina Szigeti" userId="3f4d98c82cce39ac" providerId="LiveId" clId="{6262495C-7C68-4E7A-855E-284C3893F2F0}" dt="2020-12-27T15:09:51.778" v="329" actId="1076"/>
          <ac:picMkLst>
            <pc:docMk/>
            <pc:sldMk cId="1468857428" sldId="287"/>
            <ac:picMk id="11" creationId="{046DCCE3-F1E2-4743-8BCD-69C03BA53C8F}"/>
          </ac:picMkLst>
        </pc:picChg>
        <pc:picChg chg="add mod">
          <ac:chgData name="Catalina Szigeti" userId="3f4d98c82cce39ac" providerId="LiveId" clId="{6262495C-7C68-4E7A-855E-284C3893F2F0}" dt="2020-12-27T15:09:51.778" v="329" actId="1076"/>
          <ac:picMkLst>
            <pc:docMk/>
            <pc:sldMk cId="1468857428" sldId="287"/>
            <ac:picMk id="12" creationId="{96B24F79-B6A3-46F4-BE90-C9E2C45969E5}"/>
          </ac:picMkLst>
        </pc:picChg>
        <pc:picChg chg="del">
          <ac:chgData name="Catalina Szigeti" userId="3f4d98c82cce39ac" providerId="LiveId" clId="{6262495C-7C68-4E7A-855E-284C3893F2F0}" dt="2020-12-27T15:05:48.890" v="274" actId="478"/>
          <ac:picMkLst>
            <pc:docMk/>
            <pc:sldMk cId="1468857428" sldId="287"/>
            <ac:picMk id="14" creationId="{E69A23B5-02D2-44B9-B147-5AE11E737E28}"/>
          </ac:picMkLst>
        </pc:picChg>
      </pc:sldChg>
      <pc:sldChg chg="addSp delSp modSp add mod modClrScheme chgLayout">
        <pc:chgData name="Catalina Szigeti" userId="3f4d98c82cce39ac" providerId="LiveId" clId="{6262495C-7C68-4E7A-855E-284C3893F2F0}" dt="2020-12-27T15:14:08.767" v="418" actId="1076"/>
        <pc:sldMkLst>
          <pc:docMk/>
          <pc:sldMk cId="1562047961" sldId="288"/>
        </pc:sldMkLst>
        <pc:spChg chg="del">
          <ac:chgData name="Catalina Szigeti" userId="3f4d98c82cce39ac" providerId="LiveId" clId="{6262495C-7C68-4E7A-855E-284C3893F2F0}" dt="2020-12-27T15:10:17.505" v="331" actId="478"/>
          <ac:spMkLst>
            <pc:docMk/>
            <pc:sldMk cId="1562047961" sldId="288"/>
            <ac:spMk id="9" creationId="{4FE0395E-A35D-48C1-912D-6908F10DC1EB}"/>
          </ac:spMkLst>
        </pc:spChg>
        <pc:spChg chg="mod">
          <ac:chgData name="Catalina Szigeti" userId="3f4d98c82cce39ac" providerId="LiveId" clId="{6262495C-7C68-4E7A-855E-284C3893F2F0}" dt="2020-12-27T15:14:08.767" v="418" actId="1076"/>
          <ac:spMkLst>
            <pc:docMk/>
            <pc:sldMk cId="1562047961" sldId="288"/>
            <ac:spMk id="10" creationId="{1EEC6D9A-1BFF-4331-AEB8-3D01685DBD37}"/>
          </ac:spMkLst>
        </pc:spChg>
        <pc:spChg chg="del">
          <ac:chgData name="Catalina Szigeti" userId="3f4d98c82cce39ac" providerId="LiveId" clId="{6262495C-7C68-4E7A-855E-284C3893F2F0}" dt="2020-12-27T15:10:17.505" v="331" actId="478"/>
          <ac:spMkLst>
            <pc:docMk/>
            <pc:sldMk cId="1562047961" sldId="288"/>
            <ac:spMk id="13" creationId="{13060848-E0C2-400E-B2B9-348AB85BBEC8}"/>
          </ac:spMkLst>
        </pc:spChg>
        <pc:spChg chg="add mod ord">
          <ac:chgData name="Catalina Szigeti" userId="3f4d98c82cce39ac" providerId="LiveId" clId="{6262495C-7C68-4E7A-855E-284C3893F2F0}" dt="2020-12-27T15:12:05.307" v="355" actId="1076"/>
          <ac:spMkLst>
            <pc:docMk/>
            <pc:sldMk cId="1562047961" sldId="288"/>
            <ac:spMk id="15" creationId="{5A91AF1D-8D2F-48D3-BF59-69AC30530E38}"/>
          </ac:spMkLst>
        </pc:spChg>
        <pc:spChg chg="del">
          <ac:chgData name="Catalina Szigeti" userId="3f4d98c82cce39ac" providerId="LiveId" clId="{6262495C-7C68-4E7A-855E-284C3893F2F0}" dt="2020-12-27T15:10:17.505" v="331" actId="478"/>
          <ac:spMkLst>
            <pc:docMk/>
            <pc:sldMk cId="1562047961" sldId="288"/>
            <ac:spMk id="16" creationId="{CB0EF4AE-72AD-47CF-A9B9-5D445096BBF0}"/>
          </ac:spMkLst>
        </pc:spChg>
        <pc:spChg chg="add mod">
          <ac:chgData name="Catalina Szigeti" userId="3f4d98c82cce39ac" providerId="LiveId" clId="{6262495C-7C68-4E7A-855E-284C3893F2F0}" dt="2020-12-27T15:14:01.328" v="417" actId="14100"/>
          <ac:spMkLst>
            <pc:docMk/>
            <pc:sldMk cId="1562047961" sldId="288"/>
            <ac:spMk id="17" creationId="{5CDB99A2-BAAC-48B6-BC16-7BFA60B44E50}"/>
          </ac:spMkLst>
        </pc:spChg>
        <pc:picChg chg="del">
          <ac:chgData name="Catalina Szigeti" userId="3f4d98c82cce39ac" providerId="LiveId" clId="{6262495C-7C68-4E7A-855E-284C3893F2F0}" dt="2020-12-27T15:10:17.505" v="331" actId="478"/>
          <ac:picMkLst>
            <pc:docMk/>
            <pc:sldMk cId="1562047961" sldId="288"/>
            <ac:picMk id="11" creationId="{046DCCE3-F1E2-4743-8BCD-69C03BA53C8F}"/>
          </ac:picMkLst>
        </pc:picChg>
        <pc:picChg chg="del">
          <ac:chgData name="Catalina Szigeti" userId="3f4d98c82cce39ac" providerId="LiveId" clId="{6262495C-7C68-4E7A-855E-284C3893F2F0}" dt="2020-12-27T15:10:17.505" v="331" actId="478"/>
          <ac:picMkLst>
            <pc:docMk/>
            <pc:sldMk cId="1562047961" sldId="288"/>
            <ac:picMk id="12" creationId="{96B24F79-B6A3-46F4-BE90-C9E2C45969E5}"/>
          </ac:picMkLst>
        </pc:picChg>
        <pc:picChg chg="add mod">
          <ac:chgData name="Catalina Szigeti" userId="3f4d98c82cce39ac" providerId="LiveId" clId="{6262495C-7C68-4E7A-855E-284C3893F2F0}" dt="2020-12-27T15:12:05.307" v="355" actId="1076"/>
          <ac:picMkLst>
            <pc:docMk/>
            <pc:sldMk cId="1562047961" sldId="288"/>
            <ac:picMk id="14" creationId="{0F7355CB-BF68-4E9C-BFBD-B0CD888695CE}"/>
          </ac:picMkLst>
        </pc:picChg>
      </pc:sldChg>
      <pc:sldChg chg="addSp delSp modSp add mod">
        <pc:chgData name="Catalina Szigeti" userId="3f4d98c82cce39ac" providerId="LiveId" clId="{6262495C-7C68-4E7A-855E-284C3893F2F0}" dt="2020-12-27T15:18:16.538" v="460" actId="1076"/>
        <pc:sldMkLst>
          <pc:docMk/>
          <pc:sldMk cId="95745699" sldId="289"/>
        </pc:sldMkLst>
        <pc:spChg chg="add mod ord">
          <ac:chgData name="Catalina Szigeti" userId="3f4d98c82cce39ac" providerId="LiveId" clId="{6262495C-7C68-4E7A-855E-284C3893F2F0}" dt="2020-12-27T15:18:16.538" v="460" actId="1076"/>
          <ac:spMkLst>
            <pc:docMk/>
            <pc:sldMk cId="95745699" sldId="289"/>
            <ac:spMk id="8" creationId="{08343C22-D504-4E35-BF19-ABAD22712ACF}"/>
          </ac:spMkLst>
        </pc:spChg>
        <pc:spChg chg="mod">
          <ac:chgData name="Catalina Szigeti" userId="3f4d98c82cce39ac" providerId="LiveId" clId="{6262495C-7C68-4E7A-855E-284C3893F2F0}" dt="2020-12-27T15:17:38.798" v="453" actId="1076"/>
          <ac:spMkLst>
            <pc:docMk/>
            <pc:sldMk cId="95745699" sldId="289"/>
            <ac:spMk id="10" creationId="{1EEC6D9A-1BFF-4331-AEB8-3D01685DBD37}"/>
          </ac:spMkLst>
        </pc:spChg>
        <pc:spChg chg="add del mod">
          <ac:chgData name="Catalina Szigeti" userId="3f4d98c82cce39ac" providerId="LiveId" clId="{6262495C-7C68-4E7A-855E-284C3893F2F0}" dt="2020-12-27T15:16:20.873" v="434" actId="478"/>
          <ac:spMkLst>
            <pc:docMk/>
            <pc:sldMk cId="95745699" sldId="289"/>
            <ac:spMk id="11" creationId="{40738A29-EA44-408F-B672-12F74A4FDE83}"/>
          </ac:spMkLst>
        </pc:spChg>
        <pc:spChg chg="add mod">
          <ac:chgData name="Catalina Szigeti" userId="3f4d98c82cce39ac" providerId="LiveId" clId="{6262495C-7C68-4E7A-855E-284C3893F2F0}" dt="2020-12-27T15:18:03.492" v="456" actId="1076"/>
          <ac:spMkLst>
            <pc:docMk/>
            <pc:sldMk cId="95745699" sldId="289"/>
            <ac:spMk id="12" creationId="{34A09E57-C499-49BA-88AE-D0370D92CD1F}"/>
          </ac:spMkLst>
        </pc:spChg>
        <pc:spChg chg="del">
          <ac:chgData name="Catalina Szigeti" userId="3f4d98c82cce39ac" providerId="LiveId" clId="{6262495C-7C68-4E7A-855E-284C3893F2F0}" dt="2020-12-27T15:14:36.631" v="420" actId="478"/>
          <ac:spMkLst>
            <pc:docMk/>
            <pc:sldMk cId="95745699" sldId="289"/>
            <ac:spMk id="15" creationId="{5A91AF1D-8D2F-48D3-BF59-69AC30530E38}"/>
          </ac:spMkLst>
        </pc:spChg>
        <pc:spChg chg="del mod">
          <ac:chgData name="Catalina Szigeti" userId="3f4d98c82cce39ac" providerId="LiveId" clId="{6262495C-7C68-4E7A-855E-284C3893F2F0}" dt="2020-12-27T15:14:43.577" v="422" actId="478"/>
          <ac:spMkLst>
            <pc:docMk/>
            <pc:sldMk cId="95745699" sldId="289"/>
            <ac:spMk id="17" creationId="{5CDB99A2-BAAC-48B6-BC16-7BFA60B44E50}"/>
          </ac:spMkLst>
        </pc:spChg>
        <pc:picChg chg="add mod modCrop">
          <ac:chgData name="Catalina Szigeti" userId="3f4d98c82cce39ac" providerId="LiveId" clId="{6262495C-7C68-4E7A-855E-284C3893F2F0}" dt="2020-12-27T15:17:34.730" v="452" actId="1076"/>
          <ac:picMkLst>
            <pc:docMk/>
            <pc:sldMk cId="95745699" sldId="289"/>
            <ac:picMk id="7" creationId="{977E4FD9-E864-4462-8675-1A1164D4207F}"/>
          </ac:picMkLst>
        </pc:picChg>
        <pc:picChg chg="add mod">
          <ac:chgData name="Catalina Szigeti" userId="3f4d98c82cce39ac" providerId="LiveId" clId="{6262495C-7C68-4E7A-855E-284C3893F2F0}" dt="2020-12-27T15:17:32.968" v="451" actId="1076"/>
          <ac:picMkLst>
            <pc:docMk/>
            <pc:sldMk cId="95745699" sldId="289"/>
            <ac:picMk id="9" creationId="{CA4300B4-B258-4F4C-A4E2-2160B966298B}"/>
          </ac:picMkLst>
        </pc:picChg>
        <pc:picChg chg="del">
          <ac:chgData name="Catalina Szigeti" userId="3f4d98c82cce39ac" providerId="LiveId" clId="{6262495C-7C68-4E7A-855E-284C3893F2F0}" dt="2020-12-27T15:14:36.631" v="420" actId="478"/>
          <ac:picMkLst>
            <pc:docMk/>
            <pc:sldMk cId="95745699" sldId="289"/>
            <ac:picMk id="14" creationId="{0F7355CB-BF68-4E9C-BFBD-B0CD888695CE}"/>
          </ac:picMkLst>
        </pc:picChg>
      </pc:sldChg>
      <pc:sldChg chg="addSp delSp modSp add mod modClrScheme chgLayout">
        <pc:chgData name="Catalina Szigeti" userId="3f4d98c82cce39ac" providerId="LiveId" clId="{6262495C-7C68-4E7A-855E-284C3893F2F0}" dt="2020-12-27T15:28:07.809" v="712" actId="1076"/>
        <pc:sldMkLst>
          <pc:docMk/>
          <pc:sldMk cId="2350129930" sldId="290"/>
        </pc:sldMkLst>
        <pc:spChg chg="del">
          <ac:chgData name="Catalina Szigeti" userId="3f4d98c82cce39ac" providerId="LiveId" clId="{6262495C-7C68-4E7A-855E-284C3893F2F0}" dt="2020-12-27T15:18:47.587" v="462" actId="478"/>
          <ac:spMkLst>
            <pc:docMk/>
            <pc:sldMk cId="2350129930" sldId="290"/>
            <ac:spMk id="8" creationId="{08343C22-D504-4E35-BF19-ABAD22712ACF}"/>
          </ac:spMkLst>
        </pc:spChg>
        <pc:spChg chg="mod">
          <ac:chgData name="Catalina Szigeti" userId="3f4d98c82cce39ac" providerId="LiveId" clId="{6262495C-7C68-4E7A-855E-284C3893F2F0}" dt="2020-12-27T15:24:50.814" v="680" actId="1076"/>
          <ac:spMkLst>
            <pc:docMk/>
            <pc:sldMk cId="2350129930" sldId="290"/>
            <ac:spMk id="10" creationId="{1EEC6D9A-1BFF-4331-AEB8-3D01685DBD37}"/>
          </ac:spMkLst>
        </pc:spChg>
        <pc:spChg chg="add mod">
          <ac:chgData name="Catalina Szigeti" userId="3f4d98c82cce39ac" providerId="LiveId" clId="{6262495C-7C68-4E7A-855E-284C3893F2F0}" dt="2020-12-27T15:25:04.057" v="684" actId="1076"/>
          <ac:spMkLst>
            <pc:docMk/>
            <pc:sldMk cId="2350129930" sldId="290"/>
            <ac:spMk id="11" creationId="{AD87A2B9-A26F-4F04-BFA1-618F11A7B44F}"/>
          </ac:spMkLst>
        </pc:spChg>
        <pc:spChg chg="del">
          <ac:chgData name="Catalina Szigeti" userId="3f4d98c82cce39ac" providerId="LiveId" clId="{6262495C-7C68-4E7A-855E-284C3893F2F0}" dt="2020-12-27T15:18:47.587" v="462" actId="478"/>
          <ac:spMkLst>
            <pc:docMk/>
            <pc:sldMk cId="2350129930" sldId="290"/>
            <ac:spMk id="12" creationId="{34A09E57-C499-49BA-88AE-D0370D92CD1F}"/>
          </ac:spMkLst>
        </pc:spChg>
        <pc:spChg chg="add mod">
          <ac:chgData name="Catalina Szigeti" userId="3f4d98c82cce39ac" providerId="LiveId" clId="{6262495C-7C68-4E7A-855E-284C3893F2F0}" dt="2020-12-27T15:28:07.809" v="712" actId="1076"/>
          <ac:spMkLst>
            <pc:docMk/>
            <pc:sldMk cId="2350129930" sldId="290"/>
            <ac:spMk id="13" creationId="{212A4455-0480-4F11-8699-0751F1A4D8C4}"/>
          </ac:spMkLst>
        </pc:spChg>
        <pc:spChg chg="add mod">
          <ac:chgData name="Catalina Szigeti" userId="3f4d98c82cce39ac" providerId="LiveId" clId="{6262495C-7C68-4E7A-855E-284C3893F2F0}" dt="2020-12-27T15:28:07.809" v="712" actId="1076"/>
          <ac:spMkLst>
            <pc:docMk/>
            <pc:sldMk cId="2350129930" sldId="290"/>
            <ac:spMk id="14" creationId="{E33E884F-1194-4D88-BDC9-60D11E4CBFD0}"/>
          </ac:spMkLst>
        </pc:spChg>
        <pc:spChg chg="add mod">
          <ac:chgData name="Catalina Szigeti" userId="3f4d98c82cce39ac" providerId="LiveId" clId="{6262495C-7C68-4E7A-855E-284C3893F2F0}" dt="2020-12-27T15:27:48.346" v="708" actId="1076"/>
          <ac:spMkLst>
            <pc:docMk/>
            <pc:sldMk cId="2350129930" sldId="290"/>
            <ac:spMk id="16" creationId="{1AD1BDEB-27D5-416A-B979-4ADE93866469}"/>
          </ac:spMkLst>
        </pc:spChg>
        <pc:spChg chg="add mod">
          <ac:chgData name="Catalina Szigeti" userId="3f4d98c82cce39ac" providerId="LiveId" clId="{6262495C-7C68-4E7A-855E-284C3893F2F0}" dt="2020-12-27T15:27:48.346" v="708" actId="1076"/>
          <ac:spMkLst>
            <pc:docMk/>
            <pc:sldMk cId="2350129930" sldId="290"/>
            <ac:spMk id="17" creationId="{DD1390F3-A074-41FD-ACC8-FBD6326A9E99}"/>
          </ac:spMkLst>
        </pc:spChg>
        <pc:spChg chg="add mod ord">
          <ac:chgData name="Catalina Szigeti" userId="3f4d98c82cce39ac" providerId="LiveId" clId="{6262495C-7C68-4E7A-855E-284C3893F2F0}" dt="2020-12-27T15:27:10.219" v="701" actId="167"/>
          <ac:spMkLst>
            <pc:docMk/>
            <pc:sldMk cId="2350129930" sldId="290"/>
            <ac:spMk id="19" creationId="{EF7599DB-B071-48E8-97C7-C2BAED456A7B}"/>
          </ac:spMkLst>
        </pc:spChg>
        <pc:spChg chg="add del mod ord">
          <ac:chgData name="Catalina Szigeti" userId="3f4d98c82cce39ac" providerId="LiveId" clId="{6262495C-7C68-4E7A-855E-284C3893F2F0}" dt="2020-12-27T15:26:33.687" v="694" actId="478"/>
          <ac:spMkLst>
            <pc:docMk/>
            <pc:sldMk cId="2350129930" sldId="290"/>
            <ac:spMk id="20" creationId="{990EBD23-8EB0-4962-B387-700C89B69E56}"/>
          </ac:spMkLst>
        </pc:spChg>
        <pc:spChg chg="add mod ord">
          <ac:chgData name="Catalina Szigeti" userId="3f4d98c82cce39ac" providerId="LiveId" clId="{6262495C-7C68-4E7A-855E-284C3893F2F0}" dt="2020-12-27T15:27:48.346" v="708" actId="1076"/>
          <ac:spMkLst>
            <pc:docMk/>
            <pc:sldMk cId="2350129930" sldId="290"/>
            <ac:spMk id="21" creationId="{BAF729CA-2312-4376-8E7F-CDDF2BC7E479}"/>
          </ac:spMkLst>
        </pc:spChg>
        <pc:picChg chg="add del">
          <ac:chgData name="Catalina Szigeti" userId="3f4d98c82cce39ac" providerId="LiveId" clId="{6262495C-7C68-4E7A-855E-284C3893F2F0}" dt="2020-12-27T15:18:51.257" v="464"/>
          <ac:picMkLst>
            <pc:docMk/>
            <pc:sldMk cId="2350129930" sldId="290"/>
            <ac:picMk id="2" creationId="{FB12F677-1782-4C7E-86FB-C7A4EAE6AF3D}"/>
          </ac:picMkLst>
        </pc:picChg>
        <pc:picChg chg="del">
          <ac:chgData name="Catalina Szigeti" userId="3f4d98c82cce39ac" providerId="LiveId" clId="{6262495C-7C68-4E7A-855E-284C3893F2F0}" dt="2020-12-27T15:18:47.587" v="462" actId="478"/>
          <ac:picMkLst>
            <pc:docMk/>
            <pc:sldMk cId="2350129930" sldId="290"/>
            <ac:picMk id="7" creationId="{977E4FD9-E864-4462-8675-1A1164D4207F}"/>
          </ac:picMkLst>
        </pc:picChg>
        <pc:picChg chg="del">
          <ac:chgData name="Catalina Szigeti" userId="3f4d98c82cce39ac" providerId="LiveId" clId="{6262495C-7C68-4E7A-855E-284C3893F2F0}" dt="2020-12-27T15:18:47.587" v="462" actId="478"/>
          <ac:picMkLst>
            <pc:docMk/>
            <pc:sldMk cId="2350129930" sldId="290"/>
            <ac:picMk id="9" creationId="{CA4300B4-B258-4F4C-A4E2-2160B966298B}"/>
          </ac:picMkLst>
        </pc:picChg>
        <pc:picChg chg="add mod">
          <ac:chgData name="Catalina Szigeti" userId="3f4d98c82cce39ac" providerId="LiveId" clId="{6262495C-7C68-4E7A-855E-284C3893F2F0}" dt="2020-12-27T15:27:48.346" v="708" actId="1076"/>
          <ac:picMkLst>
            <pc:docMk/>
            <pc:sldMk cId="2350129930" sldId="290"/>
            <ac:picMk id="15" creationId="{A92DFECA-EBD7-4D89-91A4-2037A67E8558}"/>
          </ac:picMkLst>
        </pc:picChg>
        <pc:picChg chg="add mod modCrop">
          <ac:chgData name="Catalina Szigeti" userId="3f4d98c82cce39ac" providerId="LiveId" clId="{6262495C-7C68-4E7A-855E-284C3893F2F0}" dt="2020-12-27T15:24:36.106" v="677" actId="1076"/>
          <ac:picMkLst>
            <pc:docMk/>
            <pc:sldMk cId="2350129930" sldId="290"/>
            <ac:picMk id="18" creationId="{31CBFBDB-4FEE-436A-999B-FBD653CF71CB}"/>
          </ac:picMkLst>
        </pc:picChg>
      </pc:sldChg>
      <pc:sldChg chg="addSp delSp modSp add mod modClrScheme chgLayout">
        <pc:chgData name="Catalina Szigeti" userId="3f4d98c82cce39ac" providerId="LiveId" clId="{6262495C-7C68-4E7A-855E-284C3893F2F0}" dt="2020-12-27T15:31:03.137" v="771" actId="122"/>
        <pc:sldMkLst>
          <pc:docMk/>
          <pc:sldMk cId="4040754547" sldId="291"/>
        </pc:sldMkLst>
        <pc:spChg chg="mod">
          <ac:chgData name="Catalina Szigeti" userId="3f4d98c82cce39ac" providerId="LiveId" clId="{6262495C-7C68-4E7A-855E-284C3893F2F0}" dt="2020-12-27T15:29:46.574" v="757" actId="1076"/>
          <ac:spMkLst>
            <pc:docMk/>
            <pc:sldMk cId="4040754547" sldId="291"/>
            <ac:spMk id="10" creationId="{1EEC6D9A-1BFF-4331-AEB8-3D01685DBD37}"/>
          </ac:spMkLst>
        </pc:spChg>
        <pc:spChg chg="del">
          <ac:chgData name="Catalina Szigeti" userId="3f4d98c82cce39ac" providerId="LiveId" clId="{6262495C-7C68-4E7A-855E-284C3893F2F0}" dt="2020-12-27T15:29:19.516" v="718" actId="478"/>
          <ac:spMkLst>
            <pc:docMk/>
            <pc:sldMk cId="4040754547" sldId="291"/>
            <ac:spMk id="11" creationId="{AD87A2B9-A26F-4F04-BFA1-618F11A7B44F}"/>
          </ac:spMkLst>
        </pc:spChg>
        <pc:spChg chg="del mod">
          <ac:chgData name="Catalina Szigeti" userId="3f4d98c82cce39ac" providerId="LiveId" clId="{6262495C-7C68-4E7A-855E-284C3893F2F0}" dt="2020-12-27T15:29:36.120" v="755" actId="478"/>
          <ac:spMkLst>
            <pc:docMk/>
            <pc:sldMk cId="4040754547" sldId="291"/>
            <ac:spMk id="13" creationId="{212A4455-0480-4F11-8699-0751F1A4D8C4}"/>
          </ac:spMkLst>
        </pc:spChg>
        <pc:spChg chg="del">
          <ac:chgData name="Catalina Szigeti" userId="3f4d98c82cce39ac" providerId="LiveId" clId="{6262495C-7C68-4E7A-855E-284C3893F2F0}" dt="2020-12-27T15:29:19.516" v="718" actId="478"/>
          <ac:spMkLst>
            <pc:docMk/>
            <pc:sldMk cId="4040754547" sldId="291"/>
            <ac:spMk id="14" creationId="{E33E884F-1194-4D88-BDC9-60D11E4CBFD0}"/>
          </ac:spMkLst>
        </pc:spChg>
        <pc:spChg chg="del">
          <ac:chgData name="Catalina Szigeti" userId="3f4d98c82cce39ac" providerId="LiveId" clId="{6262495C-7C68-4E7A-855E-284C3893F2F0}" dt="2020-12-27T15:29:19.516" v="718" actId="478"/>
          <ac:spMkLst>
            <pc:docMk/>
            <pc:sldMk cId="4040754547" sldId="291"/>
            <ac:spMk id="16" creationId="{1AD1BDEB-27D5-416A-B979-4ADE93866469}"/>
          </ac:spMkLst>
        </pc:spChg>
        <pc:spChg chg="del">
          <ac:chgData name="Catalina Szigeti" userId="3f4d98c82cce39ac" providerId="LiveId" clId="{6262495C-7C68-4E7A-855E-284C3893F2F0}" dt="2020-12-27T15:29:19.516" v="718" actId="478"/>
          <ac:spMkLst>
            <pc:docMk/>
            <pc:sldMk cId="4040754547" sldId="291"/>
            <ac:spMk id="17" creationId="{DD1390F3-A074-41FD-ACC8-FBD6326A9E99}"/>
          </ac:spMkLst>
        </pc:spChg>
        <pc:spChg chg="del">
          <ac:chgData name="Catalina Szigeti" userId="3f4d98c82cce39ac" providerId="LiveId" clId="{6262495C-7C68-4E7A-855E-284C3893F2F0}" dt="2020-12-27T15:29:16.864" v="716" actId="478"/>
          <ac:spMkLst>
            <pc:docMk/>
            <pc:sldMk cId="4040754547" sldId="291"/>
            <ac:spMk id="19" creationId="{EF7599DB-B071-48E8-97C7-C2BAED456A7B}"/>
          </ac:spMkLst>
        </pc:spChg>
        <pc:spChg chg="del">
          <ac:chgData name="Catalina Szigeti" userId="3f4d98c82cce39ac" providerId="LiveId" clId="{6262495C-7C68-4E7A-855E-284C3893F2F0}" dt="2020-12-27T15:29:19.516" v="718" actId="478"/>
          <ac:spMkLst>
            <pc:docMk/>
            <pc:sldMk cId="4040754547" sldId="291"/>
            <ac:spMk id="21" creationId="{BAF729CA-2312-4376-8E7F-CDDF2BC7E479}"/>
          </ac:spMkLst>
        </pc:spChg>
        <pc:spChg chg="add del mod">
          <ac:chgData name="Catalina Szigeti" userId="3f4d98c82cce39ac" providerId="LiveId" clId="{6262495C-7C68-4E7A-855E-284C3893F2F0}" dt="2020-12-27T15:30:04.228" v="759"/>
          <ac:spMkLst>
            <pc:docMk/>
            <pc:sldMk cId="4040754547" sldId="291"/>
            <ac:spMk id="23" creationId="{28B4DF89-003E-432D-9DC0-1F6817759B41}"/>
          </ac:spMkLst>
        </pc:spChg>
        <pc:spChg chg="add mod">
          <ac:chgData name="Catalina Szigeti" userId="3f4d98c82cce39ac" providerId="LiveId" clId="{6262495C-7C68-4E7A-855E-284C3893F2F0}" dt="2020-12-27T15:31:03.137" v="771" actId="122"/>
          <ac:spMkLst>
            <pc:docMk/>
            <pc:sldMk cId="4040754547" sldId="291"/>
            <ac:spMk id="27" creationId="{B150964A-7ABF-4730-A5FA-86598E722C36}"/>
          </ac:spMkLst>
        </pc:spChg>
        <pc:picChg chg="del">
          <ac:chgData name="Catalina Szigeti" userId="3f4d98c82cce39ac" providerId="LiveId" clId="{6262495C-7C68-4E7A-855E-284C3893F2F0}" dt="2020-12-27T15:29:19.516" v="718" actId="478"/>
          <ac:picMkLst>
            <pc:docMk/>
            <pc:sldMk cId="4040754547" sldId="291"/>
            <ac:picMk id="15" creationId="{A92DFECA-EBD7-4D89-91A4-2037A67E8558}"/>
          </ac:picMkLst>
        </pc:picChg>
        <pc:picChg chg="del">
          <ac:chgData name="Catalina Szigeti" userId="3f4d98c82cce39ac" providerId="LiveId" clId="{6262495C-7C68-4E7A-855E-284C3893F2F0}" dt="2020-12-27T15:29:17.502" v="717" actId="478"/>
          <ac:picMkLst>
            <pc:docMk/>
            <pc:sldMk cId="4040754547" sldId="291"/>
            <ac:picMk id="18" creationId="{31CBFBDB-4FEE-436A-999B-FBD653CF71CB}"/>
          </ac:picMkLst>
        </pc:picChg>
        <pc:picChg chg="add del mod">
          <ac:chgData name="Catalina Szigeti" userId="3f4d98c82cce39ac" providerId="LiveId" clId="{6262495C-7C68-4E7A-855E-284C3893F2F0}" dt="2020-12-27T15:30:04.228" v="759"/>
          <ac:picMkLst>
            <pc:docMk/>
            <pc:sldMk cId="4040754547" sldId="291"/>
            <ac:picMk id="20" creationId="{E6009DA4-D1B8-4B6C-9466-AC3A7484AA4F}"/>
          </ac:picMkLst>
        </pc:picChg>
        <pc:picChg chg="add del mod">
          <ac:chgData name="Catalina Szigeti" userId="3f4d98c82cce39ac" providerId="LiveId" clId="{6262495C-7C68-4E7A-855E-284C3893F2F0}" dt="2020-12-27T15:30:04.228" v="759"/>
          <ac:picMkLst>
            <pc:docMk/>
            <pc:sldMk cId="4040754547" sldId="291"/>
            <ac:picMk id="22" creationId="{C969BA56-7CEB-48C4-9C2E-F611A44EDA8E}"/>
          </ac:picMkLst>
        </pc:picChg>
        <pc:picChg chg="add mod">
          <ac:chgData name="Catalina Szigeti" userId="3f4d98c82cce39ac" providerId="LiveId" clId="{6262495C-7C68-4E7A-855E-284C3893F2F0}" dt="2020-12-27T15:30:45.805" v="768" actId="1076"/>
          <ac:picMkLst>
            <pc:docMk/>
            <pc:sldMk cId="4040754547" sldId="291"/>
            <ac:picMk id="24" creationId="{A0F1AF01-CD99-4E20-B935-E17F83EC34F3}"/>
          </ac:picMkLst>
        </pc:picChg>
        <pc:picChg chg="add mod">
          <ac:chgData name="Catalina Szigeti" userId="3f4d98c82cce39ac" providerId="LiveId" clId="{6262495C-7C68-4E7A-855E-284C3893F2F0}" dt="2020-12-27T15:30:51.325" v="769" actId="1076"/>
          <ac:picMkLst>
            <pc:docMk/>
            <pc:sldMk cId="4040754547" sldId="291"/>
            <ac:picMk id="25" creationId="{5860D358-D241-4EBD-8F26-84FA3DD47FA8}"/>
          </ac:picMkLst>
        </pc:picChg>
        <pc:picChg chg="add mod">
          <ac:chgData name="Catalina Szigeti" userId="3f4d98c82cce39ac" providerId="LiveId" clId="{6262495C-7C68-4E7A-855E-284C3893F2F0}" dt="2020-12-27T15:30:45.805" v="768" actId="1076"/>
          <ac:picMkLst>
            <pc:docMk/>
            <pc:sldMk cId="4040754547" sldId="291"/>
            <ac:picMk id="26" creationId="{FB570158-E570-4552-8038-7631BC7F051C}"/>
          </ac:picMkLst>
        </pc:picChg>
      </pc:sldChg>
      <pc:sldChg chg="addSp delSp modSp add mod">
        <pc:chgData name="Catalina Szigeti" userId="3f4d98c82cce39ac" providerId="LiveId" clId="{6262495C-7C68-4E7A-855E-284C3893F2F0}" dt="2020-12-27T15:40:37.040" v="922" actId="1076"/>
        <pc:sldMkLst>
          <pc:docMk/>
          <pc:sldMk cId="3038501791" sldId="292"/>
        </pc:sldMkLst>
        <pc:spChg chg="mod">
          <ac:chgData name="Catalina Szigeti" userId="3f4d98c82cce39ac" providerId="LiveId" clId="{6262495C-7C68-4E7A-855E-284C3893F2F0}" dt="2020-12-27T15:34:43.673" v="833" actId="1076"/>
          <ac:spMkLst>
            <pc:docMk/>
            <pc:sldMk cId="3038501791" sldId="292"/>
            <ac:spMk id="10" creationId="{1EEC6D9A-1BFF-4331-AEB8-3D01685DBD37}"/>
          </ac:spMkLst>
        </pc:spChg>
        <pc:spChg chg="add mod">
          <ac:chgData name="Catalina Szigeti" userId="3f4d98c82cce39ac" providerId="LiveId" clId="{6262495C-7C68-4E7A-855E-284C3893F2F0}" dt="2020-12-27T15:34:58.086" v="838" actId="20577"/>
          <ac:spMkLst>
            <pc:docMk/>
            <pc:sldMk cId="3038501791" sldId="292"/>
            <ac:spMk id="11" creationId="{EC101AEB-81C3-4406-A15C-F25725E1D3A8}"/>
          </ac:spMkLst>
        </pc:spChg>
        <pc:spChg chg="add mod">
          <ac:chgData name="Catalina Szigeti" userId="3f4d98c82cce39ac" providerId="LiveId" clId="{6262495C-7C68-4E7A-855E-284C3893F2F0}" dt="2020-12-27T15:40:37.040" v="922" actId="1076"/>
          <ac:spMkLst>
            <pc:docMk/>
            <pc:sldMk cId="3038501791" sldId="292"/>
            <ac:spMk id="13" creationId="{FDC444AD-0FE7-4EEE-864C-5D79DB419451}"/>
          </ac:spMkLst>
        </pc:spChg>
        <pc:spChg chg="add mod ord">
          <ac:chgData name="Catalina Szigeti" userId="3f4d98c82cce39ac" providerId="LiveId" clId="{6262495C-7C68-4E7A-855E-284C3893F2F0}" dt="2020-12-27T15:37:07.162" v="871" actId="167"/>
          <ac:spMkLst>
            <pc:docMk/>
            <pc:sldMk cId="3038501791" sldId="292"/>
            <ac:spMk id="14" creationId="{93D87AF7-56EB-409A-ADD9-FC67E3AA97E3}"/>
          </ac:spMkLst>
        </pc:spChg>
        <pc:spChg chg="add mod ord">
          <ac:chgData name="Catalina Szigeti" userId="3f4d98c82cce39ac" providerId="LiveId" clId="{6262495C-7C68-4E7A-855E-284C3893F2F0}" dt="2020-12-27T15:37:10.883" v="872" actId="2085"/>
          <ac:spMkLst>
            <pc:docMk/>
            <pc:sldMk cId="3038501791" sldId="292"/>
            <ac:spMk id="15" creationId="{ECDED12B-7198-42BD-9B84-084D1DD25165}"/>
          </ac:spMkLst>
        </pc:spChg>
        <pc:spChg chg="del">
          <ac:chgData name="Catalina Szigeti" userId="3f4d98c82cce39ac" providerId="LiveId" clId="{6262495C-7C68-4E7A-855E-284C3893F2F0}" dt="2020-12-27T15:32:27.272" v="805" actId="478"/>
          <ac:spMkLst>
            <pc:docMk/>
            <pc:sldMk cId="3038501791" sldId="292"/>
            <ac:spMk id="27" creationId="{B150964A-7ABF-4730-A5FA-86598E722C36}"/>
          </ac:spMkLst>
        </pc:spChg>
        <pc:picChg chg="add mod ord">
          <ac:chgData name="Catalina Szigeti" userId="3f4d98c82cce39ac" providerId="LiveId" clId="{6262495C-7C68-4E7A-855E-284C3893F2F0}" dt="2020-12-27T15:36:20.096" v="858" actId="1076"/>
          <ac:picMkLst>
            <pc:docMk/>
            <pc:sldMk cId="3038501791" sldId="292"/>
            <ac:picMk id="8" creationId="{FD18609A-D355-49FE-BDD4-79B4111E95F0}"/>
          </ac:picMkLst>
        </pc:picChg>
        <pc:picChg chg="add mod">
          <ac:chgData name="Catalina Szigeti" userId="3f4d98c82cce39ac" providerId="LiveId" clId="{6262495C-7C68-4E7A-855E-284C3893F2F0}" dt="2020-12-27T15:34:34.364" v="831" actId="1076"/>
          <ac:picMkLst>
            <pc:docMk/>
            <pc:sldMk cId="3038501791" sldId="292"/>
            <ac:picMk id="9" creationId="{4FBD4A54-1700-4B42-ADE3-81C554EFC76B}"/>
          </ac:picMkLst>
        </pc:picChg>
        <pc:picChg chg="del">
          <ac:chgData name="Catalina Szigeti" userId="3f4d98c82cce39ac" providerId="LiveId" clId="{6262495C-7C68-4E7A-855E-284C3893F2F0}" dt="2020-12-27T15:32:27.272" v="805" actId="478"/>
          <ac:picMkLst>
            <pc:docMk/>
            <pc:sldMk cId="3038501791" sldId="292"/>
            <ac:picMk id="24" creationId="{A0F1AF01-CD99-4E20-B935-E17F83EC34F3}"/>
          </ac:picMkLst>
        </pc:picChg>
        <pc:picChg chg="del">
          <ac:chgData name="Catalina Szigeti" userId="3f4d98c82cce39ac" providerId="LiveId" clId="{6262495C-7C68-4E7A-855E-284C3893F2F0}" dt="2020-12-27T15:32:30.393" v="806" actId="478"/>
          <ac:picMkLst>
            <pc:docMk/>
            <pc:sldMk cId="3038501791" sldId="292"/>
            <ac:picMk id="25" creationId="{5860D358-D241-4EBD-8F26-84FA3DD47FA8}"/>
          </ac:picMkLst>
        </pc:picChg>
        <pc:picChg chg="del">
          <ac:chgData name="Catalina Szigeti" userId="3f4d98c82cce39ac" providerId="LiveId" clId="{6262495C-7C68-4E7A-855E-284C3893F2F0}" dt="2020-12-27T15:32:27.272" v="805" actId="478"/>
          <ac:picMkLst>
            <pc:docMk/>
            <pc:sldMk cId="3038501791" sldId="292"/>
            <ac:picMk id="26" creationId="{FB570158-E570-4552-8038-7631BC7F051C}"/>
          </ac:picMkLst>
        </pc:picChg>
      </pc:sldChg>
      <pc:sldChg chg="addSp delSp modSp add mod modClrScheme chgLayout">
        <pc:chgData name="Catalina Szigeti" userId="3f4d98c82cce39ac" providerId="LiveId" clId="{6262495C-7C68-4E7A-855E-284C3893F2F0}" dt="2020-12-27T15:42:39.347" v="943" actId="313"/>
        <pc:sldMkLst>
          <pc:docMk/>
          <pc:sldMk cId="614280612" sldId="293"/>
        </pc:sldMkLst>
        <pc:spChg chg="del">
          <ac:chgData name="Catalina Szigeti" userId="3f4d98c82cce39ac" providerId="LiveId" clId="{6262495C-7C68-4E7A-855E-284C3893F2F0}" dt="2020-12-27T15:37:41.631" v="885" actId="478"/>
          <ac:spMkLst>
            <pc:docMk/>
            <pc:sldMk cId="614280612" sldId="293"/>
            <ac:spMk id="10" creationId="{1EEC6D9A-1BFF-4331-AEB8-3D01685DBD37}"/>
          </ac:spMkLst>
        </pc:spChg>
        <pc:spChg chg="del">
          <ac:chgData name="Catalina Szigeti" userId="3f4d98c82cce39ac" providerId="LiveId" clId="{6262495C-7C68-4E7A-855E-284C3893F2F0}" dt="2020-12-27T15:37:41.631" v="885" actId="478"/>
          <ac:spMkLst>
            <pc:docMk/>
            <pc:sldMk cId="614280612" sldId="293"/>
            <ac:spMk id="11" creationId="{EC101AEB-81C3-4406-A15C-F25725E1D3A8}"/>
          </ac:spMkLst>
        </pc:spChg>
        <pc:spChg chg="add mod">
          <ac:chgData name="Catalina Szigeti" userId="3f4d98c82cce39ac" providerId="LiveId" clId="{6262495C-7C68-4E7A-855E-284C3893F2F0}" dt="2020-12-27T15:41:02.799" v="926" actId="1076"/>
          <ac:spMkLst>
            <pc:docMk/>
            <pc:sldMk cId="614280612" sldId="293"/>
            <ac:spMk id="12" creationId="{164404B0-D697-44E2-B585-DBACA7CE9650}"/>
          </ac:spMkLst>
        </pc:spChg>
        <pc:spChg chg="del">
          <ac:chgData name="Catalina Szigeti" userId="3f4d98c82cce39ac" providerId="LiveId" clId="{6262495C-7C68-4E7A-855E-284C3893F2F0}" dt="2020-12-27T15:37:41.631" v="885" actId="478"/>
          <ac:spMkLst>
            <pc:docMk/>
            <pc:sldMk cId="614280612" sldId="293"/>
            <ac:spMk id="13" creationId="{FDC444AD-0FE7-4EEE-864C-5D79DB419451}"/>
          </ac:spMkLst>
        </pc:spChg>
        <pc:spChg chg="del">
          <ac:chgData name="Catalina Szigeti" userId="3f4d98c82cce39ac" providerId="LiveId" clId="{6262495C-7C68-4E7A-855E-284C3893F2F0}" dt="2020-12-27T15:37:41.631" v="885" actId="478"/>
          <ac:spMkLst>
            <pc:docMk/>
            <pc:sldMk cId="614280612" sldId="293"/>
            <ac:spMk id="14" creationId="{93D87AF7-56EB-409A-ADD9-FC67E3AA97E3}"/>
          </ac:spMkLst>
        </pc:spChg>
        <pc:spChg chg="del">
          <ac:chgData name="Catalina Szigeti" userId="3f4d98c82cce39ac" providerId="LiveId" clId="{6262495C-7C68-4E7A-855E-284C3893F2F0}" dt="2020-12-27T15:37:41.631" v="885" actId="478"/>
          <ac:spMkLst>
            <pc:docMk/>
            <pc:sldMk cId="614280612" sldId="293"/>
            <ac:spMk id="15" creationId="{ECDED12B-7198-42BD-9B84-084D1DD25165}"/>
          </ac:spMkLst>
        </pc:spChg>
        <pc:spChg chg="add mod ord">
          <ac:chgData name="Catalina Szigeti" userId="3f4d98c82cce39ac" providerId="LiveId" clId="{6262495C-7C68-4E7A-855E-284C3893F2F0}" dt="2020-12-27T15:41:27.189" v="930" actId="1076"/>
          <ac:spMkLst>
            <pc:docMk/>
            <pc:sldMk cId="614280612" sldId="293"/>
            <ac:spMk id="16" creationId="{F95A237F-3663-4DF9-877A-89135F3AC6D7}"/>
          </ac:spMkLst>
        </pc:spChg>
        <pc:spChg chg="add del">
          <ac:chgData name="Catalina Szigeti" userId="3f4d98c82cce39ac" providerId="LiveId" clId="{6262495C-7C68-4E7A-855E-284C3893F2F0}" dt="2020-12-27T15:41:27.997" v="931" actId="22"/>
          <ac:spMkLst>
            <pc:docMk/>
            <pc:sldMk cId="614280612" sldId="293"/>
            <ac:spMk id="19" creationId="{504B6840-C27F-4F59-A2E7-2A9C4E2A0CEC}"/>
          </ac:spMkLst>
        </pc:spChg>
        <pc:spChg chg="add mod">
          <ac:chgData name="Catalina Szigeti" userId="3f4d98c82cce39ac" providerId="LiveId" clId="{6262495C-7C68-4E7A-855E-284C3893F2F0}" dt="2020-12-27T15:42:39.347" v="943" actId="313"/>
          <ac:spMkLst>
            <pc:docMk/>
            <pc:sldMk cId="614280612" sldId="293"/>
            <ac:spMk id="20" creationId="{85C05EE6-67AC-41E5-8CCF-B4CE4593CB76}"/>
          </ac:spMkLst>
        </pc:spChg>
        <pc:spChg chg="mod">
          <ac:chgData name="Catalina Szigeti" userId="3f4d98c82cce39ac" providerId="LiveId" clId="{6262495C-7C68-4E7A-855E-284C3893F2F0}" dt="2020-12-27T15:37:38.434" v="884" actId="20577"/>
          <ac:spMkLst>
            <pc:docMk/>
            <pc:sldMk cId="614280612" sldId="293"/>
            <ac:spMk id="239" creationId="{00000000-0000-0000-0000-000000000000}"/>
          </ac:spMkLst>
        </pc:spChg>
        <pc:picChg chg="del">
          <ac:chgData name="Catalina Szigeti" userId="3f4d98c82cce39ac" providerId="LiveId" clId="{6262495C-7C68-4E7A-855E-284C3893F2F0}" dt="2020-12-27T15:37:41.631" v="885" actId="478"/>
          <ac:picMkLst>
            <pc:docMk/>
            <pc:sldMk cId="614280612" sldId="293"/>
            <ac:picMk id="8" creationId="{FD18609A-D355-49FE-BDD4-79B4111E95F0}"/>
          </ac:picMkLst>
        </pc:picChg>
        <pc:picChg chg="del">
          <ac:chgData name="Catalina Szigeti" userId="3f4d98c82cce39ac" providerId="LiveId" clId="{6262495C-7C68-4E7A-855E-284C3893F2F0}" dt="2020-12-27T15:37:41.631" v="885" actId="478"/>
          <ac:picMkLst>
            <pc:docMk/>
            <pc:sldMk cId="614280612" sldId="293"/>
            <ac:picMk id="9" creationId="{4FBD4A54-1700-4B42-ADE3-81C554EFC76B}"/>
          </ac:picMkLst>
        </pc:picChg>
        <pc:picChg chg="add mod modCrop">
          <ac:chgData name="Catalina Szigeti" userId="3f4d98c82cce39ac" providerId="LiveId" clId="{6262495C-7C68-4E7A-855E-284C3893F2F0}" dt="2020-12-27T15:41:02.799" v="926" actId="1076"/>
          <ac:picMkLst>
            <pc:docMk/>
            <pc:sldMk cId="614280612" sldId="293"/>
            <ac:picMk id="17" creationId="{80012D82-0059-433C-A1B3-2E88CCF6D274}"/>
          </ac:picMkLst>
        </pc:picChg>
        <pc:picChg chg="add mod">
          <ac:chgData name="Catalina Szigeti" userId="3f4d98c82cce39ac" providerId="LiveId" clId="{6262495C-7C68-4E7A-855E-284C3893F2F0}" dt="2020-12-27T15:42:10.282" v="942" actId="11530"/>
          <ac:picMkLst>
            <pc:docMk/>
            <pc:sldMk cId="614280612" sldId="293"/>
            <ac:picMk id="18" creationId="{54781C31-70C7-41A4-A229-C8DBAC3FB3A3}"/>
          </ac:picMkLst>
        </pc:picChg>
      </pc:sldChg>
      <pc:sldMasterChg chg="modSldLayout">
        <pc:chgData name="Catalina Szigeti" userId="3f4d98c82cce39ac" providerId="LiveId" clId="{6262495C-7C68-4E7A-855E-284C3893F2F0}" dt="2020-12-27T15:44:19.974" v="964" actId="20577"/>
        <pc:sldMasterMkLst>
          <pc:docMk/>
          <pc:sldMasterMk cId="0" sldId="2147483648"/>
        </pc:sldMasterMkLst>
        <pc:sldLayoutChg chg="modSp mod">
          <pc:chgData name="Catalina Szigeti" userId="3f4d98c82cce39ac" providerId="LiveId" clId="{6262495C-7C68-4E7A-855E-284C3893F2F0}" dt="2020-12-27T15:43:58.910" v="956" actId="20577"/>
          <pc:sldLayoutMkLst>
            <pc:docMk/>
            <pc:sldMasterMk cId="0" sldId="2147483648"/>
            <pc:sldLayoutMk cId="0" sldId="2147483651"/>
          </pc:sldLayoutMkLst>
          <pc:spChg chg="mod">
            <ac:chgData name="Catalina Szigeti" userId="3f4d98c82cce39ac" providerId="LiveId" clId="{6262495C-7C68-4E7A-855E-284C3893F2F0}" dt="2020-12-27T15:43:58.910" v="956" actId="20577"/>
            <ac:spMkLst>
              <pc:docMk/>
              <pc:sldMasterMk cId="0" sldId="2147483648"/>
              <pc:sldLayoutMk cId="0" sldId="2147483651"/>
              <ac:spMk id="49" creationId="{00000000-0000-0000-0000-000000000000}"/>
            </ac:spMkLst>
          </pc:spChg>
        </pc:sldLayoutChg>
        <pc:sldLayoutChg chg="modSp mod">
          <pc:chgData name="Catalina Szigeti" userId="3f4d98c82cce39ac" providerId="LiveId" clId="{6262495C-7C68-4E7A-855E-284C3893F2F0}" dt="2020-12-27T15:44:04.206" v="958" actId="20577"/>
          <pc:sldLayoutMkLst>
            <pc:docMk/>
            <pc:sldMasterMk cId="0" sldId="2147483648"/>
            <pc:sldLayoutMk cId="0" sldId="2147483652"/>
          </pc:sldLayoutMkLst>
          <pc:spChg chg="mod">
            <ac:chgData name="Catalina Szigeti" userId="3f4d98c82cce39ac" providerId="LiveId" clId="{6262495C-7C68-4E7A-855E-284C3893F2F0}" dt="2020-12-27T15:44:04.206" v="958" actId="20577"/>
            <ac:spMkLst>
              <pc:docMk/>
              <pc:sldMasterMk cId="0" sldId="2147483648"/>
              <pc:sldLayoutMk cId="0" sldId="2147483652"/>
              <ac:spMk id="67" creationId="{00000000-0000-0000-0000-000000000000}"/>
            </ac:spMkLst>
          </pc:spChg>
        </pc:sldLayoutChg>
        <pc:sldLayoutChg chg="modSp mod">
          <pc:chgData name="Catalina Szigeti" userId="3f4d98c82cce39ac" providerId="LiveId" clId="{6262495C-7C68-4E7A-855E-284C3893F2F0}" dt="2020-12-27T15:44:09.025" v="960" actId="20577"/>
          <pc:sldLayoutMkLst>
            <pc:docMk/>
            <pc:sldMasterMk cId="0" sldId="2147483648"/>
            <pc:sldLayoutMk cId="0" sldId="2147483653"/>
          </pc:sldLayoutMkLst>
          <pc:spChg chg="mod">
            <ac:chgData name="Catalina Szigeti" userId="3f4d98c82cce39ac" providerId="LiveId" clId="{6262495C-7C68-4E7A-855E-284C3893F2F0}" dt="2020-12-27T15:44:09.025" v="960" actId="20577"/>
            <ac:spMkLst>
              <pc:docMk/>
              <pc:sldMasterMk cId="0" sldId="2147483648"/>
              <pc:sldLayoutMk cId="0" sldId="2147483653"/>
              <ac:spMk id="85" creationId="{00000000-0000-0000-0000-000000000000}"/>
            </ac:spMkLst>
          </pc:spChg>
        </pc:sldLayoutChg>
        <pc:sldLayoutChg chg="modSp mod">
          <pc:chgData name="Catalina Szigeti" userId="3f4d98c82cce39ac" providerId="LiveId" clId="{6262495C-7C68-4E7A-855E-284C3893F2F0}" dt="2020-12-27T15:44:13.797" v="962" actId="20577"/>
          <pc:sldLayoutMkLst>
            <pc:docMk/>
            <pc:sldMasterMk cId="0" sldId="2147483648"/>
            <pc:sldLayoutMk cId="0" sldId="2147483654"/>
          </pc:sldLayoutMkLst>
          <pc:spChg chg="mod">
            <ac:chgData name="Catalina Szigeti" userId="3f4d98c82cce39ac" providerId="LiveId" clId="{6262495C-7C68-4E7A-855E-284C3893F2F0}" dt="2020-12-27T15:44:13.797" v="962" actId="20577"/>
            <ac:spMkLst>
              <pc:docMk/>
              <pc:sldMasterMk cId="0" sldId="2147483648"/>
              <pc:sldLayoutMk cId="0" sldId="2147483654"/>
              <ac:spMk id="103" creationId="{00000000-0000-0000-0000-000000000000}"/>
            </ac:spMkLst>
          </pc:spChg>
        </pc:sldLayoutChg>
        <pc:sldLayoutChg chg="modSp mod">
          <pc:chgData name="Catalina Szigeti" userId="3f4d98c82cce39ac" providerId="LiveId" clId="{6262495C-7C68-4E7A-855E-284C3893F2F0}" dt="2020-12-27T15:44:19.974" v="964" actId="20577"/>
          <pc:sldLayoutMkLst>
            <pc:docMk/>
            <pc:sldMasterMk cId="0" sldId="2147483648"/>
            <pc:sldLayoutMk cId="0" sldId="2147483656"/>
          </pc:sldLayoutMkLst>
          <pc:spChg chg="mod">
            <ac:chgData name="Catalina Szigeti" userId="3f4d98c82cce39ac" providerId="LiveId" clId="{6262495C-7C68-4E7A-855E-284C3893F2F0}" dt="2020-12-27T15:44:19.974" v="964" actId="20577"/>
            <ac:spMkLst>
              <pc:docMk/>
              <pc:sldMasterMk cId="0" sldId="2147483648"/>
              <pc:sldLayoutMk cId="0" sldId="2147483656"/>
              <ac:spMk id="136" creationId="{00000000-0000-0000-0000-000000000000}"/>
            </ac:spMkLst>
          </pc:spChg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Shape 179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80" name="Shape 180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13286898"/>
      </p:ext>
    </p:extLst>
  </p:cSld>
  <p:clrMap bg1="lt1" tx1="dk1" bg2="lt2" tx2="dk2" accent1="accent1" accent2="accent2" accent3="accent3" accent4="accent4" accent5="accent5" accent6="accent6" hlink="hlink" folHlink="folHlink"/>
  <p:notesStyle>
    <a:lvl1pPr latinLnBrk="0">
      <a:defRPr sz="1400">
        <a:latin typeface="+mj-lt"/>
        <a:ea typeface="+mj-ea"/>
        <a:cs typeface="+mj-cs"/>
        <a:sym typeface="Arial"/>
      </a:defRPr>
    </a:lvl1pPr>
    <a:lvl2pPr indent="228600" latinLnBrk="0">
      <a:defRPr sz="1400">
        <a:latin typeface="+mj-lt"/>
        <a:ea typeface="+mj-ea"/>
        <a:cs typeface="+mj-cs"/>
        <a:sym typeface="Arial"/>
      </a:defRPr>
    </a:lvl2pPr>
    <a:lvl3pPr indent="457200" latinLnBrk="0">
      <a:defRPr sz="1400">
        <a:latin typeface="+mj-lt"/>
        <a:ea typeface="+mj-ea"/>
        <a:cs typeface="+mj-cs"/>
        <a:sym typeface="Arial"/>
      </a:defRPr>
    </a:lvl3pPr>
    <a:lvl4pPr indent="685800" latinLnBrk="0">
      <a:defRPr sz="1400">
        <a:latin typeface="+mj-lt"/>
        <a:ea typeface="+mj-ea"/>
        <a:cs typeface="+mj-cs"/>
        <a:sym typeface="Arial"/>
      </a:defRPr>
    </a:lvl4pPr>
    <a:lvl5pPr indent="914400" latinLnBrk="0">
      <a:defRPr sz="1400">
        <a:latin typeface="+mj-lt"/>
        <a:ea typeface="+mj-ea"/>
        <a:cs typeface="+mj-cs"/>
        <a:sym typeface="Arial"/>
      </a:defRPr>
    </a:lvl5pPr>
    <a:lvl6pPr indent="1143000" latinLnBrk="0">
      <a:defRPr sz="1400">
        <a:latin typeface="+mj-lt"/>
        <a:ea typeface="+mj-ea"/>
        <a:cs typeface="+mj-cs"/>
        <a:sym typeface="Arial"/>
      </a:defRPr>
    </a:lvl6pPr>
    <a:lvl7pPr indent="1371600" latinLnBrk="0">
      <a:defRPr sz="1400">
        <a:latin typeface="+mj-lt"/>
        <a:ea typeface="+mj-ea"/>
        <a:cs typeface="+mj-cs"/>
        <a:sym typeface="Arial"/>
      </a:defRPr>
    </a:lvl7pPr>
    <a:lvl8pPr indent="1600200" latinLnBrk="0">
      <a:defRPr sz="1400">
        <a:latin typeface="+mj-lt"/>
        <a:ea typeface="+mj-ea"/>
        <a:cs typeface="+mj-cs"/>
        <a:sym typeface="Arial"/>
      </a:defRPr>
    </a:lvl8pPr>
    <a:lvl9pPr indent="1828800" latinLnBrk="0">
      <a:defRPr sz="1400">
        <a:latin typeface="+mj-lt"/>
        <a:ea typeface="+mj-ea"/>
        <a:cs typeface="+mj-cs"/>
        <a:sym typeface="Arial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One column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oogle Shape;7;p23"/>
          <p:cNvGrpSpPr/>
          <p:nvPr/>
        </p:nvGrpSpPr>
        <p:grpSpPr>
          <a:xfrm>
            <a:off x="242852" y="1756547"/>
            <a:ext cx="9346508" cy="5675929"/>
            <a:chOff x="-1" y="0"/>
            <a:chExt cx="9346507" cy="5675927"/>
          </a:xfrm>
        </p:grpSpPr>
        <p:sp>
          <p:nvSpPr>
            <p:cNvPr id="17" name="Figura"/>
            <p:cNvSpPr/>
            <p:nvPr/>
          </p:nvSpPr>
          <p:spPr>
            <a:xfrm>
              <a:off x="-2" y="-1"/>
              <a:ext cx="9346508" cy="56759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19587" y="0"/>
                  </a:lnTo>
                  <a:cubicBezTo>
                    <a:pt x="20699" y="0"/>
                    <a:pt x="21600" y="1484"/>
                    <a:pt x="21600" y="3316"/>
                  </a:cubicBez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rgbClr val="E9E1E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>
                <a:defRPr>
                  <a:latin typeface="+mj-lt"/>
                  <a:ea typeface="+mj-ea"/>
                  <a:cs typeface="+mj-cs"/>
                  <a:sym typeface="Arial"/>
                </a:defRPr>
              </a:pPr>
              <a:endParaRPr/>
            </a:p>
          </p:txBody>
        </p:sp>
        <p:sp>
          <p:nvSpPr>
            <p:cNvPr id="18" name="Texto"/>
            <p:cNvSpPr txBox="1"/>
            <p:nvPr/>
          </p:nvSpPr>
          <p:spPr>
            <a:xfrm>
              <a:off x="-2" y="2647844"/>
              <a:ext cx="9091325" cy="38023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91422" tIns="91422" rIns="91422" bIns="91422" numCol="1" anchor="ctr">
              <a:spAutoFit/>
            </a:bodyPr>
            <a:lstStyle>
              <a:lvl1pPr>
                <a:defRPr>
                  <a:latin typeface="+mj-lt"/>
                  <a:ea typeface="+mj-ea"/>
                  <a:cs typeface="+mj-cs"/>
                  <a:sym typeface="Arial"/>
                </a:defRPr>
              </a:lvl1pPr>
            </a:lstStyle>
            <a:p>
              <a:r>
                <a:t> </a:t>
              </a:r>
            </a:p>
          </p:txBody>
        </p:sp>
      </p:grpSp>
      <p:pic>
        <p:nvPicPr>
          <p:cNvPr id="20" name="Google Shape;8;p23" descr="Google Shape;8;p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350" y="419800"/>
            <a:ext cx="3659450" cy="680475"/>
          </a:xfrm>
          <a:prstGeom prst="rect">
            <a:avLst/>
          </a:prstGeom>
          <a:ln w="12700">
            <a:miter lim="400000"/>
          </a:ln>
        </p:spPr>
      </p:pic>
      <p:sp>
        <p:nvSpPr>
          <p:cNvPr id="21" name="Google Shape;9;p23"/>
          <p:cNvSpPr/>
          <p:nvPr/>
        </p:nvSpPr>
        <p:spPr>
          <a:xfrm>
            <a:off x="436350" y="6464001"/>
            <a:ext cx="7891862" cy="680477"/>
          </a:xfrm>
          <a:prstGeom prst="roundRect">
            <a:avLst>
              <a:gd name="adj" fmla="val 19335"/>
            </a:avLst>
          </a:prstGeom>
          <a:solidFill>
            <a:srgbClr val="BB9BA5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>
                <a:solidFill>
                  <a:srgbClr val="FFFFFF"/>
                </a:solidFill>
                <a:latin typeface="+mj-lt"/>
                <a:ea typeface="+mj-ea"/>
                <a:cs typeface="+mj-cs"/>
                <a:sym typeface="Arial"/>
              </a:defRPr>
            </a:pPr>
            <a:endParaRPr/>
          </a:p>
        </p:txBody>
      </p:sp>
      <p:pic>
        <p:nvPicPr>
          <p:cNvPr id="22" name="Google Shape;10;p23" descr="Google Shape;10;p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3440" y="6464000"/>
            <a:ext cx="690485" cy="680478"/>
          </a:xfrm>
          <a:prstGeom prst="rect">
            <a:avLst/>
          </a:prstGeom>
          <a:ln w="12700">
            <a:miter lim="400000"/>
          </a:ln>
        </p:spPr>
      </p:pic>
      <p:pic>
        <p:nvPicPr>
          <p:cNvPr id="23" name="Google Shape;11;p23" descr="Google Shape;11;p2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72364" y="1222172"/>
            <a:ext cx="1080003" cy="241875"/>
          </a:xfrm>
          <a:prstGeom prst="rect">
            <a:avLst/>
          </a:prstGeom>
          <a:ln w="12700">
            <a:miter lim="400000"/>
          </a:ln>
        </p:spPr>
      </p:pic>
      <p:pic>
        <p:nvPicPr>
          <p:cNvPr id="24" name="Google Shape;12;p23" descr="Google Shape;12;p2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72364" y="418596"/>
            <a:ext cx="1080003" cy="664778"/>
          </a:xfrm>
          <a:prstGeom prst="rect">
            <a:avLst/>
          </a:prstGeom>
          <a:ln w="12700">
            <a:miter lim="400000"/>
          </a:ln>
        </p:spPr>
      </p:pic>
      <p:pic>
        <p:nvPicPr>
          <p:cNvPr id="25" name="Google Shape;13;p23" descr="Google Shape;13;p2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21706" y="6387272"/>
            <a:ext cx="830662" cy="756003"/>
          </a:xfrm>
          <a:prstGeom prst="rect">
            <a:avLst/>
          </a:prstGeom>
          <a:ln w="12700">
            <a:miter lim="400000"/>
          </a:ln>
        </p:spPr>
      </p:pic>
      <p:sp>
        <p:nvSpPr>
          <p:cNvPr id="26" name="Google Shape;15;p23"/>
          <p:cNvSpPr txBox="1"/>
          <p:nvPr/>
        </p:nvSpPr>
        <p:spPr>
          <a:xfrm>
            <a:off x="1139099" y="834800"/>
            <a:ext cx="4156802" cy="3397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4" tIns="91424" rIns="91424" bIns="91424">
            <a:spAutoFit/>
          </a:bodyPr>
          <a:lstStyle/>
          <a:p>
            <a:pPr>
              <a:defRPr sz="1200" b="1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SECTOR METALMECÁNICA </a:t>
            </a:r>
            <a:r>
              <a:rPr b="0"/>
              <a:t>| NIVEL 3° MEDIO</a:t>
            </a:r>
          </a:p>
        </p:txBody>
      </p:sp>
      <p:sp>
        <p:nvSpPr>
          <p:cNvPr id="27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ECTION_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20;p27"/>
          <p:cNvSpPr/>
          <p:nvPr/>
        </p:nvSpPr>
        <p:spPr>
          <a:xfrm>
            <a:off x="180897" y="180900"/>
            <a:ext cx="7911004" cy="6510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96" y="0"/>
                </a:moveTo>
                <a:lnTo>
                  <a:pt x="21304" y="0"/>
                </a:lnTo>
                <a:cubicBezTo>
                  <a:pt x="21467" y="0"/>
                  <a:pt x="21600" y="1612"/>
                  <a:pt x="21600" y="3600"/>
                </a:cubicBezTo>
                <a:lnTo>
                  <a:pt x="21600" y="21600"/>
                </a:lnTo>
                <a:lnTo>
                  <a:pt x="0" y="21600"/>
                </a:lnTo>
                <a:lnTo>
                  <a:pt x="0" y="3600"/>
                </a:lnTo>
                <a:cubicBezTo>
                  <a:pt x="0" y="1612"/>
                  <a:pt x="133" y="0"/>
                  <a:pt x="296" y="0"/>
                </a:cubicBezTo>
                <a:close/>
              </a:path>
            </a:pathLst>
          </a:custGeom>
          <a:solidFill>
            <a:srgbClr val="741B47"/>
          </a:solidFill>
          <a:ln w="12700">
            <a:miter lim="400000"/>
          </a:ln>
        </p:spPr>
        <p:txBody>
          <a:bodyPr lIns="0" tIns="0" rIns="0" bIns="0" anchor="b"/>
          <a:lstStyle/>
          <a:p>
            <a:pPr>
              <a:defRPr>
                <a:latin typeface="+mj-lt"/>
                <a:ea typeface="+mj-ea"/>
                <a:cs typeface="+mj-cs"/>
                <a:sym typeface="Arial"/>
              </a:defRPr>
            </a:pPr>
            <a:endParaRPr/>
          </a:p>
        </p:txBody>
      </p:sp>
      <p:grpSp>
        <p:nvGrpSpPr>
          <p:cNvPr id="44" name="Google Shape;21;p27"/>
          <p:cNvGrpSpPr/>
          <p:nvPr/>
        </p:nvGrpSpPr>
        <p:grpSpPr>
          <a:xfrm>
            <a:off x="8091898" y="451663"/>
            <a:ext cx="662106" cy="380240"/>
            <a:chOff x="-1" y="0"/>
            <a:chExt cx="662105" cy="380239"/>
          </a:xfrm>
        </p:grpSpPr>
        <p:sp>
          <p:nvSpPr>
            <p:cNvPr id="42" name="Rectángulo"/>
            <p:cNvSpPr/>
            <p:nvPr/>
          </p:nvSpPr>
          <p:spPr>
            <a:xfrm>
              <a:off x="-2" y="327736"/>
              <a:ext cx="662107" cy="52503"/>
            </a:xfrm>
            <a:prstGeom prst="rect">
              <a:avLst/>
            </a:prstGeom>
            <a:solidFill>
              <a:srgbClr val="0F69B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b">
              <a:noAutofit/>
            </a:bodyPr>
            <a:lstStyle/>
            <a:p>
              <a:pPr>
                <a:defRPr>
                  <a:latin typeface="+mj-lt"/>
                  <a:ea typeface="+mj-ea"/>
                  <a:cs typeface="+mj-cs"/>
                  <a:sym typeface="Arial"/>
                </a:defRPr>
              </a:pPr>
              <a:endParaRPr/>
            </a:p>
          </p:txBody>
        </p:sp>
        <p:sp>
          <p:nvSpPr>
            <p:cNvPr id="43" name="Texto"/>
            <p:cNvSpPr txBox="1"/>
            <p:nvPr/>
          </p:nvSpPr>
          <p:spPr>
            <a:xfrm>
              <a:off x="-2" y="-1"/>
              <a:ext cx="662107" cy="38023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91422" tIns="91422" rIns="91422" bIns="91422" numCol="1" anchor="b">
              <a:spAutoFit/>
            </a:bodyPr>
            <a:lstStyle>
              <a:lvl1pPr>
                <a:defRPr>
                  <a:latin typeface="+mj-lt"/>
                  <a:ea typeface="+mj-ea"/>
                  <a:cs typeface="+mj-cs"/>
                  <a:sym typeface="Arial"/>
                </a:defRPr>
              </a:lvl1pPr>
            </a:lstStyle>
            <a:p>
              <a:r>
                <a:t> </a:t>
              </a:r>
            </a:p>
          </p:txBody>
        </p:sp>
      </p:grpSp>
      <p:grpSp>
        <p:nvGrpSpPr>
          <p:cNvPr id="47" name="Google Shape;22;p27"/>
          <p:cNvGrpSpPr/>
          <p:nvPr/>
        </p:nvGrpSpPr>
        <p:grpSpPr>
          <a:xfrm>
            <a:off x="8753997" y="451663"/>
            <a:ext cx="785404" cy="380240"/>
            <a:chOff x="0" y="0"/>
            <a:chExt cx="785403" cy="380239"/>
          </a:xfrm>
        </p:grpSpPr>
        <p:sp>
          <p:nvSpPr>
            <p:cNvPr id="45" name="Rectángulo"/>
            <p:cNvSpPr/>
            <p:nvPr/>
          </p:nvSpPr>
          <p:spPr>
            <a:xfrm>
              <a:off x="-1" y="327736"/>
              <a:ext cx="785404" cy="52503"/>
            </a:xfrm>
            <a:prstGeom prst="rect">
              <a:avLst/>
            </a:prstGeom>
            <a:solidFill>
              <a:srgbClr val="EB3C4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b">
              <a:noAutofit/>
            </a:bodyPr>
            <a:lstStyle/>
            <a:p>
              <a:pPr>
                <a:defRPr>
                  <a:latin typeface="+mj-lt"/>
                  <a:ea typeface="+mj-ea"/>
                  <a:cs typeface="+mj-cs"/>
                  <a:sym typeface="Arial"/>
                </a:defRPr>
              </a:pPr>
              <a:endParaRPr/>
            </a:p>
          </p:txBody>
        </p:sp>
        <p:sp>
          <p:nvSpPr>
            <p:cNvPr id="46" name="Texto"/>
            <p:cNvSpPr txBox="1"/>
            <p:nvPr/>
          </p:nvSpPr>
          <p:spPr>
            <a:xfrm>
              <a:off x="-1" y="-1"/>
              <a:ext cx="785404" cy="38023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91422" tIns="91422" rIns="91422" bIns="91422" numCol="1" anchor="b">
              <a:spAutoFit/>
            </a:bodyPr>
            <a:lstStyle>
              <a:lvl1pPr>
                <a:defRPr>
                  <a:latin typeface="+mj-lt"/>
                  <a:ea typeface="+mj-ea"/>
                  <a:cs typeface="+mj-cs"/>
                  <a:sym typeface="Arial"/>
                </a:defRPr>
              </a:lvl1pPr>
            </a:lstStyle>
            <a:p>
              <a:r>
                <a:t> </a:t>
              </a:r>
            </a:p>
          </p:txBody>
        </p:sp>
      </p:grpSp>
      <p:sp>
        <p:nvSpPr>
          <p:cNvPr id="48" name="Google Shape;26;p27"/>
          <p:cNvSpPr txBox="1"/>
          <p:nvPr/>
        </p:nvSpPr>
        <p:spPr>
          <a:xfrm>
            <a:off x="375975" y="6881800"/>
            <a:ext cx="6786599" cy="31711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>
            <a:spAutoFit/>
          </a:bodyPr>
          <a:lstStyle/>
          <a:p>
            <a:pPr>
              <a:defRPr sz="11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        MECÁNICA AUTOMOTRIZ</a:t>
            </a:r>
            <a:r>
              <a:rPr>
                <a:solidFill>
                  <a:srgbClr val="000000"/>
                </a:solidFill>
              </a:rPr>
              <a:t> | 3° Medio | Presentación</a:t>
            </a:r>
          </a:p>
        </p:txBody>
      </p:sp>
      <p:sp>
        <p:nvSpPr>
          <p:cNvPr id="49" name="Google Shape;23;p27"/>
          <p:cNvSpPr txBox="1"/>
          <p:nvPr/>
        </p:nvSpPr>
        <p:spPr>
          <a:xfrm>
            <a:off x="8443617" y="271142"/>
            <a:ext cx="1166703" cy="4308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>
            <a:spAutoFit/>
          </a:bodyPr>
          <a:lstStyle/>
          <a:p>
            <a:pPr algn="r">
              <a:defRPr sz="1200">
                <a:latin typeface="Calibri"/>
                <a:ea typeface="Calibri"/>
                <a:cs typeface="Calibri"/>
                <a:sym typeface="Calibri"/>
              </a:defRPr>
            </a:pPr>
            <a:r>
              <a:rPr dirty="0" err="1"/>
              <a:t>Actividad</a:t>
            </a:r>
            <a:r>
              <a:rPr dirty="0"/>
              <a:t> </a:t>
            </a:r>
            <a:r>
              <a:rPr lang="es-CL" dirty="0"/>
              <a:t>8</a:t>
            </a:r>
            <a:r>
              <a:rPr dirty="0"/>
              <a:t>|</a:t>
            </a:r>
            <a:r>
              <a:rPr lang="es-CL" sz="1600" dirty="0">
                <a:solidFill>
                  <a:srgbClr val="741B47"/>
                </a:solidFill>
              </a:rPr>
              <a:t>2</a:t>
            </a:r>
            <a:endParaRPr sz="1600" dirty="0">
              <a:solidFill>
                <a:srgbClr val="741B47"/>
              </a:solidFill>
            </a:endParaRPr>
          </a:p>
        </p:txBody>
      </p:sp>
      <p:sp>
        <p:nvSpPr>
          <p:cNvPr id="50" name="Google Shape;33;p25"/>
          <p:cNvSpPr txBox="1"/>
          <p:nvPr/>
        </p:nvSpPr>
        <p:spPr>
          <a:xfrm>
            <a:off x="442650" y="350325"/>
            <a:ext cx="7441801" cy="4000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>
            <a:spAutoFit/>
          </a:bodyPr>
          <a:lstStyle/>
          <a:p>
            <a:pPr>
              <a:defRPr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dirty="0"/>
              <a:t>MÓDULO</a:t>
            </a:r>
            <a:r>
              <a:rPr b="0" dirty="0"/>
              <a:t> </a:t>
            </a:r>
            <a:r>
              <a:rPr b="0" dirty="0" err="1"/>
              <a:t>Mantenimiento</a:t>
            </a:r>
            <a:r>
              <a:rPr b="0" dirty="0"/>
              <a:t> de </a:t>
            </a:r>
            <a:r>
              <a:rPr b="0" dirty="0" err="1"/>
              <a:t>sistemas</a:t>
            </a:r>
            <a:r>
              <a:rPr b="0" dirty="0"/>
              <a:t> de </a:t>
            </a:r>
            <a:r>
              <a:rPr b="0" dirty="0" err="1"/>
              <a:t>seguridad</a:t>
            </a:r>
            <a:r>
              <a:rPr b="0" dirty="0"/>
              <a:t> y </a:t>
            </a:r>
            <a:r>
              <a:rPr lang="es-CL" b="0" dirty="0"/>
              <a:t>confortabilidad</a:t>
            </a:r>
            <a:endParaRPr b="0" dirty="0"/>
          </a:p>
        </p:txBody>
      </p:sp>
      <p:sp>
        <p:nvSpPr>
          <p:cNvPr id="51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371691" y="6881800"/>
            <a:ext cx="337157" cy="317114"/>
          </a:xfrm>
          <a:prstGeom prst="rect">
            <a:avLst/>
          </a:prstGeom>
        </p:spPr>
        <p:txBody>
          <a:bodyPr lIns="91422" tIns="91422" rIns="91422" bIns="91422" anchor="t"/>
          <a:lstStyle>
            <a:lvl1pPr>
              <a:defRPr sz="11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_AND_BO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28;p25"/>
          <p:cNvSpPr/>
          <p:nvPr/>
        </p:nvSpPr>
        <p:spPr>
          <a:xfrm rot="10800000" flipH="1">
            <a:off x="180974" y="832249"/>
            <a:ext cx="9358202" cy="12369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0173" y="0"/>
                </a:lnTo>
                <a:cubicBezTo>
                  <a:pt x="20961" y="0"/>
                  <a:pt x="21600" y="4835"/>
                  <a:pt x="21600" y="10800"/>
                </a:cubicBez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rgbClr val="EEEEEE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>
                <a:latin typeface="+mj-lt"/>
                <a:ea typeface="+mj-ea"/>
                <a:cs typeface="+mj-cs"/>
                <a:sym typeface="Arial"/>
              </a:defRPr>
            </a:pPr>
            <a:endParaRPr/>
          </a:p>
        </p:txBody>
      </p:sp>
      <p:sp>
        <p:nvSpPr>
          <p:cNvPr id="59" name="Google Shape;29;p25"/>
          <p:cNvSpPr/>
          <p:nvPr/>
        </p:nvSpPr>
        <p:spPr>
          <a:xfrm>
            <a:off x="180897" y="180900"/>
            <a:ext cx="7911004" cy="6510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96" y="0"/>
                </a:moveTo>
                <a:lnTo>
                  <a:pt x="21304" y="0"/>
                </a:lnTo>
                <a:cubicBezTo>
                  <a:pt x="21467" y="0"/>
                  <a:pt x="21600" y="1612"/>
                  <a:pt x="21600" y="3600"/>
                </a:cubicBezTo>
                <a:lnTo>
                  <a:pt x="21600" y="21600"/>
                </a:lnTo>
                <a:lnTo>
                  <a:pt x="0" y="21600"/>
                </a:lnTo>
                <a:lnTo>
                  <a:pt x="0" y="3600"/>
                </a:lnTo>
                <a:cubicBezTo>
                  <a:pt x="0" y="1612"/>
                  <a:pt x="133" y="0"/>
                  <a:pt x="296" y="0"/>
                </a:cubicBezTo>
                <a:close/>
              </a:path>
            </a:pathLst>
          </a:custGeom>
          <a:solidFill>
            <a:srgbClr val="741B47"/>
          </a:solidFill>
          <a:ln w="12700">
            <a:miter lim="400000"/>
          </a:ln>
        </p:spPr>
        <p:txBody>
          <a:bodyPr lIns="0" tIns="0" rIns="0" bIns="0" anchor="b"/>
          <a:lstStyle/>
          <a:p>
            <a:pPr>
              <a:defRPr>
                <a:latin typeface="+mj-lt"/>
                <a:ea typeface="+mj-ea"/>
                <a:cs typeface="+mj-cs"/>
                <a:sym typeface="Arial"/>
              </a:defRPr>
            </a:pPr>
            <a:endParaRPr/>
          </a:p>
        </p:txBody>
      </p:sp>
      <p:grpSp>
        <p:nvGrpSpPr>
          <p:cNvPr id="62" name="Google Shape;30;p25"/>
          <p:cNvGrpSpPr/>
          <p:nvPr/>
        </p:nvGrpSpPr>
        <p:grpSpPr>
          <a:xfrm>
            <a:off x="8091898" y="451663"/>
            <a:ext cx="662106" cy="380240"/>
            <a:chOff x="-1" y="0"/>
            <a:chExt cx="662105" cy="380239"/>
          </a:xfrm>
        </p:grpSpPr>
        <p:sp>
          <p:nvSpPr>
            <p:cNvPr id="60" name="Rectángulo"/>
            <p:cNvSpPr/>
            <p:nvPr/>
          </p:nvSpPr>
          <p:spPr>
            <a:xfrm>
              <a:off x="-2" y="327736"/>
              <a:ext cx="662107" cy="52503"/>
            </a:xfrm>
            <a:prstGeom prst="rect">
              <a:avLst/>
            </a:prstGeom>
            <a:solidFill>
              <a:srgbClr val="0F69B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b">
              <a:noAutofit/>
            </a:bodyPr>
            <a:lstStyle/>
            <a:p>
              <a:pPr>
                <a:defRPr>
                  <a:latin typeface="+mj-lt"/>
                  <a:ea typeface="+mj-ea"/>
                  <a:cs typeface="+mj-cs"/>
                  <a:sym typeface="Arial"/>
                </a:defRPr>
              </a:pPr>
              <a:endParaRPr/>
            </a:p>
          </p:txBody>
        </p:sp>
        <p:sp>
          <p:nvSpPr>
            <p:cNvPr id="61" name="Texto"/>
            <p:cNvSpPr txBox="1"/>
            <p:nvPr/>
          </p:nvSpPr>
          <p:spPr>
            <a:xfrm>
              <a:off x="-2" y="-1"/>
              <a:ext cx="662107" cy="38023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91422" tIns="91422" rIns="91422" bIns="91422" numCol="1" anchor="b">
              <a:spAutoFit/>
            </a:bodyPr>
            <a:lstStyle>
              <a:lvl1pPr>
                <a:defRPr>
                  <a:latin typeface="+mj-lt"/>
                  <a:ea typeface="+mj-ea"/>
                  <a:cs typeface="+mj-cs"/>
                  <a:sym typeface="Arial"/>
                </a:defRPr>
              </a:lvl1pPr>
            </a:lstStyle>
            <a:p>
              <a:r>
                <a:t> </a:t>
              </a:r>
            </a:p>
          </p:txBody>
        </p:sp>
      </p:grpSp>
      <p:grpSp>
        <p:nvGrpSpPr>
          <p:cNvPr id="65" name="Google Shape;31;p25"/>
          <p:cNvGrpSpPr/>
          <p:nvPr/>
        </p:nvGrpSpPr>
        <p:grpSpPr>
          <a:xfrm>
            <a:off x="8753997" y="451663"/>
            <a:ext cx="785404" cy="380240"/>
            <a:chOff x="0" y="0"/>
            <a:chExt cx="785403" cy="380239"/>
          </a:xfrm>
        </p:grpSpPr>
        <p:sp>
          <p:nvSpPr>
            <p:cNvPr id="63" name="Rectángulo"/>
            <p:cNvSpPr/>
            <p:nvPr/>
          </p:nvSpPr>
          <p:spPr>
            <a:xfrm>
              <a:off x="-1" y="327736"/>
              <a:ext cx="785404" cy="52503"/>
            </a:xfrm>
            <a:prstGeom prst="rect">
              <a:avLst/>
            </a:prstGeom>
            <a:solidFill>
              <a:srgbClr val="EB3C4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b">
              <a:noAutofit/>
            </a:bodyPr>
            <a:lstStyle/>
            <a:p>
              <a:pPr>
                <a:defRPr>
                  <a:latin typeface="+mj-lt"/>
                  <a:ea typeface="+mj-ea"/>
                  <a:cs typeface="+mj-cs"/>
                  <a:sym typeface="Arial"/>
                </a:defRPr>
              </a:pPr>
              <a:endParaRPr/>
            </a:p>
          </p:txBody>
        </p:sp>
        <p:sp>
          <p:nvSpPr>
            <p:cNvPr id="64" name="Texto"/>
            <p:cNvSpPr txBox="1"/>
            <p:nvPr/>
          </p:nvSpPr>
          <p:spPr>
            <a:xfrm>
              <a:off x="-1" y="-1"/>
              <a:ext cx="785404" cy="38023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91422" tIns="91422" rIns="91422" bIns="91422" numCol="1" anchor="b">
              <a:spAutoFit/>
            </a:bodyPr>
            <a:lstStyle>
              <a:lvl1pPr>
                <a:defRPr>
                  <a:latin typeface="+mj-lt"/>
                  <a:ea typeface="+mj-ea"/>
                  <a:cs typeface="+mj-cs"/>
                  <a:sym typeface="Arial"/>
                </a:defRPr>
              </a:lvl1pPr>
            </a:lstStyle>
            <a:p>
              <a:r>
                <a:t> </a:t>
              </a:r>
            </a:p>
          </p:txBody>
        </p:sp>
      </p:grpSp>
      <p:sp>
        <p:nvSpPr>
          <p:cNvPr id="66" name="Google Shape;26;p27"/>
          <p:cNvSpPr txBox="1"/>
          <p:nvPr/>
        </p:nvSpPr>
        <p:spPr>
          <a:xfrm>
            <a:off x="375975" y="6881800"/>
            <a:ext cx="6786599" cy="31711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>
            <a:spAutoFit/>
          </a:bodyPr>
          <a:lstStyle/>
          <a:p>
            <a:pPr>
              <a:defRPr sz="11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        MECÁNICA AUTOMOTRIZ</a:t>
            </a:r>
            <a:r>
              <a:rPr>
                <a:solidFill>
                  <a:srgbClr val="000000"/>
                </a:solidFill>
              </a:rPr>
              <a:t> | 3° Medio | Presentación</a:t>
            </a:r>
          </a:p>
        </p:txBody>
      </p:sp>
      <p:sp>
        <p:nvSpPr>
          <p:cNvPr id="67" name="Google Shape;23;p27"/>
          <p:cNvSpPr txBox="1"/>
          <p:nvPr/>
        </p:nvSpPr>
        <p:spPr>
          <a:xfrm>
            <a:off x="8443617" y="271142"/>
            <a:ext cx="1166703" cy="4308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>
            <a:spAutoFit/>
          </a:bodyPr>
          <a:lstStyle/>
          <a:p>
            <a:pPr algn="r">
              <a:defRPr sz="1200">
                <a:latin typeface="Calibri"/>
                <a:ea typeface="Calibri"/>
                <a:cs typeface="Calibri"/>
                <a:sym typeface="Calibri"/>
              </a:defRPr>
            </a:pPr>
            <a:r>
              <a:rPr dirty="0" err="1"/>
              <a:t>Actividad</a:t>
            </a:r>
            <a:r>
              <a:rPr dirty="0"/>
              <a:t> </a:t>
            </a:r>
            <a:r>
              <a:rPr lang="es-CL" dirty="0"/>
              <a:t>8</a:t>
            </a:r>
            <a:r>
              <a:rPr dirty="0"/>
              <a:t>|</a:t>
            </a:r>
            <a:r>
              <a:rPr sz="1600" dirty="0">
                <a:solidFill>
                  <a:srgbClr val="741B47"/>
                </a:solidFill>
              </a:rPr>
              <a:t>2</a:t>
            </a:r>
          </a:p>
        </p:txBody>
      </p:sp>
      <p:sp>
        <p:nvSpPr>
          <p:cNvPr id="68" name="Google Shape;33;p25"/>
          <p:cNvSpPr txBox="1"/>
          <p:nvPr/>
        </p:nvSpPr>
        <p:spPr>
          <a:xfrm>
            <a:off x="442650" y="350325"/>
            <a:ext cx="7441801" cy="4000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>
            <a:spAutoFit/>
          </a:bodyPr>
          <a:lstStyle/>
          <a:p>
            <a:pPr>
              <a:defRPr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dirty="0"/>
              <a:t>MÓDULO</a:t>
            </a:r>
            <a:r>
              <a:rPr b="0" dirty="0"/>
              <a:t> </a:t>
            </a:r>
            <a:r>
              <a:rPr lang="es-ES" b="0" dirty="0"/>
              <a:t>Mantenimiento de sistemas de seguridad y confortabilidad</a:t>
            </a:r>
            <a:endParaRPr b="0" dirty="0"/>
          </a:p>
        </p:txBody>
      </p:sp>
      <p:sp>
        <p:nvSpPr>
          <p:cNvPr id="69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371691" y="6881800"/>
            <a:ext cx="337157" cy="317114"/>
          </a:xfrm>
          <a:prstGeom prst="rect">
            <a:avLst/>
          </a:prstGeom>
        </p:spPr>
        <p:txBody>
          <a:bodyPr lIns="91422" tIns="91422" rIns="91422" bIns="91422" anchor="t"/>
          <a:lstStyle>
            <a:lvl1pPr>
              <a:defRPr sz="11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_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37;p26"/>
          <p:cNvSpPr/>
          <p:nvPr/>
        </p:nvSpPr>
        <p:spPr>
          <a:xfrm rot="10800000" flipH="1">
            <a:off x="181647" y="822023"/>
            <a:ext cx="9356705" cy="65313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19286" y="0"/>
                </a:lnTo>
                <a:cubicBezTo>
                  <a:pt x="20564" y="0"/>
                  <a:pt x="21600" y="1484"/>
                  <a:pt x="21600" y="3316"/>
                </a:cubicBez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rgbClr val="EFEFEF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>
                <a:latin typeface="+mj-lt"/>
                <a:ea typeface="+mj-ea"/>
                <a:cs typeface="+mj-cs"/>
                <a:sym typeface="Arial"/>
              </a:defRPr>
            </a:pPr>
            <a:endParaRPr/>
          </a:p>
        </p:txBody>
      </p:sp>
      <p:sp>
        <p:nvSpPr>
          <p:cNvPr id="77" name="Google Shape;38;p26"/>
          <p:cNvSpPr/>
          <p:nvPr/>
        </p:nvSpPr>
        <p:spPr>
          <a:xfrm>
            <a:off x="180897" y="180900"/>
            <a:ext cx="7911004" cy="6510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96" y="0"/>
                </a:moveTo>
                <a:lnTo>
                  <a:pt x="21304" y="0"/>
                </a:lnTo>
                <a:cubicBezTo>
                  <a:pt x="21467" y="0"/>
                  <a:pt x="21600" y="1612"/>
                  <a:pt x="21600" y="3600"/>
                </a:cubicBezTo>
                <a:lnTo>
                  <a:pt x="21600" y="21600"/>
                </a:lnTo>
                <a:lnTo>
                  <a:pt x="0" y="21600"/>
                </a:lnTo>
                <a:lnTo>
                  <a:pt x="0" y="3600"/>
                </a:lnTo>
                <a:cubicBezTo>
                  <a:pt x="0" y="1612"/>
                  <a:pt x="133" y="0"/>
                  <a:pt x="296" y="0"/>
                </a:cubicBezTo>
                <a:close/>
              </a:path>
            </a:pathLst>
          </a:custGeom>
          <a:solidFill>
            <a:srgbClr val="741B47"/>
          </a:solidFill>
          <a:ln w="12700">
            <a:miter lim="400000"/>
          </a:ln>
        </p:spPr>
        <p:txBody>
          <a:bodyPr lIns="0" tIns="0" rIns="0" bIns="0" anchor="b"/>
          <a:lstStyle/>
          <a:p>
            <a:pPr>
              <a:defRPr>
                <a:latin typeface="+mj-lt"/>
                <a:ea typeface="+mj-ea"/>
                <a:cs typeface="+mj-cs"/>
                <a:sym typeface="Arial"/>
              </a:defRPr>
            </a:pPr>
            <a:endParaRPr/>
          </a:p>
        </p:txBody>
      </p:sp>
      <p:grpSp>
        <p:nvGrpSpPr>
          <p:cNvPr id="80" name="Google Shape;39;p26"/>
          <p:cNvGrpSpPr/>
          <p:nvPr/>
        </p:nvGrpSpPr>
        <p:grpSpPr>
          <a:xfrm>
            <a:off x="8091898" y="451663"/>
            <a:ext cx="662106" cy="380240"/>
            <a:chOff x="-1" y="0"/>
            <a:chExt cx="662105" cy="380239"/>
          </a:xfrm>
        </p:grpSpPr>
        <p:sp>
          <p:nvSpPr>
            <p:cNvPr id="78" name="Rectángulo"/>
            <p:cNvSpPr/>
            <p:nvPr/>
          </p:nvSpPr>
          <p:spPr>
            <a:xfrm>
              <a:off x="-2" y="327736"/>
              <a:ext cx="662107" cy="52503"/>
            </a:xfrm>
            <a:prstGeom prst="rect">
              <a:avLst/>
            </a:prstGeom>
            <a:solidFill>
              <a:srgbClr val="0F69B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b">
              <a:noAutofit/>
            </a:bodyPr>
            <a:lstStyle/>
            <a:p>
              <a:pPr>
                <a:defRPr>
                  <a:latin typeface="+mj-lt"/>
                  <a:ea typeface="+mj-ea"/>
                  <a:cs typeface="+mj-cs"/>
                  <a:sym typeface="Arial"/>
                </a:defRPr>
              </a:pPr>
              <a:endParaRPr/>
            </a:p>
          </p:txBody>
        </p:sp>
        <p:sp>
          <p:nvSpPr>
            <p:cNvPr id="79" name="Texto"/>
            <p:cNvSpPr txBox="1"/>
            <p:nvPr/>
          </p:nvSpPr>
          <p:spPr>
            <a:xfrm>
              <a:off x="-2" y="-1"/>
              <a:ext cx="662107" cy="38023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91422" tIns="91422" rIns="91422" bIns="91422" numCol="1" anchor="b">
              <a:spAutoFit/>
            </a:bodyPr>
            <a:lstStyle>
              <a:lvl1pPr>
                <a:defRPr>
                  <a:latin typeface="+mj-lt"/>
                  <a:ea typeface="+mj-ea"/>
                  <a:cs typeface="+mj-cs"/>
                  <a:sym typeface="Arial"/>
                </a:defRPr>
              </a:lvl1pPr>
            </a:lstStyle>
            <a:p>
              <a:r>
                <a:t> </a:t>
              </a:r>
            </a:p>
          </p:txBody>
        </p:sp>
      </p:grpSp>
      <p:grpSp>
        <p:nvGrpSpPr>
          <p:cNvPr id="83" name="Google Shape;40;p26"/>
          <p:cNvGrpSpPr/>
          <p:nvPr/>
        </p:nvGrpSpPr>
        <p:grpSpPr>
          <a:xfrm>
            <a:off x="8753997" y="451663"/>
            <a:ext cx="785404" cy="380240"/>
            <a:chOff x="0" y="0"/>
            <a:chExt cx="785403" cy="380239"/>
          </a:xfrm>
        </p:grpSpPr>
        <p:sp>
          <p:nvSpPr>
            <p:cNvPr id="81" name="Rectángulo"/>
            <p:cNvSpPr/>
            <p:nvPr/>
          </p:nvSpPr>
          <p:spPr>
            <a:xfrm>
              <a:off x="-1" y="327736"/>
              <a:ext cx="785404" cy="52503"/>
            </a:xfrm>
            <a:prstGeom prst="rect">
              <a:avLst/>
            </a:prstGeom>
            <a:solidFill>
              <a:srgbClr val="EB3C4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b">
              <a:noAutofit/>
            </a:bodyPr>
            <a:lstStyle/>
            <a:p>
              <a:pPr>
                <a:defRPr>
                  <a:latin typeface="+mj-lt"/>
                  <a:ea typeface="+mj-ea"/>
                  <a:cs typeface="+mj-cs"/>
                  <a:sym typeface="Arial"/>
                </a:defRPr>
              </a:pPr>
              <a:endParaRPr/>
            </a:p>
          </p:txBody>
        </p:sp>
        <p:sp>
          <p:nvSpPr>
            <p:cNvPr id="82" name="Texto"/>
            <p:cNvSpPr txBox="1"/>
            <p:nvPr/>
          </p:nvSpPr>
          <p:spPr>
            <a:xfrm>
              <a:off x="-1" y="-1"/>
              <a:ext cx="785404" cy="38023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91422" tIns="91422" rIns="91422" bIns="91422" numCol="1" anchor="b">
              <a:spAutoFit/>
            </a:bodyPr>
            <a:lstStyle>
              <a:lvl1pPr>
                <a:defRPr>
                  <a:latin typeface="+mj-lt"/>
                  <a:ea typeface="+mj-ea"/>
                  <a:cs typeface="+mj-cs"/>
                  <a:sym typeface="Arial"/>
                </a:defRPr>
              </a:lvl1pPr>
            </a:lstStyle>
            <a:p>
              <a:r>
                <a:t> </a:t>
              </a:r>
            </a:p>
          </p:txBody>
        </p:sp>
      </p:grpSp>
      <p:sp>
        <p:nvSpPr>
          <p:cNvPr id="84" name="Google Shape;44;p26"/>
          <p:cNvSpPr txBox="1"/>
          <p:nvPr/>
        </p:nvSpPr>
        <p:spPr>
          <a:xfrm>
            <a:off x="375975" y="6881800"/>
            <a:ext cx="6786599" cy="31711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>
            <a:spAutoFit/>
          </a:bodyPr>
          <a:lstStyle/>
          <a:p>
            <a:pPr>
              <a:defRPr sz="11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        MECÁNICA AUTOMOTRIZ</a:t>
            </a:r>
            <a:r>
              <a:rPr>
                <a:solidFill>
                  <a:srgbClr val="000000"/>
                </a:solidFill>
              </a:rPr>
              <a:t> | 3° Medio | Presentación</a:t>
            </a:r>
          </a:p>
        </p:txBody>
      </p:sp>
      <p:sp>
        <p:nvSpPr>
          <p:cNvPr id="85" name="Google Shape;23;p27"/>
          <p:cNvSpPr txBox="1"/>
          <p:nvPr/>
        </p:nvSpPr>
        <p:spPr>
          <a:xfrm>
            <a:off x="8443617" y="271142"/>
            <a:ext cx="1166703" cy="4308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>
            <a:spAutoFit/>
          </a:bodyPr>
          <a:lstStyle/>
          <a:p>
            <a:pPr algn="r">
              <a:defRPr sz="1200">
                <a:latin typeface="Calibri"/>
                <a:ea typeface="Calibri"/>
                <a:cs typeface="Calibri"/>
                <a:sym typeface="Calibri"/>
              </a:defRPr>
            </a:pPr>
            <a:r>
              <a:rPr dirty="0" err="1"/>
              <a:t>Actividad</a:t>
            </a:r>
            <a:r>
              <a:rPr dirty="0"/>
              <a:t> </a:t>
            </a:r>
            <a:r>
              <a:rPr lang="es-CL" dirty="0"/>
              <a:t>8</a:t>
            </a:r>
            <a:r>
              <a:rPr dirty="0"/>
              <a:t>|</a:t>
            </a:r>
            <a:r>
              <a:rPr sz="1600" dirty="0">
                <a:solidFill>
                  <a:srgbClr val="741B47"/>
                </a:solidFill>
              </a:rPr>
              <a:t>2</a:t>
            </a:r>
          </a:p>
        </p:txBody>
      </p:sp>
      <p:sp>
        <p:nvSpPr>
          <p:cNvPr id="86" name="Google Shape;33;p25"/>
          <p:cNvSpPr txBox="1"/>
          <p:nvPr/>
        </p:nvSpPr>
        <p:spPr>
          <a:xfrm>
            <a:off x="442650" y="350325"/>
            <a:ext cx="7441801" cy="4000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>
            <a:spAutoFit/>
          </a:bodyPr>
          <a:lstStyle/>
          <a:p>
            <a:pPr>
              <a:defRPr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dirty="0"/>
              <a:t>MÓDULO</a:t>
            </a:r>
            <a:r>
              <a:rPr b="0" dirty="0"/>
              <a:t> </a:t>
            </a:r>
            <a:r>
              <a:rPr lang="es-ES" b="0" dirty="0"/>
              <a:t>Mantenimiento de sistemas de seguridad y confortabilidad</a:t>
            </a:r>
            <a:endParaRPr b="0" dirty="0"/>
          </a:p>
        </p:txBody>
      </p:sp>
      <p:sp>
        <p:nvSpPr>
          <p:cNvPr id="87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371691" y="6881800"/>
            <a:ext cx="337157" cy="317114"/>
          </a:xfrm>
          <a:prstGeom prst="rect">
            <a:avLst/>
          </a:prstGeom>
        </p:spPr>
        <p:txBody>
          <a:bodyPr lIns="91422" tIns="91422" rIns="91422" bIns="91422" anchor="t"/>
          <a:lstStyle>
            <a:lvl1pPr>
              <a:defRPr sz="11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_AND_TWO_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46;p28"/>
          <p:cNvSpPr/>
          <p:nvPr/>
        </p:nvSpPr>
        <p:spPr>
          <a:xfrm rot="10800000" flipH="1">
            <a:off x="181647" y="822023"/>
            <a:ext cx="9356705" cy="65313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19286" y="0"/>
                </a:lnTo>
                <a:cubicBezTo>
                  <a:pt x="20564" y="0"/>
                  <a:pt x="21600" y="1484"/>
                  <a:pt x="21600" y="3316"/>
                </a:cubicBez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rgbClr val="BA9BA5">
              <a:alpha val="25490"/>
            </a:srgbClr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>
                <a:latin typeface="+mj-lt"/>
                <a:ea typeface="+mj-ea"/>
                <a:cs typeface="+mj-cs"/>
                <a:sym typeface="Arial"/>
              </a:defRPr>
            </a:pPr>
            <a:endParaRPr/>
          </a:p>
        </p:txBody>
      </p:sp>
      <p:sp>
        <p:nvSpPr>
          <p:cNvPr id="95" name="Google Shape;47;p28"/>
          <p:cNvSpPr/>
          <p:nvPr/>
        </p:nvSpPr>
        <p:spPr>
          <a:xfrm>
            <a:off x="180897" y="180900"/>
            <a:ext cx="7911004" cy="6510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96" y="0"/>
                </a:moveTo>
                <a:lnTo>
                  <a:pt x="21304" y="0"/>
                </a:lnTo>
                <a:cubicBezTo>
                  <a:pt x="21467" y="0"/>
                  <a:pt x="21600" y="1612"/>
                  <a:pt x="21600" y="3600"/>
                </a:cubicBezTo>
                <a:lnTo>
                  <a:pt x="21600" y="21600"/>
                </a:lnTo>
                <a:lnTo>
                  <a:pt x="0" y="21600"/>
                </a:lnTo>
                <a:lnTo>
                  <a:pt x="0" y="3600"/>
                </a:lnTo>
                <a:cubicBezTo>
                  <a:pt x="0" y="1612"/>
                  <a:pt x="133" y="0"/>
                  <a:pt x="296" y="0"/>
                </a:cubicBezTo>
                <a:close/>
              </a:path>
            </a:pathLst>
          </a:custGeom>
          <a:solidFill>
            <a:srgbClr val="741B47"/>
          </a:solidFill>
          <a:ln w="12700">
            <a:miter lim="400000"/>
          </a:ln>
        </p:spPr>
        <p:txBody>
          <a:bodyPr lIns="0" tIns="0" rIns="0" bIns="0" anchor="b"/>
          <a:lstStyle/>
          <a:p>
            <a:pPr>
              <a:defRPr>
                <a:latin typeface="+mj-lt"/>
                <a:ea typeface="+mj-ea"/>
                <a:cs typeface="+mj-cs"/>
                <a:sym typeface="Arial"/>
              </a:defRPr>
            </a:pPr>
            <a:endParaRPr/>
          </a:p>
        </p:txBody>
      </p:sp>
      <p:grpSp>
        <p:nvGrpSpPr>
          <p:cNvPr id="98" name="Google Shape;48;p28"/>
          <p:cNvGrpSpPr/>
          <p:nvPr/>
        </p:nvGrpSpPr>
        <p:grpSpPr>
          <a:xfrm>
            <a:off x="8091898" y="451663"/>
            <a:ext cx="662106" cy="380240"/>
            <a:chOff x="-1" y="0"/>
            <a:chExt cx="662105" cy="380239"/>
          </a:xfrm>
        </p:grpSpPr>
        <p:sp>
          <p:nvSpPr>
            <p:cNvPr id="96" name="Rectángulo"/>
            <p:cNvSpPr/>
            <p:nvPr/>
          </p:nvSpPr>
          <p:spPr>
            <a:xfrm>
              <a:off x="-2" y="327736"/>
              <a:ext cx="662107" cy="52503"/>
            </a:xfrm>
            <a:prstGeom prst="rect">
              <a:avLst/>
            </a:prstGeom>
            <a:solidFill>
              <a:srgbClr val="0F69B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b">
              <a:noAutofit/>
            </a:bodyPr>
            <a:lstStyle/>
            <a:p>
              <a:pPr>
                <a:defRPr>
                  <a:latin typeface="+mj-lt"/>
                  <a:ea typeface="+mj-ea"/>
                  <a:cs typeface="+mj-cs"/>
                  <a:sym typeface="Arial"/>
                </a:defRPr>
              </a:pPr>
              <a:endParaRPr/>
            </a:p>
          </p:txBody>
        </p:sp>
        <p:sp>
          <p:nvSpPr>
            <p:cNvPr id="97" name="Texto"/>
            <p:cNvSpPr txBox="1"/>
            <p:nvPr/>
          </p:nvSpPr>
          <p:spPr>
            <a:xfrm>
              <a:off x="-2" y="-1"/>
              <a:ext cx="662107" cy="38023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91422" tIns="91422" rIns="91422" bIns="91422" numCol="1" anchor="b">
              <a:spAutoFit/>
            </a:bodyPr>
            <a:lstStyle>
              <a:lvl1pPr>
                <a:defRPr>
                  <a:latin typeface="+mj-lt"/>
                  <a:ea typeface="+mj-ea"/>
                  <a:cs typeface="+mj-cs"/>
                  <a:sym typeface="Arial"/>
                </a:defRPr>
              </a:lvl1pPr>
            </a:lstStyle>
            <a:p>
              <a:r>
                <a:t> </a:t>
              </a:r>
            </a:p>
          </p:txBody>
        </p:sp>
      </p:grpSp>
      <p:grpSp>
        <p:nvGrpSpPr>
          <p:cNvPr id="101" name="Google Shape;49;p28"/>
          <p:cNvGrpSpPr/>
          <p:nvPr/>
        </p:nvGrpSpPr>
        <p:grpSpPr>
          <a:xfrm>
            <a:off x="8753997" y="451663"/>
            <a:ext cx="785404" cy="380240"/>
            <a:chOff x="0" y="0"/>
            <a:chExt cx="785403" cy="380239"/>
          </a:xfrm>
        </p:grpSpPr>
        <p:sp>
          <p:nvSpPr>
            <p:cNvPr id="99" name="Rectángulo"/>
            <p:cNvSpPr/>
            <p:nvPr/>
          </p:nvSpPr>
          <p:spPr>
            <a:xfrm>
              <a:off x="-1" y="327736"/>
              <a:ext cx="785404" cy="52503"/>
            </a:xfrm>
            <a:prstGeom prst="rect">
              <a:avLst/>
            </a:prstGeom>
            <a:solidFill>
              <a:srgbClr val="EB3C4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b">
              <a:noAutofit/>
            </a:bodyPr>
            <a:lstStyle/>
            <a:p>
              <a:pPr>
                <a:defRPr>
                  <a:latin typeface="+mj-lt"/>
                  <a:ea typeface="+mj-ea"/>
                  <a:cs typeface="+mj-cs"/>
                  <a:sym typeface="Arial"/>
                </a:defRPr>
              </a:pPr>
              <a:endParaRPr/>
            </a:p>
          </p:txBody>
        </p:sp>
        <p:sp>
          <p:nvSpPr>
            <p:cNvPr id="100" name="Texto"/>
            <p:cNvSpPr txBox="1"/>
            <p:nvPr/>
          </p:nvSpPr>
          <p:spPr>
            <a:xfrm>
              <a:off x="-1" y="-1"/>
              <a:ext cx="785404" cy="38023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91422" tIns="91422" rIns="91422" bIns="91422" numCol="1" anchor="b">
              <a:spAutoFit/>
            </a:bodyPr>
            <a:lstStyle>
              <a:lvl1pPr>
                <a:defRPr>
                  <a:latin typeface="+mj-lt"/>
                  <a:ea typeface="+mj-ea"/>
                  <a:cs typeface="+mj-cs"/>
                  <a:sym typeface="Arial"/>
                </a:defRPr>
              </a:lvl1pPr>
            </a:lstStyle>
            <a:p>
              <a:r>
                <a:t> </a:t>
              </a:r>
            </a:p>
          </p:txBody>
        </p:sp>
      </p:grpSp>
      <p:sp>
        <p:nvSpPr>
          <p:cNvPr id="102" name="Google Shape;53;p28"/>
          <p:cNvSpPr txBox="1"/>
          <p:nvPr/>
        </p:nvSpPr>
        <p:spPr>
          <a:xfrm>
            <a:off x="375975" y="6881800"/>
            <a:ext cx="6786599" cy="31711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>
            <a:spAutoFit/>
          </a:bodyPr>
          <a:lstStyle/>
          <a:p>
            <a:pPr>
              <a:defRPr sz="11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        MECÁNICA AUTOMOTRIZ</a:t>
            </a:r>
            <a:r>
              <a:rPr>
                <a:solidFill>
                  <a:srgbClr val="000000"/>
                </a:solidFill>
              </a:rPr>
              <a:t> | 3° Medio | Presentación</a:t>
            </a:r>
          </a:p>
        </p:txBody>
      </p:sp>
      <p:sp>
        <p:nvSpPr>
          <p:cNvPr id="103" name="Google Shape;23;p27"/>
          <p:cNvSpPr txBox="1"/>
          <p:nvPr/>
        </p:nvSpPr>
        <p:spPr>
          <a:xfrm>
            <a:off x="8443617" y="271142"/>
            <a:ext cx="1166703" cy="4308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>
            <a:spAutoFit/>
          </a:bodyPr>
          <a:lstStyle/>
          <a:p>
            <a:pPr algn="r">
              <a:defRPr sz="1200">
                <a:latin typeface="Calibri"/>
                <a:ea typeface="Calibri"/>
                <a:cs typeface="Calibri"/>
                <a:sym typeface="Calibri"/>
              </a:defRPr>
            </a:pPr>
            <a:r>
              <a:rPr dirty="0" err="1"/>
              <a:t>Actividad</a:t>
            </a:r>
            <a:r>
              <a:rPr dirty="0"/>
              <a:t> </a:t>
            </a:r>
            <a:r>
              <a:rPr lang="es-CL" dirty="0"/>
              <a:t>8</a:t>
            </a:r>
            <a:r>
              <a:rPr dirty="0"/>
              <a:t>|</a:t>
            </a:r>
            <a:r>
              <a:rPr sz="1600" dirty="0">
                <a:solidFill>
                  <a:srgbClr val="741B47"/>
                </a:solidFill>
              </a:rPr>
              <a:t>2</a:t>
            </a:r>
          </a:p>
        </p:txBody>
      </p:sp>
      <p:sp>
        <p:nvSpPr>
          <p:cNvPr id="104" name="Google Shape;33;p25"/>
          <p:cNvSpPr txBox="1"/>
          <p:nvPr/>
        </p:nvSpPr>
        <p:spPr>
          <a:xfrm>
            <a:off x="442650" y="350325"/>
            <a:ext cx="7441801" cy="4000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>
            <a:spAutoFit/>
          </a:bodyPr>
          <a:lstStyle/>
          <a:p>
            <a:pPr>
              <a:defRPr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dirty="0"/>
              <a:t>MÓDULO</a:t>
            </a:r>
            <a:r>
              <a:rPr b="0" dirty="0"/>
              <a:t> </a:t>
            </a:r>
            <a:r>
              <a:rPr lang="es-ES" b="0" dirty="0"/>
              <a:t>Mantenimiento de sistemas de seguridad y confortabilidad</a:t>
            </a:r>
            <a:endParaRPr b="0" dirty="0"/>
          </a:p>
        </p:txBody>
      </p:sp>
      <p:sp>
        <p:nvSpPr>
          <p:cNvPr id="105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371691" y="6881800"/>
            <a:ext cx="337157" cy="317114"/>
          </a:xfrm>
          <a:prstGeom prst="rect">
            <a:avLst/>
          </a:prstGeom>
        </p:spPr>
        <p:txBody>
          <a:bodyPr lIns="91422" tIns="91422" rIns="91422" bIns="91422" anchor="t"/>
          <a:lstStyle>
            <a:lvl1pPr>
              <a:defRPr sz="11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One column tex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80;p29"/>
          <p:cNvSpPr/>
          <p:nvPr/>
        </p:nvSpPr>
        <p:spPr>
          <a:xfrm rot="10800000" flipH="1">
            <a:off x="181647" y="822023"/>
            <a:ext cx="9356705" cy="65313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19286" y="0"/>
                </a:lnTo>
                <a:cubicBezTo>
                  <a:pt x="20564" y="0"/>
                  <a:pt x="21600" y="1484"/>
                  <a:pt x="21600" y="3316"/>
                </a:cubicBez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rgbClr val="EFEFEF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>
                <a:latin typeface="+mj-lt"/>
                <a:ea typeface="+mj-ea"/>
                <a:cs typeface="+mj-cs"/>
                <a:sym typeface="Arial"/>
              </a:defRPr>
            </a:pPr>
            <a:endParaRPr/>
          </a:p>
        </p:txBody>
      </p:sp>
      <p:grpSp>
        <p:nvGrpSpPr>
          <p:cNvPr id="115" name="Google Shape;81;p29"/>
          <p:cNvGrpSpPr/>
          <p:nvPr/>
        </p:nvGrpSpPr>
        <p:grpSpPr>
          <a:xfrm>
            <a:off x="8091898" y="451665"/>
            <a:ext cx="662106" cy="380238"/>
            <a:chOff x="-1" y="0"/>
            <a:chExt cx="662105" cy="380237"/>
          </a:xfrm>
        </p:grpSpPr>
        <p:sp>
          <p:nvSpPr>
            <p:cNvPr id="113" name="Google Shape;82;p29"/>
            <p:cNvSpPr/>
            <p:nvPr/>
          </p:nvSpPr>
          <p:spPr>
            <a:xfrm>
              <a:off x="-2" y="327735"/>
              <a:ext cx="662107" cy="52503"/>
            </a:xfrm>
            <a:prstGeom prst="rect">
              <a:avLst/>
            </a:prstGeom>
            <a:solidFill>
              <a:srgbClr val="0F69B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b">
              <a:noAutofit/>
            </a:bodyPr>
            <a:lstStyle/>
            <a:p>
              <a:pPr>
                <a:defRPr>
                  <a:latin typeface="+mj-lt"/>
                  <a:ea typeface="+mj-ea"/>
                  <a:cs typeface="+mj-cs"/>
                  <a:sym typeface="Arial"/>
                </a:defRPr>
              </a:pPr>
              <a:endParaRPr/>
            </a:p>
          </p:txBody>
        </p:sp>
        <p:sp>
          <p:nvSpPr>
            <p:cNvPr id="114" name="Google Shape;83;p29"/>
            <p:cNvSpPr txBox="1"/>
            <p:nvPr/>
          </p:nvSpPr>
          <p:spPr>
            <a:xfrm>
              <a:off x="-2" y="0"/>
              <a:ext cx="662107" cy="38018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91398" tIns="91398" rIns="91398" bIns="91398" numCol="1" anchor="b">
              <a:spAutoFit/>
            </a:bodyPr>
            <a:lstStyle>
              <a:lvl1pPr>
                <a:defRPr>
                  <a:latin typeface="+mj-lt"/>
                  <a:ea typeface="+mj-ea"/>
                  <a:cs typeface="+mj-cs"/>
                  <a:sym typeface="Arial"/>
                </a:defRPr>
              </a:lvl1pPr>
            </a:lstStyle>
            <a:p>
              <a:r>
                <a:t> </a:t>
              </a:r>
            </a:p>
          </p:txBody>
        </p:sp>
      </p:grpSp>
      <p:grpSp>
        <p:nvGrpSpPr>
          <p:cNvPr id="118" name="Google Shape;84;p29"/>
          <p:cNvGrpSpPr/>
          <p:nvPr/>
        </p:nvGrpSpPr>
        <p:grpSpPr>
          <a:xfrm>
            <a:off x="8753997" y="451665"/>
            <a:ext cx="785407" cy="380238"/>
            <a:chOff x="-1" y="0"/>
            <a:chExt cx="785406" cy="380237"/>
          </a:xfrm>
        </p:grpSpPr>
        <p:sp>
          <p:nvSpPr>
            <p:cNvPr id="116" name="Google Shape;85;p29"/>
            <p:cNvSpPr/>
            <p:nvPr/>
          </p:nvSpPr>
          <p:spPr>
            <a:xfrm>
              <a:off x="-2" y="327735"/>
              <a:ext cx="785408" cy="52503"/>
            </a:xfrm>
            <a:prstGeom prst="rect">
              <a:avLst/>
            </a:prstGeom>
            <a:solidFill>
              <a:srgbClr val="EB3C4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b">
              <a:noAutofit/>
            </a:bodyPr>
            <a:lstStyle/>
            <a:p>
              <a:pPr>
                <a:defRPr>
                  <a:latin typeface="+mj-lt"/>
                  <a:ea typeface="+mj-ea"/>
                  <a:cs typeface="+mj-cs"/>
                  <a:sym typeface="Arial"/>
                </a:defRPr>
              </a:pPr>
              <a:endParaRPr/>
            </a:p>
          </p:txBody>
        </p:sp>
        <p:sp>
          <p:nvSpPr>
            <p:cNvPr id="117" name="Google Shape;86;p29"/>
            <p:cNvSpPr txBox="1"/>
            <p:nvPr/>
          </p:nvSpPr>
          <p:spPr>
            <a:xfrm>
              <a:off x="-2" y="0"/>
              <a:ext cx="785408" cy="38018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91398" tIns="91398" rIns="91398" bIns="91398" numCol="1" anchor="b">
              <a:spAutoFit/>
            </a:bodyPr>
            <a:lstStyle>
              <a:lvl1pPr>
                <a:defRPr>
                  <a:latin typeface="+mj-lt"/>
                  <a:ea typeface="+mj-ea"/>
                  <a:cs typeface="+mj-cs"/>
                  <a:sym typeface="Arial"/>
                </a:defRPr>
              </a:lvl1pPr>
            </a:lstStyle>
            <a:p>
              <a:r>
                <a:t> </a:t>
              </a:r>
            </a:p>
          </p:txBody>
        </p:sp>
      </p:grpSp>
      <p:sp>
        <p:nvSpPr>
          <p:cNvPr id="119" name="Google Shape;88;p29"/>
          <p:cNvSpPr txBox="1"/>
          <p:nvPr/>
        </p:nvSpPr>
        <p:spPr>
          <a:xfrm>
            <a:off x="8170650" y="288449"/>
            <a:ext cx="1166703" cy="37215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 algn="r">
              <a:defRPr b="1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¡Atención!</a:t>
            </a:r>
          </a:p>
        </p:txBody>
      </p:sp>
      <p:sp>
        <p:nvSpPr>
          <p:cNvPr id="120" name="Google Shape;31;p6"/>
          <p:cNvSpPr/>
          <p:nvPr/>
        </p:nvSpPr>
        <p:spPr>
          <a:xfrm>
            <a:off x="181649" y="180900"/>
            <a:ext cx="7909204" cy="6510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96" y="0"/>
                </a:moveTo>
                <a:lnTo>
                  <a:pt x="21304" y="0"/>
                </a:lnTo>
                <a:cubicBezTo>
                  <a:pt x="21467" y="0"/>
                  <a:pt x="21600" y="1612"/>
                  <a:pt x="21600" y="3600"/>
                </a:cubicBezTo>
                <a:lnTo>
                  <a:pt x="21600" y="21600"/>
                </a:lnTo>
                <a:lnTo>
                  <a:pt x="0" y="21600"/>
                </a:lnTo>
                <a:lnTo>
                  <a:pt x="0" y="3600"/>
                </a:lnTo>
                <a:cubicBezTo>
                  <a:pt x="0" y="1612"/>
                  <a:pt x="133" y="0"/>
                  <a:pt x="296" y="0"/>
                </a:cubicBezTo>
                <a:close/>
              </a:path>
            </a:pathLst>
          </a:custGeom>
          <a:blipFill>
            <a:blip r:embed="rId2"/>
          </a:blipFill>
          <a:ln w="12700">
            <a:miter lim="400000"/>
          </a:ln>
        </p:spPr>
        <p:txBody>
          <a:bodyPr lIns="0" tIns="0" rIns="0" bIns="0" anchor="b"/>
          <a:lstStyle/>
          <a:p>
            <a:pPr>
              <a:defRPr>
                <a:latin typeface="+mj-lt"/>
                <a:ea typeface="+mj-ea"/>
                <a:cs typeface="+mj-cs"/>
                <a:sym typeface="Arial"/>
              </a:defRPr>
            </a:pPr>
            <a:endParaRPr/>
          </a:p>
        </p:txBody>
      </p:sp>
      <p:sp>
        <p:nvSpPr>
          <p:cNvPr id="121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ECTION_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20;p27"/>
          <p:cNvSpPr/>
          <p:nvPr/>
        </p:nvSpPr>
        <p:spPr>
          <a:xfrm>
            <a:off x="180897" y="180900"/>
            <a:ext cx="7911004" cy="6510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96" y="0"/>
                </a:moveTo>
                <a:lnTo>
                  <a:pt x="21304" y="0"/>
                </a:lnTo>
                <a:cubicBezTo>
                  <a:pt x="21467" y="0"/>
                  <a:pt x="21600" y="1612"/>
                  <a:pt x="21600" y="3600"/>
                </a:cubicBezTo>
                <a:lnTo>
                  <a:pt x="21600" y="21600"/>
                </a:lnTo>
                <a:lnTo>
                  <a:pt x="0" y="21600"/>
                </a:lnTo>
                <a:lnTo>
                  <a:pt x="0" y="3600"/>
                </a:lnTo>
                <a:cubicBezTo>
                  <a:pt x="0" y="1612"/>
                  <a:pt x="133" y="0"/>
                  <a:pt x="296" y="0"/>
                </a:cubicBezTo>
                <a:close/>
              </a:path>
            </a:pathLst>
          </a:custGeom>
          <a:solidFill>
            <a:srgbClr val="741B47"/>
          </a:solidFill>
          <a:ln w="12700">
            <a:miter lim="400000"/>
          </a:ln>
        </p:spPr>
        <p:txBody>
          <a:bodyPr lIns="0" tIns="0" rIns="0" bIns="0" anchor="b"/>
          <a:lstStyle/>
          <a:p>
            <a:pPr>
              <a:defRPr>
                <a:latin typeface="+mj-lt"/>
                <a:ea typeface="+mj-ea"/>
                <a:cs typeface="+mj-cs"/>
                <a:sym typeface="Arial"/>
              </a:defRPr>
            </a:pPr>
            <a:endParaRPr/>
          </a:p>
        </p:txBody>
      </p:sp>
      <p:grpSp>
        <p:nvGrpSpPr>
          <p:cNvPr id="131" name="Google Shape;21;p27"/>
          <p:cNvGrpSpPr/>
          <p:nvPr/>
        </p:nvGrpSpPr>
        <p:grpSpPr>
          <a:xfrm>
            <a:off x="8091898" y="451663"/>
            <a:ext cx="662106" cy="380240"/>
            <a:chOff x="-1" y="0"/>
            <a:chExt cx="662105" cy="380239"/>
          </a:xfrm>
        </p:grpSpPr>
        <p:sp>
          <p:nvSpPr>
            <p:cNvPr id="129" name="Rectángulo"/>
            <p:cNvSpPr/>
            <p:nvPr/>
          </p:nvSpPr>
          <p:spPr>
            <a:xfrm>
              <a:off x="-2" y="327736"/>
              <a:ext cx="662107" cy="52503"/>
            </a:xfrm>
            <a:prstGeom prst="rect">
              <a:avLst/>
            </a:prstGeom>
            <a:solidFill>
              <a:srgbClr val="0F69B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b">
              <a:noAutofit/>
            </a:bodyPr>
            <a:lstStyle/>
            <a:p>
              <a:pPr>
                <a:defRPr>
                  <a:latin typeface="+mj-lt"/>
                  <a:ea typeface="+mj-ea"/>
                  <a:cs typeface="+mj-cs"/>
                  <a:sym typeface="Arial"/>
                </a:defRPr>
              </a:pPr>
              <a:endParaRPr/>
            </a:p>
          </p:txBody>
        </p:sp>
        <p:sp>
          <p:nvSpPr>
            <p:cNvPr id="130" name="Texto"/>
            <p:cNvSpPr txBox="1"/>
            <p:nvPr/>
          </p:nvSpPr>
          <p:spPr>
            <a:xfrm>
              <a:off x="-2" y="-1"/>
              <a:ext cx="662107" cy="38023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91422" tIns="91422" rIns="91422" bIns="91422" numCol="1" anchor="b">
              <a:spAutoFit/>
            </a:bodyPr>
            <a:lstStyle>
              <a:lvl1pPr>
                <a:defRPr>
                  <a:latin typeface="+mj-lt"/>
                  <a:ea typeface="+mj-ea"/>
                  <a:cs typeface="+mj-cs"/>
                  <a:sym typeface="Arial"/>
                </a:defRPr>
              </a:lvl1pPr>
            </a:lstStyle>
            <a:p>
              <a:r>
                <a:t> </a:t>
              </a:r>
            </a:p>
          </p:txBody>
        </p:sp>
      </p:grpSp>
      <p:grpSp>
        <p:nvGrpSpPr>
          <p:cNvPr id="134" name="Google Shape;22;p27"/>
          <p:cNvGrpSpPr/>
          <p:nvPr/>
        </p:nvGrpSpPr>
        <p:grpSpPr>
          <a:xfrm>
            <a:off x="8753997" y="451663"/>
            <a:ext cx="785404" cy="380240"/>
            <a:chOff x="0" y="0"/>
            <a:chExt cx="785403" cy="380239"/>
          </a:xfrm>
        </p:grpSpPr>
        <p:sp>
          <p:nvSpPr>
            <p:cNvPr id="132" name="Rectángulo"/>
            <p:cNvSpPr/>
            <p:nvPr/>
          </p:nvSpPr>
          <p:spPr>
            <a:xfrm>
              <a:off x="-1" y="327736"/>
              <a:ext cx="785404" cy="52503"/>
            </a:xfrm>
            <a:prstGeom prst="rect">
              <a:avLst/>
            </a:prstGeom>
            <a:solidFill>
              <a:srgbClr val="EB3C4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b">
              <a:noAutofit/>
            </a:bodyPr>
            <a:lstStyle/>
            <a:p>
              <a:pPr>
                <a:defRPr>
                  <a:latin typeface="+mj-lt"/>
                  <a:ea typeface="+mj-ea"/>
                  <a:cs typeface="+mj-cs"/>
                  <a:sym typeface="Arial"/>
                </a:defRPr>
              </a:pPr>
              <a:endParaRPr/>
            </a:p>
          </p:txBody>
        </p:sp>
        <p:sp>
          <p:nvSpPr>
            <p:cNvPr id="133" name="Texto"/>
            <p:cNvSpPr txBox="1"/>
            <p:nvPr/>
          </p:nvSpPr>
          <p:spPr>
            <a:xfrm>
              <a:off x="-1" y="-1"/>
              <a:ext cx="785404" cy="38023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91422" tIns="91422" rIns="91422" bIns="91422" numCol="1" anchor="b">
              <a:spAutoFit/>
            </a:bodyPr>
            <a:lstStyle>
              <a:lvl1pPr>
                <a:defRPr>
                  <a:latin typeface="+mj-lt"/>
                  <a:ea typeface="+mj-ea"/>
                  <a:cs typeface="+mj-cs"/>
                  <a:sym typeface="Arial"/>
                </a:defRPr>
              </a:lvl1pPr>
            </a:lstStyle>
            <a:p>
              <a:r>
                <a:t> </a:t>
              </a:r>
            </a:p>
          </p:txBody>
        </p:sp>
      </p:grpSp>
      <p:sp>
        <p:nvSpPr>
          <p:cNvPr id="135" name="Google Shape;26;p27"/>
          <p:cNvSpPr txBox="1"/>
          <p:nvPr/>
        </p:nvSpPr>
        <p:spPr>
          <a:xfrm>
            <a:off x="375975" y="6881800"/>
            <a:ext cx="6786599" cy="31711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>
            <a:spAutoFit/>
          </a:bodyPr>
          <a:lstStyle/>
          <a:p>
            <a:pPr>
              <a:defRPr sz="11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        MECÁNICA AUTOMOTRIZ</a:t>
            </a:r>
            <a:r>
              <a:rPr>
                <a:solidFill>
                  <a:srgbClr val="000000"/>
                </a:solidFill>
              </a:rPr>
              <a:t> | 3° Medio | Presentación</a:t>
            </a:r>
          </a:p>
        </p:txBody>
      </p:sp>
      <p:sp>
        <p:nvSpPr>
          <p:cNvPr id="136" name="Google Shape;23;p27"/>
          <p:cNvSpPr txBox="1"/>
          <p:nvPr/>
        </p:nvSpPr>
        <p:spPr>
          <a:xfrm>
            <a:off x="8443617" y="271142"/>
            <a:ext cx="1166703" cy="4308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>
            <a:spAutoFit/>
          </a:bodyPr>
          <a:lstStyle/>
          <a:p>
            <a:pPr algn="r">
              <a:defRPr sz="1200">
                <a:latin typeface="Calibri"/>
                <a:ea typeface="Calibri"/>
                <a:cs typeface="Calibri"/>
                <a:sym typeface="Calibri"/>
              </a:defRPr>
            </a:pPr>
            <a:r>
              <a:rPr dirty="0" err="1"/>
              <a:t>Actividad</a:t>
            </a:r>
            <a:r>
              <a:rPr dirty="0"/>
              <a:t> </a:t>
            </a:r>
            <a:r>
              <a:rPr lang="es-CL" dirty="0"/>
              <a:t>8</a:t>
            </a:r>
            <a:r>
              <a:rPr dirty="0"/>
              <a:t>|</a:t>
            </a:r>
            <a:r>
              <a:rPr sz="1600" dirty="0">
                <a:solidFill>
                  <a:srgbClr val="741B47"/>
                </a:solidFill>
              </a:rPr>
              <a:t>2</a:t>
            </a:r>
          </a:p>
        </p:txBody>
      </p:sp>
      <p:sp>
        <p:nvSpPr>
          <p:cNvPr id="137" name="Google Shape;33;p25"/>
          <p:cNvSpPr txBox="1"/>
          <p:nvPr/>
        </p:nvSpPr>
        <p:spPr>
          <a:xfrm>
            <a:off x="442650" y="350325"/>
            <a:ext cx="7441801" cy="4000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>
            <a:spAutoFit/>
          </a:bodyPr>
          <a:lstStyle/>
          <a:p>
            <a:pPr>
              <a:defRPr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dirty="0"/>
              <a:t>MÓDULO</a:t>
            </a:r>
            <a:r>
              <a:rPr b="0" dirty="0"/>
              <a:t> </a:t>
            </a:r>
            <a:r>
              <a:rPr lang="es-ES" b="0" dirty="0"/>
              <a:t>Mantenimiento de sistemas de seguridad y confortabilidad</a:t>
            </a:r>
            <a:endParaRPr b="0" dirty="0"/>
          </a:p>
        </p:txBody>
      </p:sp>
      <p:sp>
        <p:nvSpPr>
          <p:cNvPr id="138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371691" y="6881800"/>
            <a:ext cx="337157" cy="317114"/>
          </a:xfrm>
          <a:prstGeom prst="rect">
            <a:avLst/>
          </a:prstGeom>
        </p:spPr>
        <p:txBody>
          <a:bodyPr lIns="91422" tIns="91422" rIns="91422" bIns="91422" anchor="t"/>
          <a:lstStyle>
            <a:lvl1pPr>
              <a:defRPr sz="11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One column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7" name="Google Shape;7;p23"/>
          <p:cNvGrpSpPr/>
          <p:nvPr/>
        </p:nvGrpSpPr>
        <p:grpSpPr>
          <a:xfrm>
            <a:off x="242854" y="1756548"/>
            <a:ext cx="9346505" cy="5675927"/>
            <a:chOff x="0" y="0"/>
            <a:chExt cx="9346503" cy="5675926"/>
          </a:xfrm>
        </p:grpSpPr>
        <p:sp>
          <p:nvSpPr>
            <p:cNvPr id="145" name="Figura"/>
            <p:cNvSpPr/>
            <p:nvPr/>
          </p:nvSpPr>
          <p:spPr>
            <a:xfrm>
              <a:off x="-1" y="-1"/>
              <a:ext cx="9346505" cy="56759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19587" y="0"/>
                  </a:lnTo>
                  <a:cubicBezTo>
                    <a:pt x="20699" y="0"/>
                    <a:pt x="21600" y="1484"/>
                    <a:pt x="21600" y="3316"/>
                  </a:cubicBez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rgbClr val="E9E1E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>
                <a:defRPr>
                  <a:latin typeface="+mj-lt"/>
                  <a:ea typeface="+mj-ea"/>
                  <a:cs typeface="+mj-cs"/>
                  <a:sym typeface="Arial"/>
                </a:defRPr>
              </a:pPr>
              <a:endParaRPr/>
            </a:p>
          </p:txBody>
        </p:sp>
        <p:sp>
          <p:nvSpPr>
            <p:cNvPr id="146" name="Texto"/>
            <p:cNvSpPr txBox="1"/>
            <p:nvPr/>
          </p:nvSpPr>
          <p:spPr>
            <a:xfrm>
              <a:off x="-1" y="2647845"/>
              <a:ext cx="9091322" cy="3802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91423" tIns="91423" rIns="91423" bIns="91423" numCol="1" anchor="ctr">
              <a:spAutoFit/>
            </a:bodyPr>
            <a:lstStyle>
              <a:lvl1pPr>
                <a:defRPr>
                  <a:latin typeface="+mj-lt"/>
                  <a:ea typeface="+mj-ea"/>
                  <a:cs typeface="+mj-cs"/>
                  <a:sym typeface="Arial"/>
                </a:defRPr>
              </a:lvl1pPr>
            </a:lstStyle>
            <a:p>
              <a:r>
                <a:t> </a:t>
              </a:r>
            </a:p>
          </p:txBody>
        </p:sp>
      </p:grpSp>
      <p:pic>
        <p:nvPicPr>
          <p:cNvPr id="148" name="Google Shape;8;p23" descr="Google Shape;8;p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350" y="419800"/>
            <a:ext cx="3659450" cy="680475"/>
          </a:xfrm>
          <a:prstGeom prst="rect">
            <a:avLst/>
          </a:prstGeom>
          <a:ln w="12700">
            <a:miter lim="400000"/>
          </a:ln>
        </p:spPr>
      </p:pic>
      <p:sp>
        <p:nvSpPr>
          <p:cNvPr id="149" name="Google Shape;9;p23"/>
          <p:cNvSpPr/>
          <p:nvPr/>
        </p:nvSpPr>
        <p:spPr>
          <a:xfrm>
            <a:off x="436350" y="6464001"/>
            <a:ext cx="7891862" cy="680476"/>
          </a:xfrm>
          <a:prstGeom prst="roundRect">
            <a:avLst>
              <a:gd name="adj" fmla="val 19335"/>
            </a:avLst>
          </a:prstGeom>
          <a:solidFill>
            <a:srgbClr val="BB9BA5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>
                <a:solidFill>
                  <a:srgbClr val="FFFFFF"/>
                </a:solidFill>
                <a:latin typeface="+mj-lt"/>
                <a:ea typeface="+mj-ea"/>
                <a:cs typeface="+mj-cs"/>
                <a:sym typeface="Arial"/>
              </a:defRPr>
            </a:pPr>
            <a:endParaRPr/>
          </a:p>
        </p:txBody>
      </p:sp>
      <p:pic>
        <p:nvPicPr>
          <p:cNvPr id="150" name="Google Shape;10;p23" descr="Google Shape;10;p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3440" y="6464000"/>
            <a:ext cx="690484" cy="680477"/>
          </a:xfrm>
          <a:prstGeom prst="rect">
            <a:avLst/>
          </a:prstGeom>
          <a:ln w="12700">
            <a:miter lim="400000"/>
          </a:ln>
        </p:spPr>
      </p:pic>
      <p:pic>
        <p:nvPicPr>
          <p:cNvPr id="151" name="Google Shape;11;p23" descr="Google Shape;11;p2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72364" y="1222172"/>
            <a:ext cx="1080002" cy="241875"/>
          </a:xfrm>
          <a:prstGeom prst="rect">
            <a:avLst/>
          </a:prstGeom>
          <a:ln w="12700">
            <a:miter lim="400000"/>
          </a:ln>
        </p:spPr>
      </p:pic>
      <p:pic>
        <p:nvPicPr>
          <p:cNvPr id="152" name="Google Shape;12;p23" descr="Google Shape;12;p2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72364" y="418596"/>
            <a:ext cx="1080002" cy="664778"/>
          </a:xfrm>
          <a:prstGeom prst="rect">
            <a:avLst/>
          </a:prstGeom>
          <a:ln w="12700">
            <a:miter lim="400000"/>
          </a:ln>
        </p:spPr>
      </p:pic>
      <p:pic>
        <p:nvPicPr>
          <p:cNvPr id="153" name="Google Shape;13;p23" descr="Google Shape;13;p2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21706" y="6387272"/>
            <a:ext cx="830661" cy="756002"/>
          </a:xfrm>
          <a:prstGeom prst="rect">
            <a:avLst/>
          </a:prstGeom>
          <a:ln w="12700">
            <a:miter lim="400000"/>
          </a:ln>
        </p:spPr>
      </p:pic>
      <p:sp>
        <p:nvSpPr>
          <p:cNvPr id="154" name="Google Shape;15;p23"/>
          <p:cNvSpPr txBox="1"/>
          <p:nvPr/>
        </p:nvSpPr>
        <p:spPr>
          <a:xfrm>
            <a:off x="1139099" y="834800"/>
            <a:ext cx="4156802" cy="3397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4" tIns="91424" rIns="91424" bIns="91424">
            <a:spAutoFit/>
          </a:bodyPr>
          <a:lstStyle/>
          <a:p>
            <a:pPr>
              <a:defRPr sz="1200" b="1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SECTOR METALMECÁNICA </a:t>
            </a:r>
            <a:r>
              <a:rPr b="0"/>
              <a:t>| NIVEL 3° MEDIO</a:t>
            </a:r>
          </a:p>
        </p:txBody>
      </p:sp>
      <p:sp>
        <p:nvSpPr>
          <p:cNvPr id="155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6689121" y="6871630"/>
            <a:ext cx="273654" cy="264254"/>
          </a:xfrm>
          <a:prstGeom prst="rect">
            <a:avLst/>
          </a:prstGeom>
        </p:spPr>
        <p:txBody>
          <a:bodyPr lIns="45718" tIns="45718" rIns="45718" bIns="45718"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oogle Shape;15;p24"/>
          <p:cNvGrpSpPr/>
          <p:nvPr/>
        </p:nvGrpSpPr>
        <p:grpSpPr>
          <a:xfrm>
            <a:off x="242852" y="1756547"/>
            <a:ext cx="9346508" cy="5675929"/>
            <a:chOff x="-1" y="0"/>
            <a:chExt cx="9346507" cy="5675927"/>
          </a:xfrm>
        </p:grpSpPr>
        <p:sp>
          <p:nvSpPr>
            <p:cNvPr id="2" name="Figura"/>
            <p:cNvSpPr/>
            <p:nvPr/>
          </p:nvSpPr>
          <p:spPr>
            <a:xfrm>
              <a:off x="-2" y="-1"/>
              <a:ext cx="9346508" cy="56759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19587" y="0"/>
                  </a:lnTo>
                  <a:cubicBezTo>
                    <a:pt x="20699" y="0"/>
                    <a:pt x="21600" y="1484"/>
                    <a:pt x="21600" y="3316"/>
                  </a:cubicBez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rgbClr val="EEEEEE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>
                <a:defRPr>
                  <a:latin typeface="+mj-lt"/>
                  <a:ea typeface="+mj-ea"/>
                  <a:cs typeface="+mj-cs"/>
                  <a:sym typeface="Arial"/>
                </a:defRPr>
              </a:pPr>
              <a:endParaRPr/>
            </a:p>
          </p:txBody>
        </p:sp>
        <p:sp>
          <p:nvSpPr>
            <p:cNvPr id="3" name="Texto"/>
            <p:cNvSpPr txBox="1"/>
            <p:nvPr/>
          </p:nvSpPr>
          <p:spPr>
            <a:xfrm>
              <a:off x="-2" y="2647844"/>
              <a:ext cx="9091325" cy="38023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91422" tIns="91422" rIns="91422" bIns="91422" numCol="1" anchor="ctr">
              <a:spAutoFit/>
            </a:bodyPr>
            <a:lstStyle>
              <a:lvl1pPr>
                <a:defRPr>
                  <a:latin typeface="+mj-lt"/>
                  <a:ea typeface="+mj-ea"/>
                  <a:cs typeface="+mj-cs"/>
                  <a:sym typeface="Arial"/>
                </a:defRPr>
              </a:lvl1pPr>
            </a:lstStyle>
            <a:p>
              <a:r>
                <a:t> </a:t>
              </a:r>
            </a:p>
          </p:txBody>
        </p:sp>
      </p:grpSp>
      <p:pic>
        <p:nvPicPr>
          <p:cNvPr id="5" name="Google Shape;16;p24" descr="Google Shape;16;p2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272364" y="1222172"/>
            <a:ext cx="1080003" cy="241875"/>
          </a:xfrm>
          <a:prstGeom prst="rect">
            <a:avLst/>
          </a:prstGeom>
          <a:ln w="12700">
            <a:miter lim="400000"/>
          </a:ln>
        </p:spPr>
      </p:pic>
      <p:pic>
        <p:nvPicPr>
          <p:cNvPr id="6" name="Google Shape;17;p24" descr="Google Shape;17;p24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272364" y="418596"/>
            <a:ext cx="1080003" cy="664778"/>
          </a:xfrm>
          <a:prstGeom prst="rect">
            <a:avLst/>
          </a:prstGeom>
          <a:ln w="12700">
            <a:miter lim="400000"/>
          </a:ln>
        </p:spPr>
      </p:pic>
      <p:pic>
        <p:nvPicPr>
          <p:cNvPr id="7" name="Google Shape;18;p24" descr="Google Shape;18;p24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36350" y="419800"/>
            <a:ext cx="3659450" cy="680475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Texto del título"/>
          <p:cNvSpPr txBox="1">
            <a:spLocks noGrp="1"/>
          </p:cNvSpPr>
          <p:nvPr>
            <p:ph type="title"/>
          </p:nvPr>
        </p:nvSpPr>
        <p:spPr>
          <a:xfrm>
            <a:off x="1455638" y="848357"/>
            <a:ext cx="7772401" cy="18383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8" tIns="45718" rIns="45718" bIns="45718" anchor="ctr"/>
          <a:lstStyle/>
          <a:p>
            <a:r>
              <a:t>Texto del título</a:t>
            </a:r>
          </a:p>
        </p:txBody>
      </p:sp>
      <p:sp>
        <p:nvSpPr>
          <p:cNvPr id="9" name="Nivel de texto 1…"/>
          <p:cNvSpPr txBox="1">
            <a:spLocks noGrp="1"/>
          </p:cNvSpPr>
          <p:nvPr>
            <p:ph type="body" idx="1"/>
          </p:nvPr>
        </p:nvSpPr>
        <p:spPr>
          <a:xfrm>
            <a:off x="5422800" y="2686755"/>
            <a:ext cx="3805239" cy="486974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8" tIns="45718" rIns="45718" bIns="45718"/>
          <a:lstStyle/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10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6689123" y="6871631"/>
            <a:ext cx="273652" cy="264252"/>
          </a:xfrm>
          <a:prstGeom prst="rect">
            <a:avLst/>
          </a:prstGeom>
          <a:ln w="12700">
            <a:miter lim="400000"/>
          </a:ln>
        </p:spPr>
        <p:txBody>
          <a:bodyPr wrap="none" lIns="45718" tIns="45718" rIns="45718" bIns="45718" anchor="ctr">
            <a:spAutoFit/>
          </a:bodyPr>
          <a:lstStyle>
            <a:lvl1pPr algn="r">
              <a:defRPr sz="1200">
                <a:latin typeface="+mj-lt"/>
                <a:ea typeface="+mj-ea"/>
                <a:cs typeface="+mj-cs"/>
                <a:sym typeface="Arial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ransition spd="med"/>
  <p:txStyles>
    <p:titleStyle>
      <a:lvl1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Arial"/>
        </a:defRPr>
      </a:lvl1pPr>
      <a:lvl2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Arial"/>
        </a:defRPr>
      </a:lvl2pPr>
      <a:lvl3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Arial"/>
        </a:defRPr>
      </a:lvl3pPr>
      <a:lvl4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Arial"/>
        </a:defRPr>
      </a:lvl4pPr>
      <a:lvl5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Arial"/>
        </a:defRPr>
      </a:lvl5pPr>
      <a:lvl6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Arial"/>
        </a:defRPr>
      </a:lvl6pPr>
      <a:lvl7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Arial"/>
        </a:defRPr>
      </a:lvl7pPr>
      <a:lvl8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Arial"/>
        </a:defRPr>
      </a:lvl8pPr>
      <a:lvl9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Arial"/>
        </a:defRPr>
      </a:lvl9pPr>
    </p:titleStyle>
    <p:bodyStyle>
      <a:lvl1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Arial"/>
        </a:defRPr>
      </a:lvl1pPr>
      <a:lvl2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Arial"/>
        </a:defRPr>
      </a:lvl2pPr>
      <a:lvl3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Arial"/>
        </a:defRPr>
      </a:lvl3pPr>
      <a:lvl4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Arial"/>
        </a:defRPr>
      </a:lvl4pPr>
      <a:lvl5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Arial"/>
        </a:defRPr>
      </a:lvl5pPr>
      <a:lvl6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Arial"/>
        </a:defRPr>
      </a:lvl6pPr>
      <a:lvl7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Arial"/>
        </a:defRPr>
      </a:lvl7pPr>
      <a:lvl8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Arial"/>
        </a:defRPr>
      </a:lvl8pPr>
      <a:lvl9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Arial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1pPr>
      <a:lvl2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2pPr>
      <a:lvl3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3pPr>
      <a:lvl4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4pPr>
      <a:lvl5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5pPr>
      <a:lvl6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6pPr>
      <a:lvl7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7pPr>
      <a:lvl8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8pPr>
      <a:lvl9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8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94;p1"/>
          <p:cNvSpPr txBox="1"/>
          <p:nvPr/>
        </p:nvSpPr>
        <p:spPr>
          <a:xfrm>
            <a:off x="1176618" y="6563125"/>
            <a:ext cx="7012135" cy="4821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399" tIns="91399" rIns="91399" bIns="91399" anchor="ctr">
            <a:spAutoFit/>
          </a:bodyPr>
          <a:lstStyle/>
          <a:p>
            <a:pPr lvl="1" algn="just">
              <a:defRPr sz="11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En estos documentos se utilizarán de manera inclusiva términos como: el estudiante, el docente, el compañero u otras palabras equivalentes y sus respectivos plurales, es decir, con ellas, se hace referencia tanto a hombres como a mujeres.</a:t>
            </a:r>
          </a:p>
        </p:txBody>
      </p:sp>
      <p:sp>
        <p:nvSpPr>
          <p:cNvPr id="6" name="Google Shape;97;p1"/>
          <p:cNvSpPr txBox="1"/>
          <p:nvPr/>
        </p:nvSpPr>
        <p:spPr>
          <a:xfrm>
            <a:off x="352725" y="2233671"/>
            <a:ext cx="7385262" cy="11263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91399" tIns="91399" rIns="91399" bIns="91399" anchor="ctr">
            <a:spAutoFit/>
          </a:bodyPr>
          <a:lstStyle/>
          <a:p>
            <a:pPr>
              <a:lnSpc>
                <a:spcPct val="90000"/>
              </a:lnSpc>
              <a:defRPr sz="3600" b="1" cap="all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sz="3400" dirty="0" err="1" smtClean="0"/>
              <a:t>Mantenimiento</a:t>
            </a:r>
            <a:r>
              <a:rPr sz="3400" dirty="0" smtClean="0"/>
              <a:t> </a:t>
            </a:r>
            <a:r>
              <a:rPr sz="3400" dirty="0"/>
              <a:t>de </a:t>
            </a:r>
            <a:r>
              <a:rPr lang="es-CL" sz="3400" dirty="0" smtClean="0"/>
              <a:t>LOS </a:t>
            </a:r>
            <a:r>
              <a:rPr sz="3400" dirty="0" err="1" smtClean="0"/>
              <a:t>sistemas</a:t>
            </a:r>
            <a:r>
              <a:rPr sz="3400" dirty="0" smtClean="0"/>
              <a:t> </a:t>
            </a:r>
            <a:r>
              <a:rPr sz="3400" dirty="0"/>
              <a:t>de </a:t>
            </a:r>
            <a:r>
              <a:rPr sz="3400" dirty="0" err="1"/>
              <a:t>seguridad</a:t>
            </a:r>
            <a:r>
              <a:rPr sz="3400" dirty="0"/>
              <a:t> y </a:t>
            </a:r>
            <a:r>
              <a:rPr sz="3400" dirty="0" err="1" smtClean="0"/>
              <a:t>confor</a:t>
            </a:r>
            <a:r>
              <a:rPr lang="es-CL" sz="3400" dirty="0" smtClean="0"/>
              <a:t>TABILIDAD</a:t>
            </a:r>
            <a:endParaRPr sz="3400" dirty="0"/>
          </a:p>
        </p:txBody>
      </p:sp>
      <p:sp>
        <p:nvSpPr>
          <p:cNvPr id="7" name="Google Shape;76;p1"/>
          <p:cNvSpPr txBox="1"/>
          <p:nvPr/>
        </p:nvSpPr>
        <p:spPr>
          <a:xfrm>
            <a:off x="374950" y="2011036"/>
            <a:ext cx="1444326" cy="36940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4" tIns="91424" rIns="91424" bIns="91424" anchor="ctr">
            <a:spAutoFit/>
          </a:bodyPr>
          <a:lstStyle>
            <a:lvl1pPr>
              <a:defRPr sz="1500" b="1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MÓDULO 4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4484" y="3261005"/>
            <a:ext cx="4654237" cy="3054015"/>
          </a:xfrm>
          <a:prstGeom prst="rect">
            <a:avLst/>
          </a:prstGeom>
        </p:spPr>
      </p:pic>
      <p:sp>
        <p:nvSpPr>
          <p:cNvPr id="9" name="Marcador de número de diapositiva 2"/>
          <p:cNvSpPr>
            <a:spLocks noGrp="1"/>
          </p:cNvSpPr>
          <p:nvPr>
            <p:ph type="sldNum" sz="quarter" idx="2"/>
          </p:nvPr>
        </p:nvSpPr>
        <p:spPr>
          <a:xfrm>
            <a:off x="6689121" y="6871630"/>
            <a:ext cx="273654" cy="264254"/>
          </a:xfrm>
        </p:spPr>
        <p:txBody>
          <a:bodyPr/>
          <a:lstStyle/>
          <a:p>
            <a:fld id="{86CB4B4D-7CA3-9044-876B-883B54F8677D}" type="slidenum">
              <a:rPr lang="es-CL" smtClean="0"/>
              <a:t>1</a:t>
            </a:fld>
            <a:endParaRPr lang="es-CL"/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83;p2"/>
          <p:cNvSpPr txBox="1"/>
          <p:nvPr/>
        </p:nvSpPr>
        <p:spPr>
          <a:xfrm>
            <a:off x="379555" y="1976421"/>
            <a:ext cx="1444329" cy="41546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3" tIns="91423" rIns="91423" bIns="91423" anchor="ctr">
            <a:spAutoFit/>
          </a:bodyPr>
          <a:lstStyle>
            <a:lvl1pPr>
              <a:defRPr sz="1500" b="1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 dirty="0"/>
              <a:t>ACTIVIDAD </a:t>
            </a:r>
            <a:r>
              <a:rPr lang="es-CL" dirty="0"/>
              <a:t>8</a:t>
            </a:r>
            <a:endParaRPr dirty="0"/>
          </a:p>
        </p:txBody>
      </p:sp>
      <p:sp>
        <p:nvSpPr>
          <p:cNvPr id="187" name="Google Shape;78;p37"/>
          <p:cNvSpPr txBox="1"/>
          <p:nvPr/>
        </p:nvSpPr>
        <p:spPr>
          <a:xfrm>
            <a:off x="379555" y="2223065"/>
            <a:ext cx="7806502" cy="6832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91422" tIns="91422" rIns="91422" bIns="91422">
            <a:spAutoFit/>
          </a:bodyPr>
          <a:lstStyle>
            <a:lvl1pPr>
              <a:lnSpc>
                <a:spcPct val="90000"/>
              </a:lnSpc>
              <a:defRPr sz="3600" b="1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 dirty="0"/>
              <a:t>SISTEMA DE SEGURIDAD </a:t>
            </a:r>
            <a:r>
              <a:rPr lang="es-CL" dirty="0"/>
              <a:t>FRENOS ABS 2</a:t>
            </a:r>
            <a:endParaRPr dirty="0"/>
          </a:p>
        </p:txBody>
      </p:sp>
      <p:sp>
        <p:nvSpPr>
          <p:cNvPr id="188" name="Google Shape;107;p2"/>
          <p:cNvSpPr txBox="1"/>
          <p:nvPr/>
        </p:nvSpPr>
        <p:spPr>
          <a:xfrm>
            <a:off x="1126567" y="834799"/>
            <a:ext cx="5775678" cy="3692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91398" tIns="91398" rIns="91398" bIns="91398">
            <a:spAutoFit/>
          </a:bodyPr>
          <a:lstStyle/>
          <a:p>
            <a:pPr>
              <a:defRPr sz="1200" b="1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dirty="0"/>
              <a:t>MÓDULO 8 </a:t>
            </a:r>
            <a:r>
              <a:rPr b="0" dirty="0"/>
              <a:t>| </a:t>
            </a:r>
            <a:r>
              <a:rPr b="0" cap="all" dirty="0" err="1"/>
              <a:t>Mantenimiento</a:t>
            </a:r>
            <a:r>
              <a:rPr b="0" cap="all" dirty="0"/>
              <a:t> de los </a:t>
            </a:r>
            <a:r>
              <a:rPr b="0" cap="all" dirty="0" err="1"/>
              <a:t>sistemas</a:t>
            </a:r>
            <a:r>
              <a:rPr b="0" cap="all" dirty="0"/>
              <a:t> de </a:t>
            </a:r>
            <a:r>
              <a:rPr lang="es-CL" b="0" cap="all" dirty="0"/>
              <a:t>SEGURIDAD Y CONFORTABILIDAD</a:t>
            </a:r>
            <a:endParaRPr b="0" cap="all" dirty="0"/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xmlns="" id="{DA3F1981-E533-4941-9B89-FD6A941895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8600" y="2971800"/>
            <a:ext cx="6718300" cy="4584700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25;p27"/>
          <p:cNvSpPr txBox="1">
            <a:spLocks noGrp="1"/>
          </p:cNvSpPr>
          <p:nvPr>
            <p:ph type="sldNum" sz="quarter" idx="4294967295"/>
          </p:nvPr>
        </p:nvSpPr>
        <p:spPr>
          <a:xfrm>
            <a:off x="442488" y="6881800"/>
            <a:ext cx="266352" cy="317114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 anchor="t"/>
          <a:lstStyle>
            <a:lvl1pPr>
              <a:defRPr sz="11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fld id="{86CB4B4D-7CA3-9044-876B-883B54F8677D}" type="slidenum">
              <a:t>3</a:t>
            </a:fld>
            <a:endParaRPr/>
          </a:p>
        </p:txBody>
      </p:sp>
      <p:sp>
        <p:nvSpPr>
          <p:cNvPr id="192" name="Google Shape;35;p28"/>
          <p:cNvSpPr/>
          <p:nvPr/>
        </p:nvSpPr>
        <p:spPr>
          <a:xfrm rot="10800000" flipH="1">
            <a:off x="181647" y="822023"/>
            <a:ext cx="9356705" cy="65313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19286" y="0"/>
                </a:lnTo>
                <a:cubicBezTo>
                  <a:pt x="20564" y="0"/>
                  <a:pt x="21600" y="1484"/>
                  <a:pt x="21600" y="3316"/>
                </a:cubicBez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rgbClr val="BA9BA5">
              <a:alpha val="25882"/>
            </a:srgbClr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>
                <a:latin typeface="+mj-lt"/>
                <a:ea typeface="+mj-ea"/>
                <a:cs typeface="+mj-cs"/>
                <a:sym typeface="Arial"/>
              </a:defRPr>
            </a:pPr>
            <a:endParaRPr/>
          </a:p>
        </p:txBody>
      </p:sp>
      <p:grpSp>
        <p:nvGrpSpPr>
          <p:cNvPr id="195" name="Google Shape;101;p3"/>
          <p:cNvGrpSpPr/>
          <p:nvPr/>
        </p:nvGrpSpPr>
        <p:grpSpPr>
          <a:xfrm>
            <a:off x="481780" y="1887793"/>
            <a:ext cx="4090223" cy="3116831"/>
            <a:chOff x="0" y="-1"/>
            <a:chExt cx="4090221" cy="3116830"/>
          </a:xfrm>
        </p:grpSpPr>
        <p:sp>
          <p:nvSpPr>
            <p:cNvPr id="193" name="Rectángulo redondeado"/>
            <p:cNvSpPr/>
            <p:nvPr/>
          </p:nvSpPr>
          <p:spPr>
            <a:xfrm>
              <a:off x="-1" y="-2"/>
              <a:ext cx="4090223" cy="3116832"/>
            </a:xfrm>
            <a:prstGeom prst="roundRect">
              <a:avLst>
                <a:gd name="adj" fmla="val 8420"/>
              </a:avLst>
            </a:prstGeom>
            <a:solidFill>
              <a:srgbClr val="FFFFFF"/>
            </a:solidFill>
            <a:ln w="9525" cap="flat">
              <a:solidFill>
                <a:srgbClr val="585858"/>
              </a:solidFill>
              <a:prstDash val="solid"/>
              <a:round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>
                <a:defRPr>
                  <a:latin typeface="+mj-lt"/>
                  <a:ea typeface="+mj-ea"/>
                  <a:cs typeface="+mj-cs"/>
                  <a:sym typeface="Arial"/>
                </a:defRPr>
              </a:pPr>
              <a:endParaRPr/>
            </a:p>
          </p:txBody>
        </p:sp>
        <p:sp>
          <p:nvSpPr>
            <p:cNvPr id="194" name="Texto"/>
            <p:cNvSpPr txBox="1"/>
            <p:nvPr/>
          </p:nvSpPr>
          <p:spPr>
            <a:xfrm>
              <a:off x="76863" y="1368295"/>
              <a:ext cx="3936495" cy="38023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91422" tIns="91422" rIns="91422" bIns="91422" numCol="1" anchor="ctr">
              <a:spAutoFit/>
            </a:bodyPr>
            <a:lstStyle>
              <a:lvl1pPr>
                <a:defRPr>
                  <a:latin typeface="+mj-lt"/>
                  <a:ea typeface="+mj-ea"/>
                  <a:cs typeface="+mj-cs"/>
                  <a:sym typeface="Arial"/>
                </a:defRPr>
              </a:lvl1pPr>
            </a:lstStyle>
            <a:p>
              <a:r>
                <a:t>    </a:t>
              </a:r>
            </a:p>
          </p:txBody>
        </p:sp>
      </p:grpSp>
      <p:pic>
        <p:nvPicPr>
          <p:cNvPr id="197" name="Imagen 21" descr="Imagen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973" y="1796207"/>
            <a:ext cx="719665" cy="686193"/>
          </a:xfrm>
          <a:prstGeom prst="rect">
            <a:avLst/>
          </a:prstGeom>
          <a:ln w="12700">
            <a:miter lim="400000"/>
          </a:ln>
        </p:spPr>
      </p:pic>
      <p:sp>
        <p:nvSpPr>
          <p:cNvPr id="198" name="Google Shape;95;p3"/>
          <p:cNvSpPr txBox="1"/>
          <p:nvPr/>
        </p:nvSpPr>
        <p:spPr>
          <a:xfrm>
            <a:off x="375975" y="1265365"/>
            <a:ext cx="4864619" cy="5361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 anchor="ctr">
            <a:spAutoFit/>
          </a:bodyPr>
          <a:lstStyle>
            <a:lvl1pPr>
              <a:lnSpc>
                <a:spcPct val="80000"/>
              </a:lnSpc>
              <a:defRPr sz="2800" b="1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OBJETIVO DE APRENDIZAJE</a:t>
            </a:r>
          </a:p>
        </p:txBody>
      </p:sp>
      <p:pic>
        <p:nvPicPr>
          <p:cNvPr id="199" name="Imagen 26" descr="Imagen 2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85784" y="2354963"/>
            <a:ext cx="5849285" cy="4478455"/>
          </a:xfrm>
          <a:prstGeom prst="rect">
            <a:avLst/>
          </a:prstGeom>
          <a:ln w="12700">
            <a:miter lim="400000"/>
          </a:ln>
        </p:spPr>
      </p:pic>
      <p:sp>
        <p:nvSpPr>
          <p:cNvPr id="11" name="Google Shape;99;p3"/>
          <p:cNvSpPr txBox="1"/>
          <p:nvPr/>
        </p:nvSpPr>
        <p:spPr>
          <a:xfrm>
            <a:off x="1184126" y="2260005"/>
            <a:ext cx="2689783" cy="24006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91422" tIns="91422" rIns="91422" bIns="91422" anchor="ctr">
            <a:spAutoFit/>
          </a:bodyPr>
          <a:lstStyle>
            <a:lvl1pPr>
              <a:defRPr sz="16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 lang="es-CL" b="1" dirty="0"/>
              <a:t>OA 7 </a:t>
            </a:r>
            <a:r>
              <a:rPr lang="es-CL" dirty="0"/>
              <a:t>Montar y desmontar sistemas de seguridad y de confortabilidad, tales como cinturones de seguridad, airbag, alarmas, aire acondicionado, sistema de audio, de acuerdo a las instrucciones del fabricante y a la normativa vigente.</a:t>
            </a:r>
          </a:p>
        </p:txBody>
      </p:sp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43;p26"/>
          <p:cNvSpPr txBox="1">
            <a:spLocks noGrp="1"/>
          </p:cNvSpPr>
          <p:nvPr>
            <p:ph type="sldNum" sz="quarter" idx="4294967295"/>
          </p:nvPr>
        </p:nvSpPr>
        <p:spPr>
          <a:xfrm>
            <a:off x="442493" y="6881800"/>
            <a:ext cx="266353" cy="317116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3" tIns="91423" rIns="91423" bIns="91423" anchor="t"/>
          <a:lstStyle>
            <a:lvl1pPr>
              <a:defRPr sz="11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fld id="{86CB4B4D-7CA3-9044-876B-883B54F8677D}" type="slidenum">
              <a:t>4</a:t>
            </a:fld>
            <a:endParaRPr/>
          </a:p>
        </p:txBody>
      </p:sp>
      <p:grpSp>
        <p:nvGrpSpPr>
          <p:cNvPr id="188" name="Grupo 55"/>
          <p:cNvGrpSpPr/>
          <p:nvPr/>
        </p:nvGrpSpPr>
        <p:grpSpPr>
          <a:xfrm>
            <a:off x="279323" y="901994"/>
            <a:ext cx="9429356" cy="6207018"/>
            <a:chOff x="0" y="-90489"/>
            <a:chExt cx="9429355" cy="6207016"/>
          </a:xfrm>
        </p:grpSpPr>
        <p:grpSp>
          <p:nvGrpSpPr>
            <p:cNvPr id="186" name="Grupo 56"/>
            <p:cNvGrpSpPr/>
            <p:nvPr/>
          </p:nvGrpSpPr>
          <p:grpSpPr>
            <a:xfrm>
              <a:off x="0" y="-90489"/>
              <a:ext cx="9037630" cy="5124631"/>
              <a:chOff x="0" y="-90489"/>
              <a:chExt cx="9037629" cy="5124630"/>
            </a:xfrm>
          </p:grpSpPr>
          <p:sp>
            <p:nvSpPr>
              <p:cNvPr id="174" name="Rectángulo redondeado"/>
              <p:cNvSpPr/>
              <p:nvPr/>
            </p:nvSpPr>
            <p:spPr>
              <a:xfrm>
                <a:off x="197187" y="3696993"/>
                <a:ext cx="4657803" cy="1337148"/>
              </a:xfrm>
              <a:prstGeom prst="roundRect">
                <a:avLst>
                  <a:gd name="adj" fmla="val 12346"/>
                </a:avLst>
              </a:prstGeom>
              <a:noFill/>
              <a:ln w="9525" cap="flat">
                <a:solidFill>
                  <a:srgbClr val="585858"/>
                </a:solidFill>
                <a:prstDash val="solid"/>
                <a:round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>
                  <a:defRPr>
                    <a:latin typeface="+mj-lt"/>
                    <a:ea typeface="+mj-ea"/>
                    <a:cs typeface="+mj-cs"/>
                    <a:sym typeface="Arial"/>
                  </a:defRPr>
                </a:pPr>
                <a:endParaRPr/>
              </a:p>
            </p:txBody>
          </p:sp>
          <p:sp>
            <p:nvSpPr>
              <p:cNvPr id="175" name="Texto"/>
              <p:cNvSpPr txBox="1"/>
              <p:nvPr/>
            </p:nvSpPr>
            <p:spPr>
              <a:xfrm>
                <a:off x="252827" y="4092418"/>
                <a:ext cx="4546523" cy="380232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23" tIns="91423" rIns="91423" bIns="91423" numCol="1" anchor="ctr">
                <a:spAutoFit/>
              </a:bodyPr>
              <a:lstStyle>
                <a:lvl1pPr>
                  <a:defRPr>
                    <a:latin typeface="+mj-lt"/>
                    <a:ea typeface="+mj-ea"/>
                    <a:cs typeface="+mj-cs"/>
                    <a:sym typeface="Arial"/>
                  </a:defRPr>
                </a:lvl1pPr>
              </a:lstStyle>
              <a:p>
                <a:r>
                  <a:t>    </a:t>
                </a:r>
              </a:p>
            </p:txBody>
          </p:sp>
          <p:sp>
            <p:nvSpPr>
              <p:cNvPr id="176" name="Google Shape;110;p3"/>
              <p:cNvSpPr/>
              <p:nvPr/>
            </p:nvSpPr>
            <p:spPr>
              <a:xfrm>
                <a:off x="4747292" y="2637675"/>
                <a:ext cx="696537" cy="696537"/>
              </a:xfrm>
              <a:prstGeom prst="ellipse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>
                    <a:solidFill>
                      <a:srgbClr val="FFFFFF"/>
                    </a:solidFill>
                    <a:latin typeface="+mj-lt"/>
                    <a:ea typeface="+mj-ea"/>
                    <a:cs typeface="+mj-cs"/>
                    <a:sym typeface="Arial"/>
                  </a:defRPr>
                </a:pPr>
                <a:endParaRPr/>
              </a:p>
            </p:txBody>
          </p:sp>
          <p:grpSp>
            <p:nvGrpSpPr>
              <p:cNvPr id="179" name="Google Shape;112;p3"/>
              <p:cNvGrpSpPr/>
              <p:nvPr/>
            </p:nvGrpSpPr>
            <p:grpSpPr>
              <a:xfrm>
                <a:off x="0" y="4078931"/>
                <a:ext cx="391113" cy="536168"/>
                <a:chOff x="0" y="69242"/>
                <a:chExt cx="391112" cy="536166"/>
              </a:xfrm>
            </p:grpSpPr>
            <p:sp>
              <p:nvSpPr>
                <p:cNvPr id="177" name="Google Shape;113;p3"/>
                <p:cNvSpPr/>
                <p:nvPr/>
              </p:nvSpPr>
              <p:spPr>
                <a:xfrm>
                  <a:off x="0" y="153950"/>
                  <a:ext cx="391112" cy="385803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741B47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>
                    <a:defRPr>
                      <a:latin typeface="+mj-lt"/>
                      <a:ea typeface="+mj-ea"/>
                      <a:cs typeface="+mj-cs"/>
                      <a:sym typeface="Arial"/>
                    </a:defRPr>
                  </a:pPr>
                  <a:endParaRPr/>
                </a:p>
              </p:txBody>
            </p:sp>
            <p:sp>
              <p:nvSpPr>
                <p:cNvPr id="178" name="Google Shape;114;p3"/>
                <p:cNvSpPr txBox="1"/>
                <p:nvPr/>
              </p:nvSpPr>
              <p:spPr>
                <a:xfrm>
                  <a:off x="9903" y="69242"/>
                  <a:ext cx="312204" cy="536166"/>
                </a:xfrm>
                <a:prstGeom prst="rect">
                  <a:avLst/>
                </a:prstGeom>
                <a:noFill/>
                <a:ln w="12700" cap="flat">
                  <a:noFill/>
                  <a:miter lim="400000"/>
                </a:ln>
                <a:effectLst/>
                <a:extLst>
                  <a:ext uri="{C572A759-6A51-4108-AA02-DFA0A04FC94B}">
  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  </a:ext>
                </a:extLst>
              </p:spPr>
              <p:txBody>
                <a:bodyPr wrap="square" lIns="91423" tIns="91423" rIns="91423" bIns="91423" numCol="1" anchor="ctr">
                  <a:spAutoFit/>
                </a:bodyPr>
                <a:lstStyle>
                  <a:lvl1pPr>
                    <a:defRPr sz="2800" b="1">
                      <a:solidFill>
                        <a:srgbClr val="FFFFFF"/>
                      </a:solidFill>
                      <a:latin typeface="Calibri"/>
                      <a:ea typeface="Calibri"/>
                      <a:cs typeface="Calibri"/>
                      <a:sym typeface="Calibri"/>
                    </a:defRPr>
                  </a:lvl1pPr>
                </a:lstStyle>
                <a:p>
                  <a:r>
                    <a:rPr dirty="0"/>
                    <a:t>2</a:t>
                  </a:r>
                </a:p>
              </p:txBody>
            </p:sp>
          </p:grpSp>
          <p:grpSp>
            <p:nvGrpSpPr>
              <p:cNvPr id="182" name="Google Shape;115;p3"/>
              <p:cNvGrpSpPr/>
              <p:nvPr/>
            </p:nvGrpSpPr>
            <p:grpSpPr>
              <a:xfrm>
                <a:off x="14908" y="2410266"/>
                <a:ext cx="376205" cy="536169"/>
                <a:chOff x="6746" y="-101224"/>
                <a:chExt cx="376203" cy="536167"/>
              </a:xfrm>
            </p:grpSpPr>
            <p:sp>
              <p:nvSpPr>
                <p:cNvPr id="180" name="Google Shape;116;p3"/>
                <p:cNvSpPr/>
                <p:nvPr/>
              </p:nvSpPr>
              <p:spPr>
                <a:xfrm>
                  <a:off x="6746" y="-16514"/>
                  <a:ext cx="376203" cy="385802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741B47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>
                    <a:defRPr>
                      <a:latin typeface="+mj-lt"/>
                      <a:ea typeface="+mj-ea"/>
                      <a:cs typeface="+mj-cs"/>
                      <a:sym typeface="Arial"/>
                    </a:defRPr>
                  </a:pPr>
                  <a:endParaRPr/>
                </a:p>
              </p:txBody>
            </p:sp>
            <p:sp>
              <p:nvSpPr>
                <p:cNvPr id="181" name="Google Shape;117;p3"/>
                <p:cNvSpPr txBox="1"/>
                <p:nvPr/>
              </p:nvSpPr>
              <p:spPr>
                <a:xfrm>
                  <a:off x="16271" y="-101224"/>
                  <a:ext cx="300303" cy="536167"/>
                </a:xfrm>
                <a:prstGeom prst="rect">
                  <a:avLst/>
                </a:prstGeom>
                <a:noFill/>
                <a:ln w="12700" cap="flat">
                  <a:noFill/>
                  <a:miter lim="400000"/>
                </a:ln>
                <a:effectLst/>
                <a:extLst>
                  <a:ext uri="{C572A759-6A51-4108-AA02-DFA0A04FC94B}">
  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  </a:ext>
                </a:extLst>
              </p:spPr>
              <p:txBody>
                <a:bodyPr wrap="square" lIns="91423" tIns="91423" rIns="91423" bIns="91423" numCol="1" anchor="ctr">
                  <a:spAutoFit/>
                </a:bodyPr>
                <a:lstStyle>
                  <a:lvl1pPr>
                    <a:defRPr sz="2800" b="1">
                      <a:solidFill>
                        <a:srgbClr val="FFFFFF"/>
                      </a:solidFill>
                      <a:latin typeface="Calibri"/>
                      <a:ea typeface="Calibri"/>
                      <a:cs typeface="Calibri"/>
                      <a:sym typeface="Calibri"/>
                    </a:defRPr>
                  </a:lvl1pPr>
                </a:lstStyle>
                <a:p>
                  <a:r>
                    <a:t>1</a:t>
                  </a:r>
                </a:p>
              </p:txBody>
            </p:sp>
          </p:grpSp>
          <p:sp>
            <p:nvSpPr>
              <p:cNvPr id="183" name="Google Shape;392;p18"/>
              <p:cNvSpPr txBox="1"/>
              <p:nvPr/>
            </p:nvSpPr>
            <p:spPr>
              <a:xfrm>
                <a:off x="98949" y="-90489"/>
                <a:ext cx="4700401" cy="608834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24" tIns="91424" rIns="91424" bIns="91424" numCol="1" anchor="ctr">
                <a:spAutoFit/>
              </a:bodyPr>
              <a:lstStyle>
                <a:lvl1pPr>
                  <a:defRPr b="1">
                    <a:latin typeface="Calibri"/>
                    <a:ea typeface="Calibri"/>
                    <a:cs typeface="Calibri"/>
                    <a:sym typeface="Calibri"/>
                  </a:defRPr>
                </a:lvl1pPr>
              </a:lstStyle>
              <a:p>
                <a:r>
                  <a:rPr dirty="0"/>
                  <a:t>RECORDEMOS</a:t>
                </a:r>
                <a:endParaRPr dirty="0">
                  <a:latin typeface="+mj-lt"/>
                  <a:ea typeface="+mj-ea"/>
                  <a:cs typeface="+mj-cs"/>
                  <a:sym typeface="Arial"/>
                </a:endParaRPr>
              </a:p>
            </p:txBody>
          </p:sp>
          <p:sp>
            <p:nvSpPr>
              <p:cNvPr id="184" name="Google Shape;109;p3"/>
              <p:cNvSpPr txBox="1"/>
              <p:nvPr/>
            </p:nvSpPr>
            <p:spPr>
              <a:xfrm>
                <a:off x="87127" y="256587"/>
                <a:ext cx="8950502" cy="536167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23" tIns="91423" rIns="91423" bIns="91423" numCol="1" anchor="ctr">
                <a:spAutoFit/>
              </a:bodyPr>
              <a:lstStyle>
                <a:lvl1pPr>
                  <a:lnSpc>
                    <a:spcPct val="80000"/>
                  </a:lnSpc>
                  <a:defRPr sz="2800" b="1">
                    <a:solidFill>
                      <a:srgbClr val="741B47"/>
                    </a:solidFill>
                    <a:latin typeface="Calibri"/>
                    <a:ea typeface="Calibri"/>
                    <a:cs typeface="Calibri"/>
                    <a:sym typeface="Calibri"/>
                  </a:defRPr>
                </a:lvl1pPr>
              </a:lstStyle>
              <a:p>
                <a:r>
                  <a:rPr dirty="0"/>
                  <a:t>¿QUÉ APRENDIMOS LA ACTIVIDAD ANTERIOR?</a:t>
                </a:r>
              </a:p>
            </p:txBody>
          </p:sp>
          <p:sp>
            <p:nvSpPr>
              <p:cNvPr id="185" name="Google Shape;111;p3"/>
              <p:cNvSpPr txBox="1"/>
              <p:nvPr/>
            </p:nvSpPr>
            <p:spPr>
              <a:xfrm>
                <a:off x="125802" y="1249301"/>
                <a:ext cx="5782099" cy="433931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23" tIns="91423" rIns="91423" bIns="91423" numCol="1" anchor="ctr">
                <a:spAutoFit/>
              </a:bodyPr>
              <a:lstStyle>
                <a:lvl1pPr>
                  <a:lnSpc>
                    <a:spcPct val="90000"/>
                  </a:lnSpc>
                  <a:defRPr sz="1800" b="1">
                    <a:solidFill>
                      <a:srgbClr val="741B47"/>
                    </a:solidFill>
                    <a:latin typeface="Calibri"/>
                    <a:ea typeface="Calibri"/>
                    <a:cs typeface="Calibri"/>
                    <a:sym typeface="Calibri"/>
                  </a:defRPr>
                </a:lvl1pPr>
              </a:lstStyle>
              <a:p>
                <a:r>
                  <a:rPr lang="es-CL" dirty="0"/>
                  <a:t>SISTEMAS DE SEGURIDAD FRENOS ABS 1</a:t>
                </a:r>
                <a:endParaRPr dirty="0"/>
              </a:p>
            </p:txBody>
          </p:sp>
        </p:grpSp>
        <p:pic>
          <p:nvPicPr>
            <p:cNvPr id="187" name="Google Shape;124;p3" descr="Google Shape;124;p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565436" y="1508328"/>
              <a:ext cx="4863919" cy="4608199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190" name="Google Shape;122;p3"/>
          <p:cNvSpPr txBox="1"/>
          <p:nvPr/>
        </p:nvSpPr>
        <p:spPr>
          <a:xfrm>
            <a:off x="829773" y="4849340"/>
            <a:ext cx="4038603" cy="101742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3" tIns="91423" rIns="91423" bIns="91423" anchor="ctr">
            <a:spAutoFit/>
          </a:bodyPr>
          <a:lstStyle>
            <a:lvl1pPr>
              <a:lnSpc>
                <a:spcPct val="115000"/>
              </a:lnSpc>
              <a:defRPr sz="16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 lang="es-ES" dirty="0"/>
              <a:t>Reconociste en manuales de servicio las partes y funciones del sistema de frenos ABS, considerando lo propuesto  por el fabricante. </a:t>
            </a:r>
          </a:p>
        </p:txBody>
      </p:sp>
      <p:sp>
        <p:nvSpPr>
          <p:cNvPr id="23" name="Rectángulo redondeado">
            <a:extLst>
              <a:ext uri="{FF2B5EF4-FFF2-40B4-BE49-F238E27FC236}">
                <a16:creationId xmlns:a16="http://schemas.microsoft.com/office/drawing/2014/main" xmlns="" id="{DAAA2085-3829-4B45-93B6-02541148F94F}"/>
              </a:ext>
            </a:extLst>
          </p:cNvPr>
          <p:cNvSpPr/>
          <p:nvPr/>
        </p:nvSpPr>
        <p:spPr>
          <a:xfrm>
            <a:off x="458510" y="2891824"/>
            <a:ext cx="4657804" cy="1538628"/>
          </a:xfrm>
          <a:prstGeom prst="roundRect">
            <a:avLst>
              <a:gd name="adj" fmla="val 12346"/>
            </a:avLst>
          </a:prstGeom>
          <a:noFill/>
          <a:ln w="9525" cap="flat">
            <a:solidFill>
              <a:srgbClr val="585858"/>
            </a:solidFill>
            <a:prstDash val="solid"/>
            <a:round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defRPr>
                <a:latin typeface="+mj-lt"/>
                <a:ea typeface="+mj-ea"/>
                <a:cs typeface="+mj-cs"/>
                <a:sym typeface="Arial"/>
              </a:defRPr>
            </a:pPr>
            <a:endParaRPr/>
          </a:p>
        </p:txBody>
      </p:sp>
      <p:sp>
        <p:nvSpPr>
          <p:cNvPr id="24" name="Google Shape;122;p3">
            <a:extLst>
              <a:ext uri="{FF2B5EF4-FFF2-40B4-BE49-F238E27FC236}">
                <a16:creationId xmlns:a16="http://schemas.microsoft.com/office/drawing/2014/main" xmlns="" id="{FE5EAF1E-3D12-41E1-82C7-77DB597BD865}"/>
              </a:ext>
            </a:extLst>
          </p:cNvPr>
          <p:cNvSpPr txBox="1"/>
          <p:nvPr/>
        </p:nvSpPr>
        <p:spPr>
          <a:xfrm>
            <a:off x="829773" y="3135530"/>
            <a:ext cx="4038603" cy="101742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3" tIns="91423" rIns="91423" bIns="91423" anchor="ctr">
            <a:spAutoFit/>
          </a:bodyPr>
          <a:lstStyle>
            <a:lvl1pPr>
              <a:lnSpc>
                <a:spcPct val="115000"/>
              </a:lnSpc>
              <a:defRPr sz="16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 lang="es-ES" dirty="0"/>
              <a:t>Identificaste el funcionamiento de los frenos ABS, considerando sus partes esenciales y la funcionalidad de las mismas.</a:t>
            </a:r>
          </a:p>
        </p:txBody>
      </p:sp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138;p4"/>
          <p:cNvSpPr txBox="1"/>
          <p:nvPr/>
        </p:nvSpPr>
        <p:spPr>
          <a:xfrm>
            <a:off x="376809" y="2339602"/>
            <a:ext cx="4053677" cy="43392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91422" tIns="91422" rIns="91422" bIns="91422" anchor="ctr">
            <a:spAutoFit/>
          </a:bodyPr>
          <a:lstStyle>
            <a:lvl1pPr>
              <a:lnSpc>
                <a:spcPct val="90000"/>
              </a:lnSpc>
              <a:defRPr sz="1800" b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 dirty="0"/>
              <a:t>SISTEMA DE SEGURIDAD </a:t>
            </a:r>
            <a:r>
              <a:rPr lang="es-CL" dirty="0"/>
              <a:t>FRENOS ABS 2</a:t>
            </a:r>
            <a:endParaRPr dirty="0"/>
          </a:p>
        </p:txBody>
      </p:sp>
      <p:sp>
        <p:nvSpPr>
          <p:cNvPr id="202" name="Google Shape;43;p26"/>
          <p:cNvSpPr txBox="1">
            <a:spLocks noGrp="1"/>
          </p:cNvSpPr>
          <p:nvPr>
            <p:ph type="sldNum" sz="quarter" idx="4294967295"/>
          </p:nvPr>
        </p:nvSpPr>
        <p:spPr>
          <a:xfrm>
            <a:off x="442492" y="6881800"/>
            <a:ext cx="266352" cy="317114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 anchor="t"/>
          <a:lstStyle>
            <a:lvl1pPr>
              <a:defRPr sz="11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fld id="{86CB4B4D-7CA3-9044-876B-883B54F8677D}" type="slidenum">
              <a:t>5</a:t>
            </a:fld>
            <a:endParaRPr/>
          </a:p>
        </p:txBody>
      </p:sp>
      <p:sp>
        <p:nvSpPr>
          <p:cNvPr id="203" name="Google Shape;160;p5"/>
          <p:cNvSpPr txBox="1"/>
          <p:nvPr/>
        </p:nvSpPr>
        <p:spPr>
          <a:xfrm>
            <a:off x="375972" y="1265365"/>
            <a:ext cx="8950506" cy="53611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398" tIns="91398" rIns="91398" bIns="91398" anchor="ctr">
            <a:spAutoFit/>
          </a:bodyPr>
          <a:lstStyle>
            <a:lvl1pPr>
              <a:lnSpc>
                <a:spcPct val="80000"/>
              </a:lnSpc>
              <a:defRPr sz="2800" b="1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ANTES DE COMENZAR</a:t>
            </a:r>
          </a:p>
        </p:txBody>
      </p:sp>
      <p:sp>
        <p:nvSpPr>
          <p:cNvPr id="204" name="Google Shape;165;p5"/>
          <p:cNvSpPr txBox="1"/>
          <p:nvPr/>
        </p:nvSpPr>
        <p:spPr>
          <a:xfrm>
            <a:off x="313634" y="6319256"/>
            <a:ext cx="5388805" cy="4541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398" tIns="91398" rIns="91398" bIns="91398" anchor="ctr">
            <a:spAutoFit/>
          </a:bodyPr>
          <a:lstStyle/>
          <a:p>
            <a:pPr>
              <a:lnSpc>
                <a:spcPct val="80000"/>
              </a:lnSpc>
              <a:defRPr sz="2100" b="1">
                <a:solidFill>
                  <a:srgbClr val="76384D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¡Compartan experiencias </a:t>
            </a:r>
            <a:r>
              <a:rPr b="0"/>
              <a:t>con sus compañeros! </a:t>
            </a:r>
          </a:p>
        </p:txBody>
      </p:sp>
      <p:sp>
        <p:nvSpPr>
          <p:cNvPr id="205" name="Google Shape;168;p5"/>
          <p:cNvSpPr/>
          <p:nvPr/>
        </p:nvSpPr>
        <p:spPr>
          <a:xfrm>
            <a:off x="375972" y="3295164"/>
            <a:ext cx="5650728" cy="827304"/>
          </a:xfrm>
          <a:prstGeom prst="roundRect">
            <a:avLst>
              <a:gd name="adj" fmla="val 19321"/>
            </a:avLst>
          </a:prstGeom>
          <a:ln>
            <a:solidFill>
              <a:srgbClr val="585858"/>
            </a:solidFill>
          </a:ln>
        </p:spPr>
        <p:txBody>
          <a:bodyPr lIns="0" tIns="0" rIns="0" bIns="0" anchor="ctr"/>
          <a:lstStyle/>
          <a:p>
            <a:pPr>
              <a:defRPr>
                <a:latin typeface="+mj-lt"/>
                <a:ea typeface="+mj-ea"/>
                <a:cs typeface="+mj-cs"/>
                <a:sym typeface="Arial"/>
              </a:defRPr>
            </a:pPr>
            <a:endParaRPr/>
          </a:p>
        </p:txBody>
      </p:sp>
      <p:pic>
        <p:nvPicPr>
          <p:cNvPr id="206" name="Google Shape;175;p5" descr="Google Shape;175;p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5716" y="2992865"/>
            <a:ext cx="441963" cy="438915"/>
          </a:xfrm>
          <a:prstGeom prst="rect">
            <a:avLst/>
          </a:prstGeom>
          <a:ln w="12700">
            <a:miter lim="400000"/>
          </a:ln>
        </p:spPr>
      </p:pic>
      <p:pic>
        <p:nvPicPr>
          <p:cNvPr id="207" name="Google Shape;178;p5" descr="Google Shape;178;p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9425" y="1315762"/>
            <a:ext cx="2670051" cy="5675377"/>
          </a:xfrm>
          <a:prstGeom prst="rect">
            <a:avLst/>
          </a:prstGeom>
          <a:ln w="12700">
            <a:miter lim="400000"/>
          </a:ln>
        </p:spPr>
      </p:pic>
      <p:sp>
        <p:nvSpPr>
          <p:cNvPr id="208" name="Google Shape;392;p18"/>
          <p:cNvSpPr txBox="1"/>
          <p:nvPr/>
        </p:nvSpPr>
        <p:spPr>
          <a:xfrm>
            <a:off x="419532" y="1003316"/>
            <a:ext cx="4700400" cy="37220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3" tIns="91423" rIns="91423" bIns="91423" anchor="ctr">
            <a:spAutoFit/>
          </a:bodyPr>
          <a:lstStyle>
            <a:lvl1pPr>
              <a:defRPr b="1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ALGUNAS PREGUNTAS</a:t>
            </a:r>
          </a:p>
        </p:txBody>
      </p:sp>
      <p:sp>
        <p:nvSpPr>
          <p:cNvPr id="212" name="Google Shape;136;p4"/>
          <p:cNvSpPr txBox="1"/>
          <p:nvPr/>
        </p:nvSpPr>
        <p:spPr>
          <a:xfrm>
            <a:off x="537468" y="3487876"/>
            <a:ext cx="4464938" cy="4418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 anchor="ctr">
            <a:spAutoFit/>
          </a:bodyPr>
          <a:lstStyle>
            <a:lvl1pPr>
              <a:defRPr sz="16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pPr lvl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375"/>
            </a:pPr>
            <a:r>
              <a:rPr lang="es-ES" sz="1600" dirty="0"/>
              <a:t>¿Recuerdas la función de los frenos ABS?</a:t>
            </a:r>
          </a:p>
        </p:txBody>
      </p:sp>
      <p:sp>
        <p:nvSpPr>
          <p:cNvPr id="213" name="Google Shape;168;p5"/>
          <p:cNvSpPr/>
          <p:nvPr/>
        </p:nvSpPr>
        <p:spPr>
          <a:xfrm>
            <a:off x="364715" y="4701803"/>
            <a:ext cx="5650728" cy="827304"/>
          </a:xfrm>
          <a:prstGeom prst="roundRect">
            <a:avLst>
              <a:gd name="adj" fmla="val 19321"/>
            </a:avLst>
          </a:prstGeom>
          <a:ln>
            <a:solidFill>
              <a:srgbClr val="585858"/>
            </a:solidFill>
          </a:ln>
        </p:spPr>
        <p:txBody>
          <a:bodyPr lIns="0" tIns="0" rIns="0" bIns="0" anchor="ctr"/>
          <a:lstStyle/>
          <a:p>
            <a:pPr>
              <a:defRPr>
                <a:latin typeface="+mj-lt"/>
                <a:ea typeface="+mj-ea"/>
                <a:cs typeface="+mj-cs"/>
                <a:sym typeface="Arial"/>
              </a:defRPr>
            </a:pPr>
            <a:endParaRPr/>
          </a:p>
        </p:txBody>
      </p:sp>
      <p:pic>
        <p:nvPicPr>
          <p:cNvPr id="214" name="Google Shape;175;p5" descr="Google Shape;175;p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94459" y="4399504"/>
            <a:ext cx="441963" cy="438915"/>
          </a:xfrm>
          <a:prstGeom prst="rect">
            <a:avLst/>
          </a:prstGeom>
          <a:ln w="12700">
            <a:miter lim="400000"/>
          </a:ln>
        </p:spPr>
      </p:pic>
      <p:sp>
        <p:nvSpPr>
          <p:cNvPr id="215" name="Google Shape;136;p4"/>
          <p:cNvSpPr txBox="1"/>
          <p:nvPr/>
        </p:nvSpPr>
        <p:spPr>
          <a:xfrm>
            <a:off x="605952" y="4759094"/>
            <a:ext cx="5102889" cy="71272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 anchor="ctr">
            <a:spAutoFit/>
          </a:bodyPr>
          <a:lstStyle>
            <a:lvl1pPr>
              <a:defRPr sz="16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pPr lvl="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375"/>
            </a:pPr>
            <a:r>
              <a:rPr lang="es-ES" sz="1600" dirty="0"/>
              <a:t>¿Qué ventajas tiene el uso de este sistema en un automotriz?</a:t>
            </a:r>
          </a:p>
        </p:txBody>
      </p:sp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9" name="Google Shape;151;p5"/>
          <p:cNvGrpSpPr/>
          <p:nvPr/>
        </p:nvGrpSpPr>
        <p:grpSpPr>
          <a:xfrm>
            <a:off x="4063481" y="3088865"/>
            <a:ext cx="5095876" cy="3508584"/>
            <a:chOff x="0" y="-1"/>
            <a:chExt cx="5095875" cy="3508582"/>
          </a:xfrm>
        </p:grpSpPr>
        <p:sp>
          <p:nvSpPr>
            <p:cNvPr id="217" name="Rectángulo redondeado"/>
            <p:cNvSpPr/>
            <p:nvPr/>
          </p:nvSpPr>
          <p:spPr>
            <a:xfrm>
              <a:off x="0" y="-2"/>
              <a:ext cx="5095876" cy="3508584"/>
            </a:xfrm>
            <a:prstGeom prst="roundRect">
              <a:avLst>
                <a:gd name="adj" fmla="val 5168"/>
              </a:avLst>
            </a:prstGeom>
            <a:solidFill>
              <a:srgbClr val="FFFFFF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>
                <a:defRPr>
                  <a:latin typeface="+mj-lt"/>
                  <a:ea typeface="+mj-ea"/>
                  <a:cs typeface="+mj-cs"/>
                  <a:sym typeface="Arial"/>
                </a:defRPr>
              </a:pPr>
              <a:endParaRPr/>
            </a:p>
          </p:txBody>
        </p:sp>
        <p:sp>
          <p:nvSpPr>
            <p:cNvPr id="218" name="Texto"/>
            <p:cNvSpPr txBox="1"/>
            <p:nvPr/>
          </p:nvSpPr>
          <p:spPr>
            <a:xfrm>
              <a:off x="53108" y="1564172"/>
              <a:ext cx="4989660" cy="38023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91422" tIns="91422" rIns="91422" bIns="91422" numCol="1" anchor="ctr">
              <a:spAutoFit/>
            </a:bodyPr>
            <a:lstStyle>
              <a:lvl1pPr>
                <a:defRPr>
                  <a:latin typeface="+mj-lt"/>
                  <a:ea typeface="+mj-ea"/>
                  <a:cs typeface="+mj-cs"/>
                  <a:sym typeface="Arial"/>
                </a:defRPr>
              </a:lvl1pPr>
            </a:lstStyle>
            <a:p>
              <a:r>
                <a:t>    </a:t>
              </a:r>
            </a:p>
          </p:txBody>
        </p:sp>
      </p:grpSp>
      <p:sp>
        <p:nvSpPr>
          <p:cNvPr id="220" name="Google Shape;43;p26"/>
          <p:cNvSpPr txBox="1">
            <a:spLocks noGrp="1"/>
          </p:cNvSpPr>
          <p:nvPr>
            <p:ph type="sldNum" sz="quarter" idx="4294967295"/>
          </p:nvPr>
        </p:nvSpPr>
        <p:spPr>
          <a:xfrm>
            <a:off x="442488" y="6881800"/>
            <a:ext cx="266352" cy="317114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 anchor="t"/>
          <a:lstStyle>
            <a:lvl1pPr>
              <a:defRPr sz="11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fld id="{86CB4B4D-7CA3-9044-876B-883B54F8677D}" type="slidenum">
              <a:t>6</a:t>
            </a:fld>
            <a:endParaRPr/>
          </a:p>
        </p:txBody>
      </p:sp>
      <p:sp>
        <p:nvSpPr>
          <p:cNvPr id="221" name="Google Shape;152;p5"/>
          <p:cNvSpPr txBox="1"/>
          <p:nvPr/>
        </p:nvSpPr>
        <p:spPr>
          <a:xfrm rot="21594879">
            <a:off x="4510901" y="3477016"/>
            <a:ext cx="3756101" cy="10174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 anchor="ctr">
            <a:spAutoFit/>
          </a:bodyPr>
          <a:lstStyle>
            <a:lvl1pPr>
              <a:lnSpc>
                <a:spcPct val="115000"/>
              </a:lnSpc>
              <a:defRPr sz="16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 lang="es-ES" dirty="0"/>
              <a:t>Identificarás las diferentes partes del sistema de frenos ABS, considerando sus partes y funcionalidades.</a:t>
            </a:r>
            <a:endParaRPr dirty="0"/>
          </a:p>
        </p:txBody>
      </p:sp>
      <p:sp>
        <p:nvSpPr>
          <p:cNvPr id="222" name="Google Shape;167;p5"/>
          <p:cNvSpPr txBox="1"/>
          <p:nvPr/>
        </p:nvSpPr>
        <p:spPr>
          <a:xfrm>
            <a:off x="4039501" y="1030085"/>
            <a:ext cx="376205" cy="87712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 anchor="ctr">
            <a:spAutoFit/>
          </a:bodyPr>
          <a:lstStyle>
            <a:lvl1pPr algn="r">
              <a:lnSpc>
                <a:spcPct val="90000"/>
              </a:lnSpc>
              <a:defRPr sz="5000">
                <a:solidFill>
                  <a:srgbClr val="BA9BA5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 lang="es-CL" dirty="0"/>
              <a:t>8</a:t>
            </a:r>
            <a:endParaRPr dirty="0"/>
          </a:p>
        </p:txBody>
      </p:sp>
      <p:sp>
        <p:nvSpPr>
          <p:cNvPr id="223" name="Google Shape;168;p5"/>
          <p:cNvSpPr txBox="1"/>
          <p:nvPr/>
        </p:nvSpPr>
        <p:spPr>
          <a:xfrm>
            <a:off x="316770" y="1212326"/>
            <a:ext cx="3872884" cy="5361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 anchor="ctr">
            <a:spAutoFit/>
          </a:bodyPr>
          <a:lstStyle>
            <a:lvl1pPr>
              <a:lnSpc>
                <a:spcPct val="80000"/>
              </a:lnSpc>
              <a:defRPr sz="2800" b="1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 dirty="0"/>
              <a:t>MENÚ DE LA ACTIVIDAD</a:t>
            </a:r>
          </a:p>
        </p:txBody>
      </p:sp>
      <p:sp>
        <p:nvSpPr>
          <p:cNvPr id="224" name="Google Shape;152;p5"/>
          <p:cNvSpPr txBox="1"/>
          <p:nvPr/>
        </p:nvSpPr>
        <p:spPr>
          <a:xfrm>
            <a:off x="4510132" y="5008294"/>
            <a:ext cx="3933036" cy="10174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 anchor="ctr">
            <a:spAutoFit/>
          </a:bodyPr>
          <a:lstStyle/>
          <a:p>
            <a:pPr>
              <a:lnSpc>
                <a:spcPct val="115000"/>
              </a:lnSpc>
              <a:defRPr sz="1600">
                <a:latin typeface="Calibri"/>
                <a:ea typeface="Calibri"/>
                <a:cs typeface="Calibri"/>
                <a:sym typeface="Calibri"/>
              </a:defRPr>
            </a:pPr>
            <a:r>
              <a:rPr lang="es-ES" dirty="0"/>
              <a:t>Reconocerás en manuales de servicio las partes y funciones del sistema de frenos ABS, considerando lo propuesto  por el fabricante.</a:t>
            </a:r>
          </a:p>
        </p:txBody>
      </p:sp>
      <p:pic>
        <p:nvPicPr>
          <p:cNvPr id="225" name="Google Shape;164;p5" descr="Google Shape;164;p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3221" y="2367775"/>
            <a:ext cx="2965719" cy="4328994"/>
          </a:xfrm>
          <a:prstGeom prst="rect">
            <a:avLst/>
          </a:prstGeom>
          <a:ln w="12700">
            <a:miter lim="400000"/>
          </a:ln>
        </p:spPr>
      </p:pic>
      <p:sp>
        <p:nvSpPr>
          <p:cNvPr id="226" name="Google Shape;196;p6"/>
          <p:cNvSpPr txBox="1"/>
          <p:nvPr/>
        </p:nvSpPr>
        <p:spPr>
          <a:xfrm>
            <a:off x="4063851" y="2576445"/>
            <a:ext cx="4932409" cy="30050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675" tIns="45675" rIns="45675" bIns="45675">
            <a:spAutoFit/>
          </a:bodyPr>
          <a:lstStyle>
            <a:lvl1pPr>
              <a:defRPr sz="1600" b="1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Al término de la actividad estarás en condiciones de:</a:t>
            </a:r>
          </a:p>
        </p:txBody>
      </p:sp>
      <p:grpSp>
        <p:nvGrpSpPr>
          <p:cNvPr id="229" name="Google Shape;189;p6"/>
          <p:cNvGrpSpPr/>
          <p:nvPr/>
        </p:nvGrpSpPr>
        <p:grpSpPr>
          <a:xfrm>
            <a:off x="3880053" y="3669207"/>
            <a:ext cx="376205" cy="536117"/>
            <a:chOff x="0" y="0"/>
            <a:chExt cx="376204" cy="536115"/>
          </a:xfrm>
        </p:grpSpPr>
        <p:sp>
          <p:nvSpPr>
            <p:cNvPr id="227" name="Google Shape;190;p6"/>
            <p:cNvSpPr/>
            <p:nvPr/>
          </p:nvSpPr>
          <p:spPr>
            <a:xfrm>
              <a:off x="-1" y="75183"/>
              <a:ext cx="376206" cy="385805"/>
            </a:xfrm>
            <a:prstGeom prst="roundRect">
              <a:avLst>
                <a:gd name="adj" fmla="val 16667"/>
              </a:avLst>
            </a:prstGeom>
            <a:solidFill>
              <a:srgbClr val="741B4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>
                <a:defRPr>
                  <a:latin typeface="+mj-lt"/>
                  <a:ea typeface="+mj-ea"/>
                  <a:cs typeface="+mj-cs"/>
                  <a:sym typeface="Arial"/>
                </a:defRPr>
              </a:pPr>
              <a:endParaRPr/>
            </a:p>
          </p:txBody>
        </p:sp>
        <p:sp>
          <p:nvSpPr>
            <p:cNvPr id="228" name="Google Shape;191;p6"/>
            <p:cNvSpPr txBox="1"/>
            <p:nvPr/>
          </p:nvSpPr>
          <p:spPr>
            <a:xfrm>
              <a:off x="9524" y="0"/>
              <a:ext cx="300305" cy="53611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91398" tIns="91398" rIns="91398" bIns="91398" numCol="1" anchor="ctr">
              <a:spAutoFit/>
            </a:bodyPr>
            <a:lstStyle>
              <a:lvl1pPr>
                <a:defRPr sz="2800" b="1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lvl1pPr>
            </a:lstStyle>
            <a:p>
              <a:r>
                <a:t>1</a:t>
              </a:r>
            </a:p>
          </p:txBody>
        </p:sp>
      </p:grpSp>
      <p:grpSp>
        <p:nvGrpSpPr>
          <p:cNvPr id="232" name="Google Shape;192;p6"/>
          <p:cNvGrpSpPr/>
          <p:nvPr/>
        </p:nvGrpSpPr>
        <p:grpSpPr>
          <a:xfrm>
            <a:off x="3879824" y="5233378"/>
            <a:ext cx="376205" cy="536117"/>
            <a:chOff x="0" y="0"/>
            <a:chExt cx="376204" cy="536115"/>
          </a:xfrm>
        </p:grpSpPr>
        <p:sp>
          <p:nvSpPr>
            <p:cNvPr id="230" name="Google Shape;193;p6"/>
            <p:cNvSpPr/>
            <p:nvPr/>
          </p:nvSpPr>
          <p:spPr>
            <a:xfrm>
              <a:off x="-1" y="75183"/>
              <a:ext cx="376206" cy="385804"/>
            </a:xfrm>
            <a:prstGeom prst="roundRect">
              <a:avLst>
                <a:gd name="adj" fmla="val 16667"/>
              </a:avLst>
            </a:prstGeom>
            <a:solidFill>
              <a:srgbClr val="741B4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>
                <a:defRPr>
                  <a:latin typeface="+mj-lt"/>
                  <a:ea typeface="+mj-ea"/>
                  <a:cs typeface="+mj-cs"/>
                  <a:sym typeface="Arial"/>
                </a:defRPr>
              </a:pPr>
              <a:endParaRPr/>
            </a:p>
          </p:txBody>
        </p:sp>
        <p:sp>
          <p:nvSpPr>
            <p:cNvPr id="231" name="Google Shape;194;p6"/>
            <p:cNvSpPr txBox="1"/>
            <p:nvPr/>
          </p:nvSpPr>
          <p:spPr>
            <a:xfrm>
              <a:off x="9524" y="-1"/>
              <a:ext cx="300305" cy="53611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91398" tIns="91398" rIns="91398" bIns="91398" numCol="1" anchor="ctr">
              <a:spAutoFit/>
            </a:bodyPr>
            <a:lstStyle>
              <a:lvl1pPr>
                <a:defRPr sz="2800" b="1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lvl1pPr>
            </a:lstStyle>
            <a:p>
              <a:r>
                <a:t>2</a:t>
              </a:r>
            </a:p>
          </p:txBody>
        </p:sp>
      </p:grpSp>
      <p:sp>
        <p:nvSpPr>
          <p:cNvPr id="233" name="Google Shape;166;p5"/>
          <p:cNvSpPr txBox="1"/>
          <p:nvPr/>
        </p:nvSpPr>
        <p:spPr>
          <a:xfrm>
            <a:off x="413118" y="1717774"/>
            <a:ext cx="5855305" cy="4616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91422" tIns="91422" rIns="91422" bIns="91422" anchor="ctr">
            <a:spAutoFit/>
          </a:bodyPr>
          <a:lstStyle/>
          <a:p>
            <a:pPr>
              <a:lnSpc>
                <a:spcPct val="90000"/>
              </a:lnSpc>
              <a:defRPr sz="2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dirty="0"/>
              <a:t>SISTEMA</a:t>
            </a:r>
            <a:r>
              <a:rPr lang="es-CL" dirty="0"/>
              <a:t> DE SEGURIDAD</a:t>
            </a:r>
            <a:r>
              <a:rPr dirty="0"/>
              <a:t> </a:t>
            </a:r>
            <a:r>
              <a:rPr lang="es-CL" b="1" dirty="0">
                <a:solidFill>
                  <a:srgbClr val="741B47"/>
                </a:solidFill>
              </a:rPr>
              <a:t>FRENOS ABS 2</a:t>
            </a:r>
            <a:endParaRPr b="1" dirty="0">
              <a:solidFill>
                <a:srgbClr val="741B47"/>
              </a:solidFill>
            </a:endParaRPr>
          </a:p>
        </p:txBody>
      </p:sp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rupo 11"/>
          <p:cNvSpPr/>
          <p:nvPr/>
        </p:nvSpPr>
        <p:spPr>
          <a:xfrm>
            <a:off x="2906405" y="2452476"/>
            <a:ext cx="6584495" cy="3789296"/>
          </a:xfrm>
          <a:prstGeom prst="roundRect">
            <a:avLst>
              <a:gd name="adj" fmla="val 7723"/>
            </a:avLst>
          </a:prstGeom>
          <a:solidFill>
            <a:srgbClr val="EEEEEE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>
                <a:latin typeface="+mj-lt"/>
                <a:ea typeface="+mj-ea"/>
                <a:cs typeface="+mj-cs"/>
                <a:sym typeface="Arial"/>
              </a:defRPr>
            </a:pPr>
            <a:endParaRPr/>
          </a:p>
        </p:txBody>
      </p:sp>
      <p:sp>
        <p:nvSpPr>
          <p:cNvPr id="236" name="Rectángulo redondeado"/>
          <p:cNvSpPr/>
          <p:nvPr/>
        </p:nvSpPr>
        <p:spPr>
          <a:xfrm>
            <a:off x="553618" y="2688771"/>
            <a:ext cx="4374502" cy="3352799"/>
          </a:xfrm>
          <a:prstGeom prst="roundRect">
            <a:avLst>
              <a:gd name="adj" fmla="val 5054"/>
            </a:avLst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0" tIns="0" rIns="0" bIns="0"/>
          <a:lstStyle/>
          <a:p>
            <a:pPr algn="ctr">
              <a:defRPr>
                <a:solidFill>
                  <a:srgbClr val="FFFFFF"/>
                </a:solidFill>
                <a:latin typeface="+mj-lt"/>
                <a:ea typeface="+mj-ea"/>
                <a:cs typeface="+mj-cs"/>
                <a:sym typeface="Arial"/>
              </a:defRPr>
            </a:pPr>
            <a:endParaRPr/>
          </a:p>
        </p:txBody>
      </p:sp>
      <p:sp>
        <p:nvSpPr>
          <p:cNvPr id="239" name="Google Shape;173;p6"/>
          <p:cNvSpPr txBox="1"/>
          <p:nvPr/>
        </p:nvSpPr>
        <p:spPr>
          <a:xfrm>
            <a:off x="382497" y="1261273"/>
            <a:ext cx="8950506" cy="5361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 anchor="ctr">
            <a:spAutoFit/>
          </a:bodyPr>
          <a:lstStyle/>
          <a:p>
            <a:pPr>
              <a:lnSpc>
                <a:spcPct val="80000"/>
              </a:lnSpc>
              <a:defRPr sz="2800" b="1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lang="es-CL" dirty="0"/>
              <a:t>¿QUÉ ES EL</a:t>
            </a:r>
            <a:r>
              <a:rPr dirty="0"/>
              <a:t> </a:t>
            </a:r>
            <a:r>
              <a:rPr lang="es-CL" b="0" dirty="0">
                <a:solidFill>
                  <a:srgbClr val="FF0000"/>
                </a:solidFill>
              </a:rPr>
              <a:t>SISTEMA ABS?</a:t>
            </a:r>
            <a:r>
              <a:rPr b="0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240" name="Las baterías de los automóviles son consideradas desechos tóxicos dados sus componentes y residuos  peligrosos para el medio ambiente.…"/>
          <p:cNvSpPr txBox="1"/>
          <p:nvPr/>
        </p:nvSpPr>
        <p:spPr>
          <a:xfrm>
            <a:off x="5131699" y="2570620"/>
            <a:ext cx="4155622" cy="338550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 anchor="ctr">
            <a:spAutoFit/>
          </a:bodyPr>
          <a:lstStyle/>
          <a:p>
            <a:pPr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lang="es-ES" dirty="0"/>
              <a:t>El ABS es quizás el sistema de seguridad activa más importante. Esta destinada a reducir la probabilidad de tener un accidente.</a:t>
            </a:r>
          </a:p>
          <a:p>
            <a:pPr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 lang="es-ES" dirty="0"/>
          </a:p>
          <a:p>
            <a:pPr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lang="es-ES" dirty="0"/>
              <a:t>Mientras  más situaciones de riesgo haya evitado a la mayoría de los conductores de los vehículos, garantizan una excelente capacidad de frenado y de mantener el control del vehículo.</a:t>
            </a:r>
          </a:p>
          <a:p>
            <a:pPr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 lang="es-ES" dirty="0"/>
          </a:p>
          <a:p>
            <a:pPr>
              <a:defRPr sz="16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lang="es-ES" dirty="0"/>
              <a:t>Además, con los avances tecnológicos en esta área del frenado es cada vez menos la distancia de frenado que se ocupa. (mas eficiente)</a:t>
            </a:r>
            <a:endParaRPr dirty="0"/>
          </a:p>
        </p:txBody>
      </p:sp>
      <p:sp>
        <p:nvSpPr>
          <p:cNvPr id="241" name="Google Shape;43;p26"/>
          <p:cNvSpPr txBox="1">
            <a:spLocks noGrp="1"/>
          </p:cNvSpPr>
          <p:nvPr>
            <p:ph type="sldNum" sz="quarter" idx="4294967295"/>
          </p:nvPr>
        </p:nvSpPr>
        <p:spPr>
          <a:xfrm>
            <a:off x="442492" y="6881800"/>
            <a:ext cx="266352" cy="317114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 anchor="t"/>
          <a:lstStyle>
            <a:lvl1pPr>
              <a:defRPr sz="11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fld id="{86CB4B4D-7CA3-9044-876B-883B54F8677D}" type="slidenum">
              <a:t>7</a:t>
            </a:fld>
            <a:endParaRPr/>
          </a:p>
        </p:txBody>
      </p:sp>
      <p:pic>
        <p:nvPicPr>
          <p:cNvPr id="10" name="Google Shape;459;p5">
            <a:extLst>
              <a:ext uri="{FF2B5EF4-FFF2-40B4-BE49-F238E27FC236}">
                <a16:creationId xmlns:a16="http://schemas.microsoft.com/office/drawing/2014/main" xmlns="" id="{A6442BB1-025D-40D8-99CB-D5D0428EF5D4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648591" y="2813531"/>
            <a:ext cx="4054038" cy="3040530"/>
          </a:xfrm>
          <a:prstGeom prst="roundRect">
            <a:avLst>
              <a:gd name="adj" fmla="val 7703"/>
            </a:avLst>
          </a:prstGeom>
          <a:noFill/>
          <a:ln>
            <a:noFill/>
          </a:ln>
        </p:spPr>
      </p:pic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Diagrama de flujo: conector 14">
            <a:extLst>
              <a:ext uri="{FF2B5EF4-FFF2-40B4-BE49-F238E27FC236}">
                <a16:creationId xmlns:a16="http://schemas.microsoft.com/office/drawing/2014/main" xmlns="" id="{94570E37-D5E3-47B0-8900-6EBD8C5F2A13}"/>
              </a:ext>
            </a:extLst>
          </p:cNvPr>
          <p:cNvSpPr/>
          <p:nvPr/>
        </p:nvSpPr>
        <p:spPr>
          <a:xfrm>
            <a:off x="5890389" y="1887190"/>
            <a:ext cx="3346694" cy="3346694"/>
          </a:xfrm>
          <a:prstGeom prst="flowChartConnector">
            <a:avLst/>
          </a:prstGeom>
          <a:solidFill>
            <a:srgbClr val="741B47"/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s-CL" sz="14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"/>
            </a:endParaRPr>
          </a:p>
        </p:txBody>
      </p:sp>
      <p:sp>
        <p:nvSpPr>
          <p:cNvPr id="13" name="Grupo 11">
            <a:extLst>
              <a:ext uri="{FF2B5EF4-FFF2-40B4-BE49-F238E27FC236}">
                <a16:creationId xmlns:a16="http://schemas.microsoft.com/office/drawing/2014/main" xmlns="" id="{13060848-E0C2-400E-B2B9-348AB85BBEC8}"/>
              </a:ext>
            </a:extLst>
          </p:cNvPr>
          <p:cNvSpPr/>
          <p:nvPr/>
        </p:nvSpPr>
        <p:spPr>
          <a:xfrm>
            <a:off x="467752" y="2257216"/>
            <a:ext cx="5008699" cy="4088770"/>
          </a:xfrm>
          <a:prstGeom prst="roundRect">
            <a:avLst>
              <a:gd name="adj" fmla="val 6171"/>
            </a:avLst>
          </a:prstGeom>
          <a:solidFill>
            <a:srgbClr val="DFD3D8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>
                <a:latin typeface="+mj-lt"/>
                <a:ea typeface="+mj-ea"/>
                <a:cs typeface="+mj-cs"/>
                <a:sym typeface="Arial"/>
              </a:defRPr>
            </a:pPr>
            <a:endParaRPr/>
          </a:p>
        </p:txBody>
      </p:sp>
      <p:sp>
        <p:nvSpPr>
          <p:cNvPr id="239" name="Google Shape;173;p6"/>
          <p:cNvSpPr txBox="1"/>
          <p:nvPr/>
        </p:nvSpPr>
        <p:spPr>
          <a:xfrm>
            <a:off x="382497" y="1260390"/>
            <a:ext cx="8950506" cy="5379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 anchor="ctr">
            <a:spAutoFit/>
          </a:bodyPr>
          <a:lstStyle/>
          <a:p>
            <a:pPr>
              <a:lnSpc>
                <a:spcPct val="80000"/>
              </a:lnSpc>
              <a:defRPr sz="2800" b="1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lang="es-CL" dirty="0"/>
              <a:t>PARTES DEL SISTEMA DE </a:t>
            </a:r>
            <a:r>
              <a:rPr lang="es-CL" b="0" dirty="0">
                <a:solidFill>
                  <a:srgbClr val="FF0000"/>
                </a:solidFill>
              </a:rPr>
              <a:t>FRENOS ANTIBLOQUEO ABS</a:t>
            </a:r>
            <a:r>
              <a:rPr b="0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xmlns="" id="{4FE0395E-A35D-48C1-912D-6908F10DC1EB}"/>
              </a:ext>
            </a:extLst>
          </p:cNvPr>
          <p:cNvSpPr txBox="1"/>
          <p:nvPr/>
        </p:nvSpPr>
        <p:spPr>
          <a:xfrm>
            <a:off x="621423" y="3026437"/>
            <a:ext cx="4823647" cy="329320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r>
              <a:rPr lang="es-ES" sz="16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Esta recibe todas las señales de los captadores de velocidad (sensores) de cada rueda. </a:t>
            </a:r>
          </a:p>
          <a:p>
            <a:endParaRPr lang="es-ES" sz="16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s-ES" sz="16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Estos al recibir la información de los captadores de velocidad (sensores) de cada rueda, envía unas señales a las válvulas del sistema ABS y al grupo hidráulico. </a:t>
            </a:r>
          </a:p>
          <a:p>
            <a:endParaRPr lang="es-ES" sz="16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s-ES" sz="16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Ahora en caso de haber informaciones diferentes enviadas a través de los sensores, la UCE (unidad de control  electrónico), interpreta el posible riesgo de bloqueo en alguna rueda e inicia la regulación de la frenada activando el freno ABS.</a:t>
            </a:r>
          </a:p>
          <a:p>
            <a:endParaRPr lang="es-CL" sz="16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xmlns="" id="{1EEC6D9A-1BFF-4331-AEB8-3D01685DBD37}"/>
              </a:ext>
            </a:extLst>
          </p:cNvPr>
          <p:cNvSpPr txBox="1"/>
          <p:nvPr/>
        </p:nvSpPr>
        <p:spPr>
          <a:xfrm>
            <a:off x="621423" y="2550128"/>
            <a:ext cx="4855028" cy="37997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</a:pPr>
            <a:r>
              <a:rPr lang="es-ES" sz="1800" b="1" dirty="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rPr>
              <a:t>UNIDAD DE CONTROL ELECTRÓNICO (UCE)</a:t>
            </a:r>
            <a:endParaRPr lang="es-ES" sz="1800" dirty="0">
              <a:solidFill>
                <a:srgbClr val="741B47"/>
              </a:solidFill>
            </a:endParaRPr>
          </a:p>
        </p:txBody>
      </p:sp>
      <p:sp>
        <p:nvSpPr>
          <p:cNvPr id="3" name="Diagrama de flujo: conector 2">
            <a:extLst>
              <a:ext uri="{FF2B5EF4-FFF2-40B4-BE49-F238E27FC236}">
                <a16:creationId xmlns:a16="http://schemas.microsoft.com/office/drawing/2014/main" xmlns="" id="{DCA14FEE-7D02-44A8-88B7-F20EAF19B949}"/>
              </a:ext>
            </a:extLst>
          </p:cNvPr>
          <p:cNvSpPr/>
          <p:nvPr/>
        </p:nvSpPr>
        <p:spPr>
          <a:xfrm>
            <a:off x="6141875" y="2138676"/>
            <a:ext cx="2843722" cy="2843722"/>
          </a:xfrm>
          <a:prstGeom prst="flowChartConnector">
            <a:avLst/>
          </a:prstGeom>
          <a:solidFill>
            <a:srgbClr val="FFFFFF"/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s-CL" sz="14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"/>
            </a:endParaRPr>
          </a:p>
        </p:txBody>
      </p:sp>
      <p:pic>
        <p:nvPicPr>
          <p:cNvPr id="14" name="Google Shape;463;p6">
            <a:extLst>
              <a:ext uri="{FF2B5EF4-FFF2-40B4-BE49-F238E27FC236}">
                <a16:creationId xmlns:a16="http://schemas.microsoft.com/office/drawing/2014/main" xmlns="" id="{E69A23B5-02D2-44B9-B147-5AE11E737E28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 l="17190" t="-377" r="16186" b="377"/>
          <a:stretch/>
        </p:blipFill>
        <p:spPr>
          <a:xfrm>
            <a:off x="6323671" y="2320472"/>
            <a:ext cx="2480130" cy="2480130"/>
          </a:xfrm>
          <a:prstGeom prst="flowChartConnector">
            <a:avLst/>
          </a:prstGeom>
          <a:noFill/>
          <a:ln>
            <a:noFill/>
          </a:ln>
        </p:spPr>
      </p:pic>
      <p:sp>
        <p:nvSpPr>
          <p:cNvPr id="17" name="CuadroTexto 16">
            <a:extLst>
              <a:ext uri="{FF2B5EF4-FFF2-40B4-BE49-F238E27FC236}">
                <a16:creationId xmlns:a16="http://schemas.microsoft.com/office/drawing/2014/main" xmlns="" id="{E3EFA0D1-E249-4B7A-A45C-5E038167B5A1}"/>
              </a:ext>
            </a:extLst>
          </p:cNvPr>
          <p:cNvSpPr txBox="1"/>
          <p:nvPr/>
        </p:nvSpPr>
        <p:spPr>
          <a:xfrm>
            <a:off x="5727937" y="5767804"/>
            <a:ext cx="3509146" cy="830997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s-ES" sz="1600" dirty="0">
                <a:solidFill>
                  <a:srgbClr val="741B4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Sensor = </a:t>
            </a:r>
            <a:r>
              <a:rPr lang="es-ES" sz="1600" dirty="0" err="1">
                <a:solidFill>
                  <a:srgbClr val="741B4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sensar</a:t>
            </a:r>
            <a:r>
              <a:rPr lang="es-ES" sz="1600" dirty="0">
                <a:solidFill>
                  <a:srgbClr val="741B4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medir componente electrónico que realiza un medición  (temperatura, humedad, presión, etc.)</a:t>
            </a:r>
          </a:p>
        </p:txBody>
      </p:sp>
    </p:spTree>
    <p:extLst>
      <p:ext uri="{BB962C8B-B14F-4D97-AF65-F5344CB8AC3E}">
        <p14:creationId xmlns:p14="http://schemas.microsoft.com/office/powerpoint/2010/main" val="2978852764"/>
      </p:ext>
    </p:extLst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: esquinas redondeadas 4">
            <a:extLst>
              <a:ext uri="{FF2B5EF4-FFF2-40B4-BE49-F238E27FC236}">
                <a16:creationId xmlns:a16="http://schemas.microsoft.com/office/drawing/2014/main" xmlns="" id="{0E3A0D88-BB2A-495E-828B-E7C8DBCFD007}"/>
              </a:ext>
            </a:extLst>
          </p:cNvPr>
          <p:cNvSpPr/>
          <p:nvPr/>
        </p:nvSpPr>
        <p:spPr>
          <a:xfrm>
            <a:off x="382497" y="2307874"/>
            <a:ext cx="9098960" cy="4310640"/>
          </a:xfrm>
          <a:prstGeom prst="roundRect">
            <a:avLst>
              <a:gd name="adj" fmla="val 8839"/>
            </a:avLst>
          </a:prstGeom>
          <a:solidFill>
            <a:srgbClr val="EBEBEB"/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s-CL" sz="14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"/>
            </a:endParaRPr>
          </a:p>
        </p:txBody>
      </p:sp>
      <p:sp>
        <p:nvSpPr>
          <p:cNvPr id="16" name="Rectángulo: esquinas redondeadas 15">
            <a:extLst>
              <a:ext uri="{FF2B5EF4-FFF2-40B4-BE49-F238E27FC236}">
                <a16:creationId xmlns:a16="http://schemas.microsoft.com/office/drawing/2014/main" xmlns="" id="{A2679BCE-9C6B-45D0-9227-A9F4B2FE4025}"/>
              </a:ext>
            </a:extLst>
          </p:cNvPr>
          <p:cNvSpPr/>
          <p:nvPr/>
        </p:nvSpPr>
        <p:spPr>
          <a:xfrm>
            <a:off x="5576070" y="2126415"/>
            <a:ext cx="3113315" cy="2883072"/>
          </a:xfrm>
          <a:prstGeom prst="roundRect">
            <a:avLst/>
          </a:prstGeom>
          <a:solidFill>
            <a:srgbClr val="FFFFFF"/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s-CL" sz="14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"/>
            </a:endParaRPr>
          </a:p>
        </p:txBody>
      </p:sp>
      <p:sp>
        <p:nvSpPr>
          <p:cNvPr id="2" name="Rectángulo: esquinas redondeadas 1">
            <a:extLst>
              <a:ext uri="{FF2B5EF4-FFF2-40B4-BE49-F238E27FC236}">
                <a16:creationId xmlns:a16="http://schemas.microsoft.com/office/drawing/2014/main" xmlns="" id="{BF36E46C-2CA8-4023-9658-9AA8E6063B1E}"/>
              </a:ext>
            </a:extLst>
          </p:cNvPr>
          <p:cNvSpPr/>
          <p:nvPr/>
        </p:nvSpPr>
        <p:spPr>
          <a:xfrm>
            <a:off x="1042170" y="3201345"/>
            <a:ext cx="3845379" cy="3026228"/>
          </a:xfrm>
          <a:prstGeom prst="roundRect">
            <a:avLst/>
          </a:prstGeom>
          <a:solidFill>
            <a:srgbClr val="FFFFFF"/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s-CL" sz="14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"/>
            </a:endParaRPr>
          </a:p>
        </p:txBody>
      </p:sp>
      <p:sp>
        <p:nvSpPr>
          <p:cNvPr id="239" name="Google Shape;173;p6"/>
          <p:cNvSpPr txBox="1"/>
          <p:nvPr/>
        </p:nvSpPr>
        <p:spPr>
          <a:xfrm>
            <a:off x="382497" y="1260390"/>
            <a:ext cx="8950506" cy="5379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2" tIns="91422" rIns="91422" bIns="91422" anchor="ctr">
            <a:spAutoFit/>
          </a:bodyPr>
          <a:lstStyle/>
          <a:p>
            <a:pPr>
              <a:lnSpc>
                <a:spcPct val="80000"/>
              </a:lnSpc>
              <a:defRPr sz="2800" b="1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lang="es-CL" dirty="0"/>
              <a:t>PARTES DEL SISTEMA DE </a:t>
            </a:r>
            <a:r>
              <a:rPr lang="es-CL" b="0" dirty="0">
                <a:solidFill>
                  <a:srgbClr val="FF0000"/>
                </a:solidFill>
              </a:rPr>
              <a:t>FRENOS ANTIBLOQUEO ABS</a:t>
            </a:r>
            <a:r>
              <a:rPr b="0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xmlns="" id="{1EEC6D9A-1BFF-4331-AEB8-3D01685DBD37}"/>
              </a:ext>
            </a:extLst>
          </p:cNvPr>
          <p:cNvSpPr txBox="1"/>
          <p:nvPr/>
        </p:nvSpPr>
        <p:spPr>
          <a:xfrm>
            <a:off x="532978" y="2386415"/>
            <a:ext cx="4690804" cy="41197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</a:pPr>
            <a:r>
              <a:rPr lang="es-ES" sz="2000" b="1" dirty="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rPr>
              <a:t>UNIDAD DE CONTROL ELECTRÓNICO (UCE)</a:t>
            </a:r>
            <a:endParaRPr lang="es-ES" sz="2000" dirty="0">
              <a:solidFill>
                <a:srgbClr val="741B47"/>
              </a:solidFill>
            </a:endParaRPr>
          </a:p>
        </p:txBody>
      </p:sp>
      <p:pic>
        <p:nvPicPr>
          <p:cNvPr id="11" name="Google Shape;469;p7">
            <a:extLst>
              <a:ext uri="{FF2B5EF4-FFF2-40B4-BE49-F238E27FC236}">
                <a16:creationId xmlns:a16="http://schemas.microsoft.com/office/drawing/2014/main" xmlns="" id="{82BD2AB3-E097-441F-8093-55DDF3BF6C67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 r="6512"/>
          <a:stretch/>
        </p:blipFill>
        <p:spPr>
          <a:xfrm>
            <a:off x="1235529" y="3382815"/>
            <a:ext cx="3453356" cy="2659622"/>
          </a:xfrm>
          <a:prstGeom prst="roundRect">
            <a:avLst/>
          </a:prstGeom>
          <a:noFill/>
          <a:ln>
            <a:noFill/>
          </a:ln>
        </p:spPr>
      </p:pic>
      <p:pic>
        <p:nvPicPr>
          <p:cNvPr id="12" name="Google Shape;470;p7">
            <a:extLst>
              <a:ext uri="{FF2B5EF4-FFF2-40B4-BE49-F238E27FC236}">
                <a16:creationId xmlns:a16="http://schemas.microsoft.com/office/drawing/2014/main" xmlns="" id="{EA68F9F4-1906-4B67-B8E2-80D2009E9555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l="63334" t="47361" r="625" b="7917"/>
          <a:stretch/>
        </p:blipFill>
        <p:spPr>
          <a:xfrm>
            <a:off x="5883455" y="2294346"/>
            <a:ext cx="2740601" cy="2520154"/>
          </a:xfrm>
          <a:prstGeom prst="roundRect">
            <a:avLst/>
          </a:prstGeom>
          <a:noFill/>
          <a:ln>
            <a:noFill/>
          </a:ln>
        </p:spPr>
      </p:pic>
      <p:pic>
        <p:nvPicPr>
          <p:cNvPr id="18" name="Imagen" descr="Imagen">
            <a:extLst>
              <a:ext uri="{FF2B5EF4-FFF2-40B4-BE49-F238E27FC236}">
                <a16:creationId xmlns:a16="http://schemas.microsoft.com/office/drawing/2014/main" xmlns="" id="{EE707470-C164-401B-BFB1-583B74D771A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2924"/>
          <a:stretch/>
        </p:blipFill>
        <p:spPr>
          <a:xfrm flipH="1">
            <a:off x="6770102" y="5132102"/>
            <a:ext cx="2271571" cy="2190942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2724707232"/>
      </p:ext>
    </p:extLst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rupo 11">
            <a:extLst>
              <a:ext uri="{FF2B5EF4-FFF2-40B4-BE49-F238E27FC236}">
                <a16:creationId xmlns:a16="http://schemas.microsoft.com/office/drawing/2014/main" xmlns="" id="{CB0EF4AE-72AD-47CF-A9B9-5D445096BBF0}"/>
              </a:ext>
            </a:extLst>
          </p:cNvPr>
          <p:cNvSpPr/>
          <p:nvPr/>
        </p:nvSpPr>
        <p:spPr>
          <a:xfrm>
            <a:off x="4519754" y="4676695"/>
            <a:ext cx="4624024" cy="2634651"/>
          </a:xfrm>
          <a:prstGeom prst="roundRect">
            <a:avLst>
              <a:gd name="adj" fmla="val 6171"/>
            </a:avLst>
          </a:prstGeom>
          <a:solidFill>
            <a:srgbClr val="DFD3D8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>
                <a:latin typeface="+mj-lt"/>
                <a:ea typeface="+mj-ea"/>
                <a:cs typeface="+mj-cs"/>
                <a:sym typeface="Arial"/>
              </a:defRPr>
            </a:pPr>
            <a:endParaRPr/>
          </a:p>
        </p:txBody>
      </p:sp>
      <p:sp>
        <p:nvSpPr>
          <p:cNvPr id="13" name="Grupo 11">
            <a:extLst>
              <a:ext uri="{FF2B5EF4-FFF2-40B4-BE49-F238E27FC236}">
                <a16:creationId xmlns:a16="http://schemas.microsoft.com/office/drawing/2014/main" xmlns="" id="{13060848-E0C2-400E-B2B9-348AB85BBEC8}"/>
              </a:ext>
            </a:extLst>
          </p:cNvPr>
          <p:cNvSpPr/>
          <p:nvPr/>
        </p:nvSpPr>
        <p:spPr>
          <a:xfrm>
            <a:off x="478417" y="2613739"/>
            <a:ext cx="8665361" cy="2329021"/>
          </a:xfrm>
          <a:prstGeom prst="roundRect">
            <a:avLst>
              <a:gd name="adj" fmla="val 6171"/>
            </a:avLst>
          </a:prstGeom>
          <a:solidFill>
            <a:srgbClr val="DFD3D8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>
                <a:latin typeface="+mj-lt"/>
                <a:ea typeface="+mj-ea"/>
                <a:cs typeface="+mj-cs"/>
                <a:sym typeface="Arial"/>
              </a:defRPr>
            </a:pPr>
            <a:endParaRPr/>
          </a:p>
        </p:txBody>
      </p:sp>
      <p:sp>
        <p:nvSpPr>
          <p:cNvPr id="239" name="Google Shape;173;p6"/>
          <p:cNvSpPr txBox="1"/>
          <p:nvPr/>
        </p:nvSpPr>
        <p:spPr>
          <a:xfrm>
            <a:off x="382497" y="1260390"/>
            <a:ext cx="8950506" cy="5379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2" tIns="91422" rIns="91422" bIns="91422" anchor="ctr">
            <a:spAutoFit/>
          </a:bodyPr>
          <a:lstStyle/>
          <a:p>
            <a:pPr>
              <a:lnSpc>
                <a:spcPct val="80000"/>
              </a:lnSpc>
              <a:defRPr sz="2800" b="1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lang="es-CL" dirty="0"/>
              <a:t>PARTES DEL SISTEMA DE </a:t>
            </a:r>
            <a:r>
              <a:rPr lang="es-CL" b="0" dirty="0">
                <a:solidFill>
                  <a:srgbClr val="FF0000"/>
                </a:solidFill>
              </a:rPr>
              <a:t>FRENOS ANTIBLOQUEO ABS</a:t>
            </a:r>
            <a:r>
              <a:rPr b="0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xmlns="" id="{4FE0395E-A35D-48C1-912D-6908F10DC1EB}"/>
              </a:ext>
            </a:extLst>
          </p:cNvPr>
          <p:cNvSpPr txBox="1"/>
          <p:nvPr/>
        </p:nvSpPr>
        <p:spPr>
          <a:xfrm>
            <a:off x="650185" y="2860813"/>
            <a:ext cx="8321826" cy="181588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r>
              <a:rPr lang="es-ES" sz="16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Está formado por un conjunto de motor-bomba, y contiene cuatro electroválvulas, las cual contiene 2 válvulas de admisión y 2 válvulas de escape, y un acumulador de baja presión.</a:t>
            </a:r>
          </a:p>
          <a:p>
            <a:endParaRPr lang="es-ES" sz="16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s-ES" sz="16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Electroválvulas: están compuestas de un solenoide y de un inducido móvil,  que asegura las funciones de apertura y cierre de ellas. </a:t>
            </a:r>
          </a:p>
          <a:p>
            <a:endParaRPr lang="es-ES" sz="16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s-ES" sz="16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Todas las entradas y salidas de las electroválvulas van protegidas por unos filtros</a:t>
            </a:r>
            <a:endParaRPr lang="es-CL" sz="16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xmlns="" id="{1EEC6D9A-1BFF-4331-AEB8-3D01685DBD37}"/>
              </a:ext>
            </a:extLst>
          </p:cNvPr>
          <p:cNvSpPr txBox="1"/>
          <p:nvPr/>
        </p:nvSpPr>
        <p:spPr>
          <a:xfrm>
            <a:off x="478417" y="2067286"/>
            <a:ext cx="4855028" cy="41197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</a:pPr>
            <a:r>
              <a:rPr lang="es-ES" sz="2000" b="1" dirty="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rPr>
              <a:t>HIDROGRUPO</a:t>
            </a:r>
            <a:endParaRPr lang="es-ES" sz="2000" dirty="0">
              <a:solidFill>
                <a:srgbClr val="741B47"/>
              </a:solidFill>
            </a:endParaRPr>
          </a:p>
        </p:txBody>
      </p:sp>
      <p:pic>
        <p:nvPicPr>
          <p:cNvPr id="11" name="Google Shape;477;p8">
            <a:extLst>
              <a:ext uri="{FF2B5EF4-FFF2-40B4-BE49-F238E27FC236}">
                <a16:creationId xmlns:a16="http://schemas.microsoft.com/office/drawing/2014/main" xmlns="" id="{046DCCE3-F1E2-4743-8BCD-69C03BA53C8F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650185" y="5117467"/>
            <a:ext cx="2756244" cy="1550388"/>
          </a:xfrm>
          <a:prstGeom prst="roundRect">
            <a:avLst/>
          </a:prstGeom>
          <a:noFill/>
          <a:ln>
            <a:noFill/>
          </a:ln>
        </p:spPr>
      </p:pic>
      <p:pic>
        <p:nvPicPr>
          <p:cNvPr id="12" name="Google Shape;478;p8">
            <a:extLst>
              <a:ext uri="{FF2B5EF4-FFF2-40B4-BE49-F238E27FC236}">
                <a16:creationId xmlns:a16="http://schemas.microsoft.com/office/drawing/2014/main" xmlns="" id="{96B24F79-B6A3-46F4-BE90-C9E2C45969E5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70065" y="4676695"/>
            <a:ext cx="4301946" cy="2455160"/>
          </a:xfrm>
          <a:prstGeom prst="roundRect">
            <a:avLst>
              <a:gd name="adj" fmla="val 10460"/>
            </a:avLst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68857428"/>
      </p:ext>
    </p:extLst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173;p6"/>
          <p:cNvSpPr txBox="1"/>
          <p:nvPr/>
        </p:nvSpPr>
        <p:spPr>
          <a:xfrm>
            <a:off x="382497" y="1260390"/>
            <a:ext cx="8950506" cy="5379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 anchor="ctr">
            <a:spAutoFit/>
          </a:bodyPr>
          <a:lstStyle/>
          <a:p>
            <a:pPr>
              <a:lnSpc>
                <a:spcPct val="80000"/>
              </a:lnSpc>
              <a:defRPr sz="2800" b="1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lang="es-CL" dirty="0"/>
              <a:t>PARTES DEL SISTEMA DE </a:t>
            </a:r>
            <a:r>
              <a:rPr lang="es-CL" b="0" dirty="0">
                <a:solidFill>
                  <a:srgbClr val="FF0000"/>
                </a:solidFill>
              </a:rPr>
              <a:t>FRENOS ANTIBLOQUEO ABS</a:t>
            </a:r>
            <a:r>
              <a:rPr b="0" dirty="0">
                <a:solidFill>
                  <a:srgbClr val="FF0000"/>
                </a:solidFill>
              </a:rPr>
              <a:t> 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xmlns="" id="{8EBDF15B-507B-064E-B54C-7973F9CDC4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1970" y="2152650"/>
            <a:ext cx="6794500" cy="4965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2047961"/>
      </p:ext>
    </p:extLst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173;p6"/>
          <p:cNvSpPr txBox="1"/>
          <p:nvPr/>
        </p:nvSpPr>
        <p:spPr>
          <a:xfrm>
            <a:off x="382497" y="1260390"/>
            <a:ext cx="8950506" cy="5379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2" tIns="91422" rIns="91422" bIns="91422" anchor="ctr">
            <a:spAutoFit/>
          </a:bodyPr>
          <a:lstStyle/>
          <a:p>
            <a:pPr>
              <a:lnSpc>
                <a:spcPct val="80000"/>
              </a:lnSpc>
              <a:defRPr sz="2800" b="1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lang="es-CL" dirty="0"/>
              <a:t>PARTES DEL SISTEMA DE </a:t>
            </a:r>
            <a:r>
              <a:rPr lang="es-CL" b="0" dirty="0">
                <a:solidFill>
                  <a:srgbClr val="FF0000"/>
                </a:solidFill>
              </a:rPr>
              <a:t>FRENOS ANTIBLOQUEO ABS</a:t>
            </a:r>
            <a:r>
              <a:rPr b="0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xmlns="" id="{1EEC6D9A-1BFF-4331-AEB8-3D01685DBD37}"/>
              </a:ext>
            </a:extLst>
          </p:cNvPr>
          <p:cNvSpPr txBox="1"/>
          <p:nvPr/>
        </p:nvSpPr>
        <p:spPr>
          <a:xfrm>
            <a:off x="685245" y="2551527"/>
            <a:ext cx="4855028" cy="41197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</a:pPr>
            <a:r>
              <a:rPr lang="es-ES" sz="2000" b="1" dirty="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rPr>
              <a:t>HIDROGRUPO</a:t>
            </a:r>
            <a:endParaRPr lang="es-ES" sz="2000" dirty="0">
              <a:solidFill>
                <a:srgbClr val="741B47"/>
              </a:solidFill>
            </a:endParaRPr>
          </a:p>
        </p:txBody>
      </p:sp>
      <p:pic>
        <p:nvPicPr>
          <p:cNvPr id="7" name="Google Shape;491;p10">
            <a:extLst>
              <a:ext uri="{FF2B5EF4-FFF2-40B4-BE49-F238E27FC236}">
                <a16:creationId xmlns:a16="http://schemas.microsoft.com/office/drawing/2014/main" xmlns="" id="{977E4FD9-E864-4462-8675-1A1164D4207F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 b="4378"/>
          <a:stretch/>
        </p:blipFill>
        <p:spPr>
          <a:xfrm>
            <a:off x="4857750" y="3290913"/>
            <a:ext cx="3872844" cy="2777470"/>
          </a:xfrm>
          <a:prstGeom prst="roundRect">
            <a:avLst/>
          </a:prstGeom>
          <a:noFill/>
          <a:ln>
            <a:noFill/>
          </a:ln>
        </p:spPr>
      </p:pic>
      <p:pic>
        <p:nvPicPr>
          <p:cNvPr id="9" name="Google Shape;493;p10">
            <a:extLst>
              <a:ext uri="{FF2B5EF4-FFF2-40B4-BE49-F238E27FC236}">
                <a16:creationId xmlns:a16="http://schemas.microsoft.com/office/drawing/2014/main" xmlns="" id="{CA4300B4-B258-4F4C-A4E2-2160B966298B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16712" y="3290913"/>
            <a:ext cx="3529962" cy="2777470"/>
          </a:xfrm>
          <a:prstGeom prst="roundRect">
            <a:avLst/>
          </a:prstGeom>
          <a:noFill/>
          <a:ln>
            <a:noFill/>
          </a:ln>
        </p:spPr>
      </p:pic>
      <p:sp>
        <p:nvSpPr>
          <p:cNvPr id="12" name="Google Shape;492;p10">
            <a:extLst>
              <a:ext uri="{FF2B5EF4-FFF2-40B4-BE49-F238E27FC236}">
                <a16:creationId xmlns:a16="http://schemas.microsoft.com/office/drawing/2014/main" xmlns="" id="{34A09E57-C499-49BA-88AE-D0370D92CD1F}"/>
              </a:ext>
            </a:extLst>
          </p:cNvPr>
          <p:cNvSpPr/>
          <p:nvPr/>
        </p:nvSpPr>
        <p:spPr>
          <a:xfrm>
            <a:off x="7375071" y="3295609"/>
            <a:ext cx="375557" cy="965281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FFFF00"/>
          </a:solidFill>
          <a:ln w="15875" cap="flat" cmpd="sng">
            <a:solidFill>
              <a:srgbClr val="3997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8" name="Google Shape;492;p10">
            <a:extLst>
              <a:ext uri="{FF2B5EF4-FFF2-40B4-BE49-F238E27FC236}">
                <a16:creationId xmlns:a16="http://schemas.microsoft.com/office/drawing/2014/main" xmlns="" id="{08343C22-D504-4E35-BF19-ABAD22712ACF}"/>
              </a:ext>
            </a:extLst>
          </p:cNvPr>
          <p:cNvSpPr/>
          <p:nvPr/>
        </p:nvSpPr>
        <p:spPr>
          <a:xfrm rot="10800000">
            <a:off x="3112759" y="5330829"/>
            <a:ext cx="375557" cy="965281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FFFF00"/>
          </a:solidFill>
          <a:ln w="15875" cap="flat" cmpd="sng">
            <a:solidFill>
              <a:srgbClr val="3997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</p:spTree>
    <p:extLst>
      <p:ext uri="{BB962C8B-B14F-4D97-AF65-F5344CB8AC3E}">
        <p14:creationId xmlns:p14="http://schemas.microsoft.com/office/powerpoint/2010/main" val="95745699"/>
      </p:ext>
    </p:extLst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rupo 11">
            <a:extLst>
              <a:ext uri="{FF2B5EF4-FFF2-40B4-BE49-F238E27FC236}">
                <a16:creationId xmlns:a16="http://schemas.microsoft.com/office/drawing/2014/main" xmlns="" id="{EF7599DB-B071-48E8-97C7-C2BAED456A7B}"/>
              </a:ext>
            </a:extLst>
          </p:cNvPr>
          <p:cNvSpPr/>
          <p:nvPr/>
        </p:nvSpPr>
        <p:spPr>
          <a:xfrm>
            <a:off x="312353" y="2054585"/>
            <a:ext cx="9158218" cy="2321855"/>
          </a:xfrm>
          <a:prstGeom prst="roundRect">
            <a:avLst>
              <a:gd name="adj" fmla="val 15223"/>
            </a:avLst>
          </a:prstGeom>
          <a:solidFill>
            <a:srgbClr val="EEEEEE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>
                <a:latin typeface="+mj-lt"/>
                <a:ea typeface="+mj-ea"/>
                <a:cs typeface="+mj-cs"/>
                <a:sym typeface="Arial"/>
              </a:defRPr>
            </a:pPr>
            <a:endParaRPr/>
          </a:p>
        </p:txBody>
      </p:sp>
      <p:sp>
        <p:nvSpPr>
          <p:cNvPr id="21" name="Grupo 11">
            <a:extLst>
              <a:ext uri="{FF2B5EF4-FFF2-40B4-BE49-F238E27FC236}">
                <a16:creationId xmlns:a16="http://schemas.microsoft.com/office/drawing/2014/main" xmlns="" id="{BAF729CA-2312-4376-8E7F-CDDF2BC7E479}"/>
              </a:ext>
            </a:extLst>
          </p:cNvPr>
          <p:cNvSpPr/>
          <p:nvPr/>
        </p:nvSpPr>
        <p:spPr>
          <a:xfrm>
            <a:off x="1257300" y="4134687"/>
            <a:ext cx="4183380" cy="2321855"/>
          </a:xfrm>
          <a:prstGeom prst="roundRect">
            <a:avLst>
              <a:gd name="adj" fmla="val 21623"/>
            </a:avLst>
          </a:prstGeom>
          <a:solidFill>
            <a:schemeClr val="bg1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>
                <a:latin typeface="+mj-lt"/>
                <a:ea typeface="+mj-ea"/>
                <a:cs typeface="+mj-cs"/>
                <a:sym typeface="Arial"/>
              </a:defRPr>
            </a:pPr>
            <a:endParaRPr/>
          </a:p>
        </p:txBody>
      </p:sp>
      <p:sp>
        <p:nvSpPr>
          <p:cNvPr id="239" name="Google Shape;173;p6"/>
          <p:cNvSpPr txBox="1"/>
          <p:nvPr/>
        </p:nvSpPr>
        <p:spPr>
          <a:xfrm>
            <a:off x="382497" y="1260390"/>
            <a:ext cx="8950506" cy="5379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 anchor="ctr">
            <a:spAutoFit/>
          </a:bodyPr>
          <a:lstStyle/>
          <a:p>
            <a:pPr>
              <a:lnSpc>
                <a:spcPct val="80000"/>
              </a:lnSpc>
              <a:defRPr sz="2800" b="1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lang="es-CL" dirty="0"/>
              <a:t>PARTES DEL SISTEMA DE </a:t>
            </a:r>
            <a:r>
              <a:rPr lang="es-CL" b="0" dirty="0">
                <a:solidFill>
                  <a:srgbClr val="FF0000"/>
                </a:solidFill>
              </a:rPr>
              <a:t>FRENOS ANTIBLOQUEO ABS</a:t>
            </a:r>
            <a:r>
              <a:rPr b="0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xmlns="" id="{1EEC6D9A-1BFF-4331-AEB8-3D01685DBD37}"/>
              </a:ext>
            </a:extLst>
          </p:cNvPr>
          <p:cNvSpPr txBox="1"/>
          <p:nvPr/>
        </p:nvSpPr>
        <p:spPr>
          <a:xfrm>
            <a:off x="534897" y="2229198"/>
            <a:ext cx="4781764" cy="75052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</a:pPr>
            <a:r>
              <a:rPr lang="es-ES" sz="2000" b="1" dirty="0">
                <a:solidFill>
                  <a:srgbClr val="741B47"/>
                </a:solidFill>
                <a:latin typeface="Calibri"/>
                <a:cs typeface="Calibri"/>
                <a:sym typeface="Calibri"/>
              </a:rPr>
              <a:t>CAPTADOR (SENSOR INDUCTIVO) DE VELOCIDAD DE LA RUEDA</a:t>
            </a:r>
            <a:endParaRPr lang="es-ES" sz="2000" dirty="0">
              <a:solidFill>
                <a:srgbClr val="741B47"/>
              </a:solidFill>
            </a:endParaRPr>
          </a:p>
        </p:txBody>
      </p:sp>
      <p:sp>
        <p:nvSpPr>
          <p:cNvPr id="11" name="Google Shape;500;p11">
            <a:extLst>
              <a:ext uri="{FF2B5EF4-FFF2-40B4-BE49-F238E27FC236}">
                <a16:creationId xmlns:a16="http://schemas.microsoft.com/office/drawing/2014/main" xmlns="" id="{AD87A2B9-A26F-4F04-BFA1-618F11A7B44F}"/>
              </a:ext>
            </a:extLst>
          </p:cNvPr>
          <p:cNvSpPr txBox="1">
            <a:spLocks/>
          </p:cNvSpPr>
          <p:nvPr/>
        </p:nvSpPr>
        <p:spPr>
          <a:xfrm>
            <a:off x="534897" y="3150946"/>
            <a:ext cx="5101181" cy="9250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Arial"/>
              </a:defRPr>
            </a:lvl1pPr>
            <a:lvl2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Arial"/>
              </a:defRPr>
            </a:lvl2pPr>
            <a:lvl3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Arial"/>
              </a:defRPr>
            </a:lvl3pPr>
            <a:lvl4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Arial"/>
              </a:defRPr>
            </a:lvl4pPr>
            <a:lvl5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Arial"/>
              </a:defRPr>
            </a:lvl5pPr>
            <a:lvl6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Arial"/>
              </a:defRPr>
            </a:lvl6pPr>
            <a:lvl7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Arial"/>
              </a:defRPr>
            </a:lvl7pPr>
            <a:lvl8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Arial"/>
              </a:defRPr>
            </a:lvl8pPr>
            <a:lvl9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Arial"/>
              </a:defRPr>
            </a:lvl9pPr>
          </a:lstStyle>
          <a:p>
            <a:pPr hangingPunct="1">
              <a:lnSpc>
                <a:spcPct val="110000"/>
              </a:lnSpc>
              <a:buClr>
                <a:schemeClr val="lt1"/>
              </a:buClr>
              <a:buSzPts val="2250"/>
            </a:pPr>
            <a:r>
              <a:rPr lang="es-ES" sz="1600" dirty="0">
                <a:latin typeface="Calibri"/>
                <a:ea typeface="Calibri"/>
                <a:cs typeface="Calibri"/>
                <a:sym typeface="Calibri"/>
              </a:rPr>
              <a:t>Genera una señal de tipo (sinusoidal), cuya frecuencia de la señal que se genera permite a la unidad de control saber la velocidad y aceleración que tiene cada rueda.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xmlns="" id="{212A4455-0480-4F11-8699-0751F1A4D8C4}"/>
              </a:ext>
            </a:extLst>
          </p:cNvPr>
          <p:cNvSpPr txBox="1"/>
          <p:nvPr/>
        </p:nvSpPr>
        <p:spPr>
          <a:xfrm>
            <a:off x="5440680" y="5295615"/>
            <a:ext cx="7065384" cy="34798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</a:pPr>
            <a:r>
              <a:rPr lang="es-ES" sz="1600" dirty="0">
                <a:solidFill>
                  <a:srgbClr val="741B47"/>
                </a:solidFill>
                <a:latin typeface="Calibri"/>
                <a:cs typeface="Calibri"/>
                <a:sym typeface="Calibri"/>
              </a:rPr>
              <a:t>RUEDA FÓNICA (1)</a:t>
            </a:r>
            <a:endParaRPr lang="es-ES" sz="1600" dirty="0">
              <a:solidFill>
                <a:srgbClr val="741B47"/>
              </a:solidFill>
            </a:endParaRP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xmlns="" id="{E33E884F-1194-4D88-BDC9-60D11E4CBFD0}"/>
              </a:ext>
            </a:extLst>
          </p:cNvPr>
          <p:cNvSpPr txBox="1"/>
          <p:nvPr/>
        </p:nvSpPr>
        <p:spPr>
          <a:xfrm>
            <a:off x="5440680" y="5596234"/>
            <a:ext cx="2746743" cy="34798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</a:pPr>
            <a:r>
              <a:rPr lang="es-ES" sz="1600" dirty="0">
                <a:solidFill>
                  <a:srgbClr val="741B47"/>
                </a:solidFill>
                <a:latin typeface="Calibri"/>
                <a:cs typeface="Calibri"/>
                <a:sym typeface="Calibri"/>
              </a:rPr>
              <a:t>CAPTADOR DE VELOCIDAD (2)</a:t>
            </a:r>
            <a:endParaRPr lang="es-ES" sz="1600" dirty="0">
              <a:solidFill>
                <a:srgbClr val="741B47"/>
              </a:solidFill>
            </a:endParaRPr>
          </a:p>
        </p:txBody>
      </p:sp>
      <p:pic>
        <p:nvPicPr>
          <p:cNvPr id="15" name="Google Shape;501;p11">
            <a:extLst>
              <a:ext uri="{FF2B5EF4-FFF2-40B4-BE49-F238E27FC236}">
                <a16:creationId xmlns:a16="http://schemas.microsoft.com/office/drawing/2014/main" xmlns="" id="{A92DFECA-EBD7-4D89-91A4-2037A67E8558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355840" y="4247307"/>
            <a:ext cx="3890530" cy="2559970"/>
          </a:xfrm>
          <a:prstGeom prst="roundRect">
            <a:avLst>
              <a:gd name="adj" fmla="val 12846"/>
            </a:avLst>
          </a:prstGeom>
          <a:noFill/>
          <a:ln>
            <a:noFill/>
          </a:ln>
        </p:spPr>
      </p:pic>
      <p:sp>
        <p:nvSpPr>
          <p:cNvPr id="16" name="Google Shape;502;p11">
            <a:extLst>
              <a:ext uri="{FF2B5EF4-FFF2-40B4-BE49-F238E27FC236}">
                <a16:creationId xmlns:a16="http://schemas.microsoft.com/office/drawing/2014/main" xmlns="" id="{1AD1BDEB-27D5-416A-B979-4ADE93866469}"/>
              </a:ext>
            </a:extLst>
          </p:cNvPr>
          <p:cNvSpPr/>
          <p:nvPr/>
        </p:nvSpPr>
        <p:spPr>
          <a:xfrm>
            <a:off x="1869234" y="6236373"/>
            <a:ext cx="610850" cy="500406"/>
          </a:xfrm>
          <a:prstGeom prst="heptagon">
            <a:avLst>
              <a:gd name="hf" fmla="val 102572"/>
              <a:gd name="vf" fmla="val 105210"/>
            </a:avLst>
          </a:prstGeom>
          <a:solidFill>
            <a:schemeClr val="accent1"/>
          </a:solidFill>
          <a:ln w="15875" cap="flat" cmpd="sng">
            <a:solidFill>
              <a:srgbClr val="3997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800" b="0" i="0" u="none" strike="noStrike" cap="non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1</a:t>
            </a:r>
            <a:endParaRPr/>
          </a:p>
        </p:txBody>
      </p:sp>
      <p:sp>
        <p:nvSpPr>
          <p:cNvPr id="17" name="Google Shape;503;p11">
            <a:extLst>
              <a:ext uri="{FF2B5EF4-FFF2-40B4-BE49-F238E27FC236}">
                <a16:creationId xmlns:a16="http://schemas.microsoft.com/office/drawing/2014/main" xmlns="" id="{DD1390F3-A074-41FD-ACC8-FBD6326A9E99}"/>
              </a:ext>
            </a:extLst>
          </p:cNvPr>
          <p:cNvSpPr/>
          <p:nvPr/>
        </p:nvSpPr>
        <p:spPr>
          <a:xfrm>
            <a:off x="2355101" y="4623280"/>
            <a:ext cx="610850" cy="516864"/>
          </a:xfrm>
          <a:prstGeom prst="heptagon">
            <a:avLst>
              <a:gd name="hf" fmla="val 102572"/>
              <a:gd name="vf" fmla="val 105210"/>
            </a:avLst>
          </a:prstGeom>
          <a:solidFill>
            <a:schemeClr val="accent1"/>
          </a:solidFill>
          <a:ln w="15875" cap="flat" cmpd="sng">
            <a:solidFill>
              <a:srgbClr val="3997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800" b="0" i="0" u="none" strike="noStrike" cap="none" dirty="0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2</a:t>
            </a:r>
            <a:endParaRPr dirty="0"/>
          </a:p>
        </p:txBody>
      </p:sp>
      <p:pic>
        <p:nvPicPr>
          <p:cNvPr id="18" name="Google Shape;505;p11">
            <a:extLst>
              <a:ext uri="{FF2B5EF4-FFF2-40B4-BE49-F238E27FC236}">
                <a16:creationId xmlns:a16="http://schemas.microsoft.com/office/drawing/2014/main" xmlns="" id="{31CBFBDB-4FEE-436A-999B-FBD653CF71CB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l="7460" t="4388" r="4861" b="7374"/>
          <a:stretch/>
        </p:blipFill>
        <p:spPr>
          <a:xfrm>
            <a:off x="6067289" y="2176753"/>
            <a:ext cx="3265714" cy="2022501"/>
          </a:xfrm>
          <a:prstGeom prst="round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50129930"/>
      </p:ext>
    </p:extLst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173;p6"/>
          <p:cNvSpPr txBox="1"/>
          <p:nvPr/>
        </p:nvSpPr>
        <p:spPr>
          <a:xfrm>
            <a:off x="382497" y="1260390"/>
            <a:ext cx="8950506" cy="5379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2" tIns="91422" rIns="91422" bIns="91422" anchor="ctr">
            <a:spAutoFit/>
          </a:bodyPr>
          <a:lstStyle/>
          <a:p>
            <a:pPr>
              <a:lnSpc>
                <a:spcPct val="80000"/>
              </a:lnSpc>
              <a:defRPr sz="2800" b="1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lang="es-CL" dirty="0"/>
              <a:t>PARTES DEL SISTEMA DE </a:t>
            </a:r>
            <a:r>
              <a:rPr lang="es-CL" b="0" dirty="0">
                <a:solidFill>
                  <a:srgbClr val="FF0000"/>
                </a:solidFill>
              </a:rPr>
              <a:t>FRENOS ANTIBLOQUEO ABS</a:t>
            </a:r>
            <a:r>
              <a:rPr b="0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xmlns="" id="{1EEC6D9A-1BFF-4331-AEB8-3D01685DBD37}"/>
              </a:ext>
            </a:extLst>
          </p:cNvPr>
          <p:cNvSpPr txBox="1"/>
          <p:nvPr/>
        </p:nvSpPr>
        <p:spPr>
          <a:xfrm>
            <a:off x="512037" y="2434938"/>
            <a:ext cx="4781764" cy="41197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</a:pPr>
            <a:r>
              <a:rPr lang="es-ES" sz="2000" b="1" dirty="0">
                <a:solidFill>
                  <a:srgbClr val="741B47"/>
                </a:solidFill>
                <a:latin typeface="Calibri"/>
                <a:cs typeface="Calibri"/>
                <a:sym typeface="Calibri"/>
              </a:rPr>
              <a:t>SENSOR DE CAPTADOR DE VELOCIDAD</a:t>
            </a:r>
            <a:endParaRPr lang="es-ES" sz="2000" dirty="0">
              <a:solidFill>
                <a:srgbClr val="741B47"/>
              </a:solidFill>
            </a:endParaRPr>
          </a:p>
        </p:txBody>
      </p:sp>
      <p:pic>
        <p:nvPicPr>
          <p:cNvPr id="24" name="Google Shape;511;p12">
            <a:extLst>
              <a:ext uri="{FF2B5EF4-FFF2-40B4-BE49-F238E27FC236}">
                <a16:creationId xmlns:a16="http://schemas.microsoft.com/office/drawing/2014/main" xmlns="" id="{A0F1AF01-CD99-4E20-B935-E17F83EC34F3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29592" y="3313882"/>
            <a:ext cx="2523684" cy="2942978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Google Shape;512;p12">
            <a:extLst>
              <a:ext uri="{FF2B5EF4-FFF2-40B4-BE49-F238E27FC236}">
                <a16:creationId xmlns:a16="http://schemas.microsoft.com/office/drawing/2014/main" xmlns="" id="{5860D358-D241-4EBD-8F26-84FA3DD47FA8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l="1856" t="-33333" r="51000" b="33333"/>
          <a:stretch/>
        </p:blipFill>
        <p:spPr>
          <a:xfrm>
            <a:off x="3421001" y="1849547"/>
            <a:ext cx="2610746" cy="43332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Google Shape;513;p12">
            <a:extLst>
              <a:ext uri="{FF2B5EF4-FFF2-40B4-BE49-F238E27FC236}">
                <a16:creationId xmlns:a16="http://schemas.microsoft.com/office/drawing/2014/main" xmlns="" id="{FB570158-E570-4552-8038-7631BC7F051C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163124" y="4213975"/>
            <a:ext cx="2957180" cy="2110824"/>
          </a:xfrm>
          <a:prstGeom prst="rect">
            <a:avLst/>
          </a:prstGeom>
          <a:noFill/>
          <a:ln>
            <a:noFill/>
          </a:ln>
        </p:spPr>
      </p:pic>
      <p:sp>
        <p:nvSpPr>
          <p:cNvPr id="27" name="Google Shape;514;p12">
            <a:extLst>
              <a:ext uri="{FF2B5EF4-FFF2-40B4-BE49-F238E27FC236}">
                <a16:creationId xmlns:a16="http://schemas.microsoft.com/office/drawing/2014/main" xmlns="" id="{B150964A-7ABF-4730-A5FA-86598E722C36}"/>
              </a:ext>
            </a:extLst>
          </p:cNvPr>
          <p:cNvSpPr/>
          <p:nvPr/>
        </p:nvSpPr>
        <p:spPr>
          <a:xfrm>
            <a:off x="6199472" y="3313882"/>
            <a:ext cx="2966552" cy="702276"/>
          </a:xfrm>
          <a:prstGeom prst="rect">
            <a:avLst/>
          </a:prstGeom>
          <a:solidFill>
            <a:srgbClr val="741B47"/>
          </a:solidFill>
          <a:ln w="15875" cap="flat" cmpd="sng">
            <a:solidFill>
              <a:srgbClr val="3997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800" b="1" i="0" u="none" strike="noStrike" cap="non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SEÑAL SINUSOIDAL – SENSOR CAPTADOR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040754547"/>
      </p:ext>
    </p:extLst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4" name="Google Shape;260;p11" descr="Google Shape;260;p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02233" y="1304434"/>
            <a:ext cx="3094285" cy="5481848"/>
          </a:xfrm>
          <a:prstGeom prst="rect">
            <a:avLst/>
          </a:prstGeom>
          <a:ln w="12700">
            <a:miter lim="400000"/>
          </a:ln>
        </p:spPr>
      </p:pic>
      <p:sp>
        <p:nvSpPr>
          <p:cNvPr id="325" name="Google Shape;261;p11"/>
          <p:cNvSpPr txBox="1"/>
          <p:nvPr/>
        </p:nvSpPr>
        <p:spPr>
          <a:xfrm>
            <a:off x="624577" y="5745510"/>
            <a:ext cx="4995619" cy="4541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398" tIns="91398" rIns="91398" bIns="91398">
            <a:spAutoFit/>
          </a:bodyPr>
          <a:lstStyle>
            <a:lvl1pPr>
              <a:defRPr sz="2100" b="1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¡Comparte tus respuestas!</a:t>
            </a:r>
          </a:p>
        </p:txBody>
      </p:sp>
      <p:grpSp>
        <p:nvGrpSpPr>
          <p:cNvPr id="328" name="Google Shape;262;p11"/>
          <p:cNvGrpSpPr/>
          <p:nvPr/>
        </p:nvGrpSpPr>
        <p:grpSpPr>
          <a:xfrm>
            <a:off x="558595" y="2258677"/>
            <a:ext cx="5146724" cy="3149067"/>
            <a:chOff x="0" y="0"/>
            <a:chExt cx="5146723" cy="3149066"/>
          </a:xfrm>
        </p:grpSpPr>
        <p:sp>
          <p:nvSpPr>
            <p:cNvPr id="326" name="Google Shape;263;p11"/>
            <p:cNvSpPr/>
            <p:nvPr/>
          </p:nvSpPr>
          <p:spPr>
            <a:xfrm>
              <a:off x="0" y="0"/>
              <a:ext cx="5146724" cy="3149067"/>
            </a:xfrm>
            <a:prstGeom prst="roundRect">
              <a:avLst>
                <a:gd name="adj" fmla="val 9635"/>
              </a:avLst>
            </a:prstGeom>
            <a:solidFill>
              <a:srgbClr val="FFFFFF"/>
            </a:solidFill>
            <a:ln w="9525" cap="flat">
              <a:solidFill>
                <a:srgbClr val="585858"/>
              </a:solidFill>
              <a:prstDash val="solid"/>
              <a:round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>
                <a:defRPr>
                  <a:latin typeface="+mj-lt"/>
                  <a:ea typeface="+mj-ea"/>
                  <a:cs typeface="+mj-cs"/>
                  <a:sym typeface="Arial"/>
                </a:defRPr>
              </a:pPr>
              <a:endParaRPr/>
            </a:p>
          </p:txBody>
        </p:sp>
        <p:sp>
          <p:nvSpPr>
            <p:cNvPr id="327" name="Google Shape;264;p11"/>
            <p:cNvSpPr txBox="1"/>
            <p:nvPr/>
          </p:nvSpPr>
          <p:spPr>
            <a:xfrm>
              <a:off x="67388" y="1384440"/>
              <a:ext cx="5011946" cy="38018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91398" tIns="91398" rIns="91398" bIns="91398" numCol="1" anchor="ctr">
              <a:spAutoFit/>
            </a:bodyPr>
            <a:lstStyle>
              <a:lvl1pPr>
                <a:defRPr>
                  <a:latin typeface="+mj-lt"/>
                  <a:ea typeface="+mj-ea"/>
                  <a:cs typeface="+mj-cs"/>
                  <a:sym typeface="Arial"/>
                </a:defRPr>
              </a:lvl1pPr>
            </a:lstStyle>
            <a:p>
              <a:r>
                <a:t>    </a:t>
              </a:r>
            </a:p>
          </p:txBody>
        </p:sp>
      </p:grpSp>
      <p:pic>
        <p:nvPicPr>
          <p:cNvPr id="329" name="Google Shape;265;p11" descr="Google Shape;265;p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49463" y="2061747"/>
            <a:ext cx="477103" cy="477104"/>
          </a:xfrm>
          <a:prstGeom prst="rect">
            <a:avLst/>
          </a:prstGeom>
          <a:ln w="12700">
            <a:miter lim="400000"/>
          </a:ln>
        </p:spPr>
      </p:pic>
      <p:sp>
        <p:nvSpPr>
          <p:cNvPr id="330" name="Google Shape;323;p12"/>
          <p:cNvSpPr txBox="1"/>
          <p:nvPr/>
        </p:nvSpPr>
        <p:spPr>
          <a:xfrm>
            <a:off x="375973" y="1384741"/>
            <a:ext cx="8950504" cy="5361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3" tIns="91423" rIns="91423" bIns="91423" anchor="ctr">
            <a:spAutoFit/>
          </a:bodyPr>
          <a:lstStyle>
            <a:lvl1pPr>
              <a:lnSpc>
                <a:spcPct val="80000"/>
              </a:lnSpc>
              <a:defRPr sz="2800" b="1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REFLEXIONEMOS</a:t>
            </a:r>
          </a:p>
        </p:txBody>
      </p:sp>
      <p:sp>
        <p:nvSpPr>
          <p:cNvPr id="331" name="Google Shape;324;p12"/>
          <p:cNvSpPr txBox="1"/>
          <p:nvPr/>
        </p:nvSpPr>
        <p:spPr>
          <a:xfrm>
            <a:off x="366450" y="1110796"/>
            <a:ext cx="4700400" cy="37220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3" tIns="91423" rIns="91423" bIns="91423" anchor="ctr">
            <a:spAutoFit/>
          </a:bodyPr>
          <a:lstStyle>
            <a:lvl1pPr>
              <a:defRPr b="1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HAGAMOS UNA PAUSA</a:t>
            </a:r>
          </a:p>
        </p:txBody>
      </p:sp>
      <p:sp>
        <p:nvSpPr>
          <p:cNvPr id="332" name="Google Shape;52;p28"/>
          <p:cNvSpPr txBox="1">
            <a:spLocks noGrp="1"/>
          </p:cNvSpPr>
          <p:nvPr>
            <p:ph type="sldNum" sz="quarter" idx="4294967295"/>
          </p:nvPr>
        </p:nvSpPr>
        <p:spPr>
          <a:xfrm>
            <a:off x="371684" y="6881800"/>
            <a:ext cx="337156" cy="317114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 anchor="t"/>
          <a:lstStyle>
            <a:lvl1pPr>
              <a:defRPr sz="11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fld id="{86CB4B4D-7CA3-9044-876B-883B54F8677D}" type="slidenum">
              <a:t>15</a:t>
            </a:fld>
            <a:endParaRPr/>
          </a:p>
        </p:txBody>
      </p:sp>
      <p:sp>
        <p:nvSpPr>
          <p:cNvPr id="333" name="Google Shape;266;p11"/>
          <p:cNvSpPr txBox="1"/>
          <p:nvPr/>
        </p:nvSpPr>
        <p:spPr>
          <a:xfrm>
            <a:off x="706356" y="3041369"/>
            <a:ext cx="4851202" cy="15836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398" tIns="91398" rIns="91398" bIns="91398" anchor="ctr">
            <a:spAutoFit/>
          </a:bodyPr>
          <a:lstStyle/>
          <a:p>
            <a:pPr>
              <a:lnSpc>
                <a:spcPct val="115000"/>
              </a:lnSpc>
              <a:defRPr sz="1600">
                <a:latin typeface="Calibri"/>
                <a:ea typeface="Calibri"/>
                <a:cs typeface="Calibri"/>
                <a:sym typeface="Calibri"/>
              </a:defRPr>
            </a:pPr>
            <a:r>
              <a:rPr lang="es-ES" dirty="0"/>
              <a:t>Busquemos variadas imágenes de captadores (sensores) de velocidad de la rueda en diferentes vehículos, y analicemos la ubicación ( trasera – delantera)</a:t>
            </a:r>
          </a:p>
          <a:p>
            <a:pPr>
              <a:lnSpc>
                <a:spcPct val="115000"/>
              </a:lnSpc>
              <a:defRPr sz="1600">
                <a:latin typeface="Calibri"/>
                <a:ea typeface="Calibri"/>
                <a:cs typeface="Calibri"/>
                <a:sym typeface="Calibri"/>
              </a:defRPr>
            </a:pPr>
            <a:endParaRPr lang="es-ES" dirty="0"/>
          </a:p>
          <a:p>
            <a:pPr>
              <a:lnSpc>
                <a:spcPct val="115000"/>
              </a:lnSpc>
              <a:defRPr sz="1600">
                <a:latin typeface="Calibri"/>
                <a:ea typeface="Calibri"/>
                <a:cs typeface="Calibri"/>
                <a:sym typeface="Calibri"/>
              </a:defRPr>
            </a:pPr>
            <a:r>
              <a:rPr lang="es-ES" dirty="0"/>
              <a:t>¿Son diferentes estos sensores?</a:t>
            </a:r>
          </a:p>
        </p:txBody>
      </p:sp>
    </p:spTree>
    <p:extLst>
      <p:ext uri="{BB962C8B-B14F-4D97-AF65-F5344CB8AC3E}">
        <p14:creationId xmlns:p14="http://schemas.microsoft.com/office/powerpoint/2010/main" val="2422985908"/>
      </p:ext>
    </p:extLst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rupo 11">
            <a:extLst>
              <a:ext uri="{FF2B5EF4-FFF2-40B4-BE49-F238E27FC236}">
                <a16:creationId xmlns:a16="http://schemas.microsoft.com/office/drawing/2014/main" xmlns="" id="{93D87AF7-56EB-409A-ADD9-FC67E3AA97E3}"/>
              </a:ext>
            </a:extLst>
          </p:cNvPr>
          <p:cNvSpPr/>
          <p:nvPr/>
        </p:nvSpPr>
        <p:spPr>
          <a:xfrm>
            <a:off x="4108671" y="2636997"/>
            <a:ext cx="5321079" cy="3893096"/>
          </a:xfrm>
          <a:prstGeom prst="roundRect">
            <a:avLst>
              <a:gd name="adj" fmla="val 7838"/>
            </a:avLst>
          </a:prstGeom>
          <a:solidFill>
            <a:srgbClr val="DFD3D8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>
                <a:latin typeface="+mj-lt"/>
                <a:ea typeface="+mj-ea"/>
                <a:cs typeface="+mj-cs"/>
                <a:sym typeface="Arial"/>
              </a:defRPr>
            </a:pPr>
            <a:endParaRPr/>
          </a:p>
        </p:txBody>
      </p:sp>
      <p:sp>
        <p:nvSpPr>
          <p:cNvPr id="15" name="Grupo 11">
            <a:extLst>
              <a:ext uri="{FF2B5EF4-FFF2-40B4-BE49-F238E27FC236}">
                <a16:creationId xmlns:a16="http://schemas.microsoft.com/office/drawing/2014/main" xmlns="" id="{ECDED12B-7198-42BD-9B84-084D1DD25165}"/>
              </a:ext>
            </a:extLst>
          </p:cNvPr>
          <p:cNvSpPr/>
          <p:nvPr/>
        </p:nvSpPr>
        <p:spPr>
          <a:xfrm>
            <a:off x="6594810" y="4166653"/>
            <a:ext cx="2652060" cy="2129457"/>
          </a:xfrm>
          <a:prstGeom prst="roundRect">
            <a:avLst>
              <a:gd name="adj" fmla="val 16939"/>
            </a:avLst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0" tIns="0" rIns="0" bIns="0" anchor="ctr"/>
          <a:lstStyle/>
          <a:p>
            <a:pPr>
              <a:defRPr>
                <a:latin typeface="+mj-lt"/>
                <a:ea typeface="+mj-ea"/>
                <a:cs typeface="+mj-cs"/>
                <a:sym typeface="Arial"/>
              </a:defRPr>
            </a:pPr>
            <a:endParaRPr/>
          </a:p>
        </p:txBody>
      </p:sp>
      <p:sp>
        <p:nvSpPr>
          <p:cNvPr id="239" name="Google Shape;173;p6"/>
          <p:cNvSpPr txBox="1"/>
          <p:nvPr/>
        </p:nvSpPr>
        <p:spPr>
          <a:xfrm>
            <a:off x="382497" y="1260390"/>
            <a:ext cx="8950506" cy="5379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2" tIns="91422" rIns="91422" bIns="91422" anchor="ctr">
            <a:spAutoFit/>
          </a:bodyPr>
          <a:lstStyle/>
          <a:p>
            <a:pPr>
              <a:lnSpc>
                <a:spcPct val="80000"/>
              </a:lnSpc>
              <a:defRPr sz="2800" b="1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lang="es-CL" dirty="0"/>
              <a:t>PARTES DEL SISTEMA DE </a:t>
            </a:r>
            <a:r>
              <a:rPr lang="es-CL" b="0" dirty="0">
                <a:solidFill>
                  <a:srgbClr val="FF0000"/>
                </a:solidFill>
              </a:rPr>
              <a:t>FRENOS ANTIBLOQUEO ABS</a:t>
            </a:r>
            <a:r>
              <a:rPr b="0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xmlns="" id="{1EEC6D9A-1BFF-4331-AEB8-3D01685DBD37}"/>
              </a:ext>
            </a:extLst>
          </p:cNvPr>
          <p:cNvSpPr txBox="1"/>
          <p:nvPr/>
        </p:nvSpPr>
        <p:spPr>
          <a:xfrm>
            <a:off x="4203927" y="2744368"/>
            <a:ext cx="4781764" cy="41197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</a:pPr>
            <a:r>
              <a:rPr lang="es-ES" sz="2000" b="1" dirty="0">
                <a:solidFill>
                  <a:srgbClr val="741B47"/>
                </a:solidFill>
                <a:latin typeface="Calibri"/>
                <a:cs typeface="Calibri"/>
                <a:sym typeface="Calibri"/>
              </a:rPr>
              <a:t>SEÑAL DEL INTERRUPTOR DE FRENO</a:t>
            </a:r>
            <a:endParaRPr lang="es-ES" sz="2000" dirty="0">
              <a:solidFill>
                <a:srgbClr val="741B47"/>
              </a:solidFill>
            </a:endParaRPr>
          </a:p>
        </p:txBody>
      </p:sp>
      <p:pic>
        <p:nvPicPr>
          <p:cNvPr id="9" name="Google Shape;529;p14">
            <a:extLst>
              <a:ext uri="{FF2B5EF4-FFF2-40B4-BE49-F238E27FC236}">
                <a16:creationId xmlns:a16="http://schemas.microsoft.com/office/drawing/2014/main" xmlns="" id="{4FBD4A54-1700-4B42-ADE3-81C554EFC76B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 t="2999" b="7718"/>
          <a:stretch/>
        </p:blipFill>
        <p:spPr>
          <a:xfrm>
            <a:off x="605790" y="2640924"/>
            <a:ext cx="3270326" cy="3893096"/>
          </a:xfrm>
          <a:prstGeom prst="roundRect">
            <a:avLst/>
          </a:prstGeom>
          <a:noFill/>
          <a:ln>
            <a:noFill/>
          </a:ln>
        </p:spPr>
      </p:pic>
      <p:pic>
        <p:nvPicPr>
          <p:cNvPr id="8" name="Google Shape;528;p14">
            <a:extLst>
              <a:ext uri="{FF2B5EF4-FFF2-40B4-BE49-F238E27FC236}">
                <a16:creationId xmlns:a16="http://schemas.microsoft.com/office/drawing/2014/main" xmlns="" id="{FD18609A-D355-49FE-BDD4-79B4111E95F0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760968" y="4361210"/>
            <a:ext cx="2348742" cy="1761556"/>
          </a:xfrm>
          <a:prstGeom prst="roundRect">
            <a:avLst/>
          </a:prstGeom>
          <a:noFill/>
          <a:ln>
            <a:noFill/>
          </a:ln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xmlns="" id="{EC101AEB-81C3-4406-A15C-F25725E1D3A8}"/>
              </a:ext>
            </a:extLst>
          </p:cNvPr>
          <p:cNvSpPr txBox="1"/>
          <p:nvPr/>
        </p:nvSpPr>
        <p:spPr>
          <a:xfrm>
            <a:off x="4203927" y="3369109"/>
            <a:ext cx="4905783" cy="58477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r>
              <a:rPr lang="es-ES" sz="1600" dirty="0">
                <a:latin typeface="Calibri" panose="020F0502020204030204" pitchFamily="34" charset="0"/>
                <a:cs typeface="Calibri" panose="020F0502020204030204" pitchFamily="34" charset="0"/>
              </a:rPr>
              <a:t>Su misión  es permitir desconectar el modo ABS lo más rápido posible. 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xmlns="" id="{FDC444AD-0FE7-4EEE-864C-5D79DB419451}"/>
              </a:ext>
            </a:extLst>
          </p:cNvPr>
          <p:cNvSpPr txBox="1"/>
          <p:nvPr/>
        </p:nvSpPr>
        <p:spPr>
          <a:xfrm>
            <a:off x="4203927" y="4087826"/>
            <a:ext cx="2348742" cy="230832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r>
              <a:rPr lang="es-ES" sz="1600" dirty="0">
                <a:latin typeface="Calibri" panose="020F0502020204030204" pitchFamily="34" charset="0"/>
                <a:cs typeface="Calibri" panose="020F0502020204030204" pitchFamily="34" charset="0"/>
              </a:rPr>
              <a:t>De esta forma si el ABS está funcionando y el conductor suelta el pedal con el fin de interrumpir el frenado, la señal de salida que transmite el pedal de freno permitirá cesar la regulación de forma rápida.</a:t>
            </a:r>
          </a:p>
        </p:txBody>
      </p:sp>
    </p:spTree>
    <p:extLst>
      <p:ext uri="{BB962C8B-B14F-4D97-AF65-F5344CB8AC3E}">
        <p14:creationId xmlns:p14="http://schemas.microsoft.com/office/powerpoint/2010/main" val="3038501791"/>
      </p:ext>
    </p:extLst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rupo 11">
            <a:extLst>
              <a:ext uri="{FF2B5EF4-FFF2-40B4-BE49-F238E27FC236}">
                <a16:creationId xmlns:a16="http://schemas.microsoft.com/office/drawing/2014/main" xmlns="" id="{F95A237F-3663-4DF9-877A-89135F3AC6D7}"/>
              </a:ext>
            </a:extLst>
          </p:cNvPr>
          <p:cNvSpPr/>
          <p:nvPr/>
        </p:nvSpPr>
        <p:spPr>
          <a:xfrm>
            <a:off x="489926" y="1986005"/>
            <a:ext cx="8843077" cy="2848885"/>
          </a:xfrm>
          <a:prstGeom prst="roundRect">
            <a:avLst>
              <a:gd name="adj" fmla="val 15223"/>
            </a:avLst>
          </a:prstGeom>
          <a:solidFill>
            <a:srgbClr val="EEEEEE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defRPr>
                <a:latin typeface="+mj-lt"/>
                <a:ea typeface="+mj-ea"/>
                <a:cs typeface="+mj-cs"/>
                <a:sym typeface="Arial"/>
              </a:defRPr>
            </a:pPr>
            <a:endParaRPr/>
          </a:p>
        </p:txBody>
      </p:sp>
      <p:sp>
        <p:nvSpPr>
          <p:cNvPr id="239" name="Google Shape;173;p6"/>
          <p:cNvSpPr txBox="1"/>
          <p:nvPr/>
        </p:nvSpPr>
        <p:spPr>
          <a:xfrm>
            <a:off x="382497" y="1260390"/>
            <a:ext cx="8950506" cy="5379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 anchor="ctr">
            <a:spAutoFit/>
          </a:bodyPr>
          <a:lstStyle/>
          <a:p>
            <a:pPr>
              <a:lnSpc>
                <a:spcPct val="80000"/>
              </a:lnSpc>
              <a:defRPr sz="2800" b="1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lang="es-CL" dirty="0"/>
              <a:t>DIAGNÓSTICO DEL SISTEMA DE </a:t>
            </a:r>
            <a:r>
              <a:rPr lang="es-CL" b="0" dirty="0">
                <a:solidFill>
                  <a:srgbClr val="FF0000"/>
                </a:solidFill>
              </a:rPr>
              <a:t>FRENOS ANTIBLOQUEO ABS</a:t>
            </a:r>
            <a:r>
              <a:rPr b="0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xmlns="" id="{164404B0-D697-44E2-B585-DBACA7CE9650}"/>
              </a:ext>
            </a:extLst>
          </p:cNvPr>
          <p:cNvSpPr txBox="1"/>
          <p:nvPr/>
        </p:nvSpPr>
        <p:spPr>
          <a:xfrm>
            <a:off x="703355" y="2256285"/>
            <a:ext cx="4829175" cy="230832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r>
              <a:rPr lang="es-ES" sz="1600" dirty="0">
                <a:latin typeface="Calibri" panose="020F0502020204030204" pitchFamily="34" charset="0"/>
                <a:cs typeface="Calibri" panose="020F0502020204030204" pitchFamily="34" charset="0"/>
              </a:rPr>
              <a:t>Los automóviles más modernos incluyen un conector de diagnóstico del tipo </a:t>
            </a:r>
            <a:r>
              <a:rPr lang="es-E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On</a:t>
            </a:r>
            <a:r>
              <a:rPr lang="es-E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s-E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board</a:t>
            </a:r>
            <a:r>
              <a:rPr lang="es-ES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s-E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Diagnostic</a:t>
            </a:r>
            <a:r>
              <a:rPr lang="es-ES" sz="1600" dirty="0">
                <a:latin typeface="Calibri" panose="020F0502020204030204" pitchFamily="34" charset="0"/>
                <a:cs typeface="Calibri" panose="020F0502020204030204" pitchFamily="34" charset="0"/>
              </a:rPr>
              <a:t> (OBD), que es el puerto de comunicación entre el vehículo y el equipo de diagnosis que llamamos scanner. </a:t>
            </a:r>
          </a:p>
          <a:p>
            <a:endParaRPr lang="es-ES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s-ES" sz="1600" dirty="0">
                <a:latin typeface="Calibri" panose="020F0502020204030204" pitchFamily="34" charset="0"/>
                <a:cs typeface="Calibri" panose="020F0502020204030204" pitchFamily="34" charset="0"/>
              </a:rPr>
              <a:t>A través de estas herramientas de diagnóstico podremos hacer un buen análisis del sistema de frenos ABS de tu automóvil, pues en cuestión de segundos se pueden detectar ciertas fallas.</a:t>
            </a:r>
          </a:p>
        </p:txBody>
      </p:sp>
      <p:pic>
        <p:nvPicPr>
          <p:cNvPr id="17" name="Google Shape;536;p15">
            <a:extLst>
              <a:ext uri="{FF2B5EF4-FFF2-40B4-BE49-F238E27FC236}">
                <a16:creationId xmlns:a16="http://schemas.microsoft.com/office/drawing/2014/main" xmlns="" id="{80012D82-0059-433C-A1B3-2E88CCF6D274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 l="3659" r="19758"/>
          <a:stretch/>
        </p:blipFill>
        <p:spPr>
          <a:xfrm>
            <a:off x="5745959" y="2161014"/>
            <a:ext cx="3348991" cy="2498865"/>
          </a:xfrm>
          <a:prstGeom prst="roundRect">
            <a:avLst>
              <a:gd name="adj" fmla="val 14837"/>
            </a:avLst>
          </a:prstGeom>
          <a:noFill/>
          <a:ln>
            <a:noFill/>
          </a:ln>
        </p:spPr>
      </p:pic>
      <p:pic>
        <p:nvPicPr>
          <p:cNvPr id="18" name="Google Shape;537;p15">
            <a:extLst>
              <a:ext uri="{FF2B5EF4-FFF2-40B4-BE49-F238E27FC236}">
                <a16:creationId xmlns:a16="http://schemas.microsoft.com/office/drawing/2014/main" xmlns="" id="{54781C31-70C7-41A4-A229-C8DBAC3FB3A3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8416" y="5022574"/>
            <a:ext cx="3072158" cy="1861590"/>
          </a:xfrm>
          <a:prstGeom prst="roundRect">
            <a:avLst/>
          </a:prstGeom>
          <a:noFill/>
          <a:ln>
            <a:noFill/>
          </a:ln>
        </p:spPr>
      </p:pic>
      <p:sp>
        <p:nvSpPr>
          <p:cNvPr id="20" name="CuadroTexto 19">
            <a:extLst>
              <a:ext uri="{FF2B5EF4-FFF2-40B4-BE49-F238E27FC236}">
                <a16:creationId xmlns:a16="http://schemas.microsoft.com/office/drawing/2014/main" xmlns="" id="{85C05EE6-67AC-41E5-8CCF-B4CE4593CB76}"/>
              </a:ext>
            </a:extLst>
          </p:cNvPr>
          <p:cNvSpPr txBox="1"/>
          <p:nvPr/>
        </p:nvSpPr>
        <p:spPr>
          <a:xfrm>
            <a:off x="4311493" y="4937549"/>
            <a:ext cx="4857750" cy="2062103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r>
              <a:rPr lang="es-ES" sz="1600" dirty="0">
                <a:solidFill>
                  <a:srgbClr val="741B4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Algunos de los defectos más comunes en tus frenos ABS son los siguientes:</a:t>
            </a:r>
          </a:p>
          <a:p>
            <a:endParaRPr lang="es-ES" sz="1600" dirty="0">
              <a:solidFill>
                <a:srgbClr val="741B47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600" dirty="0">
                <a:solidFill>
                  <a:srgbClr val="741B4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Necesidad de recambio del líquido de frenos.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600" dirty="0">
                <a:solidFill>
                  <a:srgbClr val="741B4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Falla del interruptor de freno.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600" dirty="0">
                <a:solidFill>
                  <a:srgbClr val="741B4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Presencia de aire en el liquido de frenos del vehículo.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600" dirty="0">
                <a:solidFill>
                  <a:srgbClr val="741B4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Desperfectos, roturas, cortocircuitos en algunos cables de los sensores o contactos sucios</a:t>
            </a:r>
            <a:endParaRPr lang="es-CL" sz="1600" dirty="0">
              <a:solidFill>
                <a:srgbClr val="741B47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4280612"/>
      </p:ext>
    </p:extLst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8" name="Google Shape;275;p12"/>
          <p:cNvGrpSpPr/>
          <p:nvPr/>
        </p:nvGrpSpPr>
        <p:grpSpPr>
          <a:xfrm>
            <a:off x="2035274" y="2911884"/>
            <a:ext cx="6999679" cy="2696559"/>
            <a:chOff x="0" y="0"/>
            <a:chExt cx="6999677" cy="2696557"/>
          </a:xfrm>
        </p:grpSpPr>
        <p:sp>
          <p:nvSpPr>
            <p:cNvPr id="356" name="Google Shape;276;p12"/>
            <p:cNvSpPr/>
            <p:nvPr/>
          </p:nvSpPr>
          <p:spPr>
            <a:xfrm>
              <a:off x="-1" y="-1"/>
              <a:ext cx="6999679" cy="2696559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 cap="flat">
              <a:solidFill>
                <a:srgbClr val="585858"/>
              </a:solidFill>
              <a:prstDash val="solid"/>
              <a:round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>
                <a:defRPr>
                  <a:latin typeface="+mj-lt"/>
                  <a:ea typeface="+mj-ea"/>
                  <a:cs typeface="+mj-cs"/>
                  <a:sym typeface="Arial"/>
                </a:defRPr>
              </a:pPr>
              <a:endParaRPr/>
            </a:p>
          </p:txBody>
        </p:sp>
        <p:sp>
          <p:nvSpPr>
            <p:cNvPr id="357" name="Google Shape;277;p12"/>
            <p:cNvSpPr txBox="1"/>
            <p:nvPr/>
          </p:nvSpPr>
          <p:spPr>
            <a:xfrm>
              <a:off x="131633" y="1158159"/>
              <a:ext cx="6736409" cy="38018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91398" tIns="91398" rIns="91398" bIns="91398" numCol="1" anchor="ctr">
              <a:spAutoFit/>
            </a:bodyPr>
            <a:lstStyle>
              <a:lvl1pPr>
                <a:defRPr>
                  <a:latin typeface="+mj-lt"/>
                  <a:ea typeface="+mj-ea"/>
                  <a:cs typeface="+mj-cs"/>
                  <a:sym typeface="Arial"/>
                </a:defRPr>
              </a:lvl1pPr>
            </a:lstStyle>
            <a:p>
              <a:r>
                <a:t>    </a:t>
              </a:r>
            </a:p>
          </p:txBody>
        </p:sp>
      </p:grpSp>
      <p:pic>
        <p:nvPicPr>
          <p:cNvPr id="359" name="Google Shape;281;p12" descr="Google Shape;281;p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74444" y="5389021"/>
            <a:ext cx="1651876" cy="884518"/>
          </a:xfrm>
          <a:prstGeom prst="rect">
            <a:avLst/>
          </a:prstGeom>
          <a:ln w="12700">
            <a:miter lim="400000"/>
          </a:ln>
        </p:spPr>
      </p:pic>
      <p:pic>
        <p:nvPicPr>
          <p:cNvPr id="360" name="Google Shape;282;p12" descr="Google Shape;282;p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474946"/>
            <a:ext cx="3854921" cy="3652253"/>
          </a:xfrm>
          <a:prstGeom prst="rect">
            <a:avLst/>
          </a:prstGeom>
          <a:ln w="12700">
            <a:miter lim="400000"/>
          </a:ln>
        </p:spPr>
      </p:pic>
      <p:pic>
        <p:nvPicPr>
          <p:cNvPr id="361" name="Google Shape;283;p12" descr="Google Shape;283;p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26316" y="5029930"/>
            <a:ext cx="1806828" cy="1348215"/>
          </a:xfrm>
          <a:prstGeom prst="rect">
            <a:avLst/>
          </a:prstGeom>
          <a:ln w="12700">
            <a:miter lim="400000"/>
          </a:ln>
        </p:spPr>
      </p:pic>
      <p:sp>
        <p:nvSpPr>
          <p:cNvPr id="362" name="Google Shape;388;p18"/>
          <p:cNvSpPr txBox="1"/>
          <p:nvPr/>
        </p:nvSpPr>
        <p:spPr>
          <a:xfrm>
            <a:off x="375972" y="1343709"/>
            <a:ext cx="8950504" cy="5361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3" tIns="91423" rIns="91423" bIns="91423" anchor="ctr">
            <a:spAutoFit/>
          </a:bodyPr>
          <a:lstStyle>
            <a:lvl1pPr>
              <a:lnSpc>
                <a:spcPct val="80000"/>
              </a:lnSpc>
              <a:defRPr sz="2800" b="1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 dirty="0"/>
              <a:t>¿CUÁNTO APRENDIMOS?</a:t>
            </a:r>
          </a:p>
        </p:txBody>
      </p:sp>
      <p:sp>
        <p:nvSpPr>
          <p:cNvPr id="363" name="Google Shape;392;p18"/>
          <p:cNvSpPr txBox="1"/>
          <p:nvPr/>
        </p:nvSpPr>
        <p:spPr>
          <a:xfrm>
            <a:off x="389024" y="1025976"/>
            <a:ext cx="4700400" cy="37220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3" tIns="91423" rIns="91423" bIns="91423" anchor="ctr">
            <a:spAutoFit/>
          </a:bodyPr>
          <a:lstStyle>
            <a:lvl1pPr>
              <a:defRPr b="1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REVISEMOS</a:t>
            </a:r>
          </a:p>
        </p:txBody>
      </p:sp>
      <p:sp>
        <p:nvSpPr>
          <p:cNvPr id="364" name="Google Shape;168;p5"/>
          <p:cNvSpPr txBox="1"/>
          <p:nvPr/>
        </p:nvSpPr>
        <p:spPr>
          <a:xfrm>
            <a:off x="4125174" y="1094885"/>
            <a:ext cx="425931" cy="87712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3" tIns="91423" rIns="91423" bIns="91423" anchor="ctr">
            <a:spAutoFit/>
          </a:bodyPr>
          <a:lstStyle>
            <a:lvl1pPr algn="r">
              <a:lnSpc>
                <a:spcPct val="90000"/>
              </a:lnSpc>
              <a:defRPr sz="5000">
                <a:solidFill>
                  <a:srgbClr val="BA9BA5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rPr lang="es-CL" dirty="0"/>
              <a:t>8</a:t>
            </a:r>
            <a:endParaRPr dirty="0"/>
          </a:p>
        </p:txBody>
      </p:sp>
      <p:sp>
        <p:nvSpPr>
          <p:cNvPr id="365" name="Google Shape;391;p18"/>
          <p:cNvSpPr txBox="1"/>
          <p:nvPr/>
        </p:nvSpPr>
        <p:spPr>
          <a:xfrm>
            <a:off x="3205316" y="4207576"/>
            <a:ext cx="4994786" cy="6773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3" tIns="91423" rIns="91423" bIns="91423" anchor="ctr">
            <a:spAutoFit/>
          </a:bodyPr>
          <a:lstStyle/>
          <a:p>
            <a:pPr>
              <a:lnSpc>
                <a:spcPct val="115000"/>
              </a:lnSpc>
              <a:defRPr sz="1600">
                <a:latin typeface="Calibri"/>
                <a:ea typeface="Calibri"/>
                <a:cs typeface="Calibri"/>
                <a:sym typeface="Calibri"/>
              </a:defRPr>
            </a:pPr>
            <a:r>
              <a:t>¡Ahora realizaremos una actividad que resume todo lo que hemos visto! </a:t>
            </a:r>
            <a:r>
              <a:rPr b="1">
                <a:solidFill>
                  <a:srgbClr val="76384D"/>
                </a:solidFill>
              </a:rPr>
              <a:t>¡Atentos!</a:t>
            </a:r>
          </a:p>
        </p:txBody>
      </p:sp>
      <p:sp>
        <p:nvSpPr>
          <p:cNvPr id="366" name="Google Shape;445;p20"/>
          <p:cNvSpPr txBox="1"/>
          <p:nvPr/>
        </p:nvSpPr>
        <p:spPr>
          <a:xfrm>
            <a:off x="3205315" y="3464633"/>
            <a:ext cx="5250427" cy="517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3" tIns="91423" rIns="91423" bIns="91423" anchor="ctr">
            <a:spAutoFit/>
          </a:bodyPr>
          <a:lstStyle/>
          <a:p>
            <a:pPr>
              <a:lnSpc>
                <a:spcPct val="115000"/>
              </a:lnSpc>
              <a:defRPr sz="2000" b="1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lang="es-CL" dirty="0"/>
              <a:t>SISTEMA DE SEGURIDAD</a:t>
            </a:r>
            <a:r>
              <a:rPr dirty="0"/>
              <a:t> </a:t>
            </a:r>
            <a:r>
              <a:rPr lang="es-CL" b="0" dirty="0">
                <a:solidFill>
                  <a:srgbClr val="FF0000"/>
                </a:solidFill>
              </a:rPr>
              <a:t>FRENOS ABS 2</a:t>
            </a:r>
            <a:endParaRPr b="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" name="Grupo 28"/>
          <p:cNvGrpSpPr/>
          <p:nvPr/>
        </p:nvGrpSpPr>
        <p:grpSpPr>
          <a:xfrm>
            <a:off x="-4657" y="1000729"/>
            <a:ext cx="9503947" cy="7222456"/>
            <a:chOff x="0" y="-110066"/>
            <a:chExt cx="9503945" cy="7222455"/>
          </a:xfrm>
        </p:grpSpPr>
        <p:sp>
          <p:nvSpPr>
            <p:cNvPr id="382" name="Google Shape;401;p19"/>
            <p:cNvSpPr txBox="1"/>
            <p:nvPr/>
          </p:nvSpPr>
          <p:spPr>
            <a:xfrm>
              <a:off x="371106" y="-110067"/>
              <a:ext cx="4700402" cy="37220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91423" tIns="91423" rIns="91423" bIns="91423" numCol="1" anchor="ctr">
              <a:spAutoFit/>
            </a:bodyPr>
            <a:lstStyle>
              <a:lvl1pPr>
                <a:defRPr b="1">
                  <a:latin typeface="Calibri"/>
                  <a:ea typeface="Calibri"/>
                  <a:cs typeface="Calibri"/>
                  <a:sym typeface="Calibri"/>
                </a:defRPr>
              </a:lvl1pPr>
            </a:lstStyle>
            <a:p>
              <a:r>
                <a:t>ANTES DE COMENZAR LA ACTIVIDAD:</a:t>
              </a:r>
            </a:p>
          </p:txBody>
        </p:sp>
        <p:sp>
          <p:nvSpPr>
            <p:cNvPr id="383" name="Google Shape;402;p19"/>
            <p:cNvSpPr txBox="1"/>
            <p:nvPr/>
          </p:nvSpPr>
          <p:spPr>
            <a:xfrm>
              <a:off x="380633" y="122873"/>
              <a:ext cx="1983766" cy="5361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91423" tIns="91423" rIns="91423" bIns="91423" numCol="1" anchor="ctr">
              <a:spAutoFit/>
            </a:bodyPr>
            <a:lstStyle>
              <a:lvl1pPr>
                <a:lnSpc>
                  <a:spcPct val="80000"/>
                </a:lnSpc>
                <a:defRPr sz="2800" b="1">
                  <a:solidFill>
                    <a:srgbClr val="ED423D"/>
                  </a:solidFill>
                  <a:latin typeface="Calibri"/>
                  <a:ea typeface="Calibri"/>
                  <a:cs typeface="Calibri"/>
                  <a:sym typeface="Calibri"/>
                </a:defRPr>
              </a:lvl1pPr>
            </a:lstStyle>
            <a:p>
              <a:r>
                <a:t>¡ATENCIÓN!</a:t>
              </a:r>
            </a:p>
          </p:txBody>
        </p:sp>
        <p:sp>
          <p:nvSpPr>
            <p:cNvPr id="384" name="Google Shape;404;p19"/>
            <p:cNvSpPr txBox="1"/>
            <p:nvPr/>
          </p:nvSpPr>
          <p:spPr>
            <a:xfrm>
              <a:off x="1233695" y="811219"/>
              <a:ext cx="7934629" cy="50935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699" tIns="45699" rIns="45699" bIns="45699" numCol="1" anchor="t">
              <a:spAutoFit/>
            </a:bodyPr>
            <a:lstStyle/>
            <a:p>
              <a:pPr>
                <a:defRPr b="1">
                  <a:solidFill>
                    <a:srgbClr val="741B47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r>
                <a:t>Materiales inflamables: </a:t>
              </a:r>
              <a:r>
                <a:rPr b="0">
                  <a:solidFill>
                    <a:srgbClr val="000000"/>
                  </a:solidFill>
                </a:rPr>
                <a:t>Tener máxima precaución al momento de  manipular o extraer el combustible de los sistemas del vehículo (bomba combustible, mangueras de inyección, etc). </a:t>
              </a:r>
            </a:p>
          </p:txBody>
        </p:sp>
        <p:sp>
          <p:nvSpPr>
            <p:cNvPr id="385" name="Google Shape;405;p19"/>
            <p:cNvSpPr txBox="1"/>
            <p:nvPr/>
          </p:nvSpPr>
          <p:spPr>
            <a:xfrm>
              <a:off x="1233694" y="1562134"/>
              <a:ext cx="7669159" cy="73795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699" tIns="45699" rIns="45699" bIns="45699" numCol="1" anchor="t">
              <a:spAutoFit/>
            </a:bodyPr>
            <a:lstStyle/>
            <a:p>
              <a:pPr>
                <a:defRPr b="1">
                  <a:solidFill>
                    <a:srgbClr val="741B47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r>
                <a:t>Protección obligatoria de la vista: </a:t>
              </a:r>
              <a:r>
                <a:rPr b="0">
                  <a:solidFill>
                    <a:srgbClr val="000000"/>
                  </a:solidFill>
                </a:rPr>
                <a:t>Se utilizarán antiparras siempre que exista riesgo de proyección de partículas a los ojos. (aceites, líquidos refrigerantes y de freno, virutas del disco de freno, uso de circuitos eléctricos, etc).</a:t>
              </a:r>
            </a:p>
          </p:txBody>
        </p:sp>
        <p:sp>
          <p:nvSpPr>
            <p:cNvPr id="386" name="Google Shape;406;p19"/>
            <p:cNvSpPr txBox="1"/>
            <p:nvPr/>
          </p:nvSpPr>
          <p:spPr>
            <a:xfrm>
              <a:off x="1233695" y="3397807"/>
              <a:ext cx="7934629" cy="50935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699" tIns="45699" rIns="45699" bIns="45699" numCol="1" anchor="t">
              <a:spAutoFit/>
            </a:bodyPr>
            <a:lstStyle/>
            <a:p>
              <a:pPr>
                <a:defRPr b="1">
                  <a:solidFill>
                    <a:srgbClr val="741B47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r>
                <a:t>Protección obligatoria de los pies: </a:t>
              </a:r>
              <a:r>
                <a:rPr b="0">
                  <a:solidFill>
                    <a:srgbClr val="000000"/>
                  </a:solidFill>
                </a:rPr>
                <a:t>Uso obligatorio de zapatos de seguridad al entrar al taller o laboratorio, en casos que exista riesgo de caídas de objetos pesados.</a:t>
              </a:r>
            </a:p>
          </p:txBody>
        </p:sp>
        <p:sp>
          <p:nvSpPr>
            <p:cNvPr id="387" name="Google Shape;407;p19"/>
            <p:cNvSpPr txBox="1"/>
            <p:nvPr/>
          </p:nvSpPr>
          <p:spPr>
            <a:xfrm>
              <a:off x="1233694" y="4188047"/>
              <a:ext cx="7030069" cy="73795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699" tIns="45699" rIns="45699" bIns="45699" numCol="1" anchor="t">
              <a:spAutoFit/>
            </a:bodyPr>
            <a:lstStyle/>
            <a:p>
              <a:pPr>
                <a:defRPr b="1">
                  <a:solidFill>
                    <a:srgbClr val="741B47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r>
                <a:t>Manipular herramientas </a:t>
              </a:r>
              <a:r>
                <a:rPr b="0">
                  <a:solidFill>
                    <a:srgbClr val="000000"/>
                  </a:solidFill>
                </a:rPr>
                <a:t>cuidadosamente.</a:t>
              </a:r>
              <a:endParaRPr>
                <a:latin typeface="+mj-lt"/>
                <a:ea typeface="+mj-ea"/>
                <a:cs typeface="+mj-cs"/>
                <a:sym typeface="Arial"/>
              </a:endParaRPr>
            </a:p>
            <a:p>
              <a:pPr>
                <a:defRPr b="1">
                  <a:solidFill>
                    <a:srgbClr val="741B47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r>
                <a:t>Asegurar la integridad física </a:t>
              </a:r>
              <a:r>
                <a:rPr b="0">
                  <a:solidFill>
                    <a:srgbClr val="000000"/>
                  </a:solidFill>
                </a:rPr>
                <a:t>propia y del grupo de trabajo.</a:t>
              </a:r>
              <a:endParaRPr>
                <a:latin typeface="+mj-lt"/>
                <a:ea typeface="+mj-ea"/>
                <a:cs typeface="+mj-cs"/>
                <a:sym typeface="Arial"/>
              </a:endParaRPr>
            </a:p>
            <a:p>
              <a:pPr>
                <a:defRPr>
                  <a:latin typeface="Calibri"/>
                  <a:ea typeface="Calibri"/>
                  <a:cs typeface="Calibri"/>
                  <a:sym typeface="Calibri"/>
                </a:defRPr>
              </a:pPr>
              <a:r>
                <a:t>Circular solo por las </a:t>
              </a:r>
              <a:r>
                <a:rPr b="1">
                  <a:solidFill>
                    <a:srgbClr val="741B47"/>
                  </a:solidFill>
                </a:rPr>
                <a:t>zonas de seguridad </a:t>
              </a:r>
              <a:r>
                <a:t>demarcadas.</a:t>
              </a:r>
            </a:p>
          </p:txBody>
        </p:sp>
        <p:sp>
          <p:nvSpPr>
            <p:cNvPr id="388" name="Google Shape;410;p19"/>
            <p:cNvSpPr txBox="1"/>
            <p:nvPr/>
          </p:nvSpPr>
          <p:spPr>
            <a:xfrm>
              <a:off x="1233695" y="5161351"/>
              <a:ext cx="3883741" cy="50935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699" tIns="45699" rIns="45699" bIns="45699" numCol="1" anchor="t">
              <a:spAutoFit/>
            </a:bodyPr>
            <a:lstStyle/>
            <a:p>
              <a:pPr>
                <a:defRPr>
                  <a:latin typeface="Calibri"/>
                  <a:ea typeface="Calibri"/>
                  <a:cs typeface="Calibri"/>
                  <a:sym typeface="Calibri"/>
                </a:defRPr>
              </a:pPr>
              <a:r>
                <a:t>Toda actividad debe desarrollarse </a:t>
              </a:r>
              <a:r>
                <a:rPr b="1">
                  <a:solidFill>
                    <a:srgbClr val="741B47"/>
                  </a:solidFill>
                </a:rPr>
                <a:t>bajo supervisión </a:t>
              </a:r>
              <a:r>
                <a:t>de la persona a cargo del taller o laboratorio.</a:t>
              </a:r>
            </a:p>
          </p:txBody>
        </p:sp>
        <p:grpSp>
          <p:nvGrpSpPr>
            <p:cNvPr id="391" name="Google Shape;411;p19"/>
            <p:cNvGrpSpPr/>
            <p:nvPr/>
          </p:nvGrpSpPr>
          <p:grpSpPr>
            <a:xfrm>
              <a:off x="0" y="678033"/>
              <a:ext cx="1135371" cy="783007"/>
              <a:chOff x="0" y="0"/>
              <a:chExt cx="1135370" cy="783006"/>
            </a:xfrm>
          </p:grpSpPr>
          <p:sp>
            <p:nvSpPr>
              <p:cNvPr id="389" name="Google Shape;412;p19"/>
              <p:cNvSpPr/>
              <p:nvPr/>
            </p:nvSpPr>
            <p:spPr>
              <a:xfrm rot="5400000">
                <a:off x="176181" y="-176183"/>
                <a:ext cx="783007" cy="11353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600" y="0"/>
                    </a:moveTo>
                    <a:lnTo>
                      <a:pt x="18000" y="0"/>
                    </a:lnTo>
                    <a:cubicBezTo>
                      <a:pt x="19988" y="0"/>
                      <a:pt x="21600" y="1112"/>
                      <a:pt x="21600" y="2483"/>
                    </a:cubicBez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2483"/>
                    </a:lnTo>
                    <a:cubicBezTo>
                      <a:pt x="0" y="1112"/>
                      <a:pt x="1612" y="0"/>
                      <a:pt x="360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>
                    <a:solidFill>
                      <a:srgbClr val="FFFFFF"/>
                    </a:solidFill>
                    <a:latin typeface="+mj-lt"/>
                    <a:ea typeface="+mj-ea"/>
                    <a:cs typeface="+mj-cs"/>
                    <a:sym typeface="Arial"/>
                  </a:defRPr>
                </a:pPr>
                <a:endParaRPr/>
              </a:p>
            </p:txBody>
          </p:sp>
          <p:pic>
            <p:nvPicPr>
              <p:cNvPr id="390" name="Google Shape;413;p19" descr="Google Shape;413;p19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341852" y="157960"/>
                <a:ext cx="629468" cy="530552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</p:grpSp>
        <p:sp>
          <p:nvSpPr>
            <p:cNvPr id="392" name="Google Shape;414;p19"/>
            <p:cNvSpPr txBox="1"/>
            <p:nvPr/>
          </p:nvSpPr>
          <p:spPr>
            <a:xfrm>
              <a:off x="1233694" y="2425895"/>
              <a:ext cx="7865804" cy="73795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699" tIns="45699" rIns="45699" bIns="45699" numCol="1" anchor="t">
              <a:spAutoFit/>
            </a:bodyPr>
            <a:lstStyle/>
            <a:p>
              <a:pPr>
                <a:defRPr b="1">
                  <a:solidFill>
                    <a:srgbClr val="741B47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r>
                <a:t>Protección obligatoria de las manos: </a:t>
              </a:r>
              <a:r>
                <a:rPr b="0">
                  <a:solidFill>
                    <a:srgbClr val="000000"/>
                  </a:solidFill>
                </a:rPr>
                <a:t>Se utilizarán siempre guantes de protección cuando se manipulen cualquier tipo de fluidos, en uso de herramientas e intervención del motor, desarme de partes y trabajo en sistemas eléctricos. </a:t>
              </a:r>
            </a:p>
          </p:txBody>
        </p:sp>
        <p:grpSp>
          <p:nvGrpSpPr>
            <p:cNvPr id="395" name="Google Shape;415;p19"/>
            <p:cNvGrpSpPr/>
            <p:nvPr/>
          </p:nvGrpSpPr>
          <p:grpSpPr>
            <a:xfrm>
              <a:off x="0" y="1550856"/>
              <a:ext cx="1135371" cy="783007"/>
              <a:chOff x="0" y="0"/>
              <a:chExt cx="1135370" cy="783006"/>
            </a:xfrm>
          </p:grpSpPr>
          <p:sp>
            <p:nvSpPr>
              <p:cNvPr id="393" name="Google Shape;416;p19"/>
              <p:cNvSpPr/>
              <p:nvPr/>
            </p:nvSpPr>
            <p:spPr>
              <a:xfrm rot="5400000">
                <a:off x="176181" y="-176183"/>
                <a:ext cx="783007" cy="11353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600" y="0"/>
                    </a:moveTo>
                    <a:lnTo>
                      <a:pt x="18000" y="0"/>
                    </a:lnTo>
                    <a:cubicBezTo>
                      <a:pt x="19988" y="0"/>
                      <a:pt x="21600" y="1112"/>
                      <a:pt x="21600" y="2483"/>
                    </a:cubicBez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2483"/>
                    </a:lnTo>
                    <a:cubicBezTo>
                      <a:pt x="0" y="1112"/>
                      <a:pt x="1612" y="0"/>
                      <a:pt x="360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>
                    <a:solidFill>
                      <a:srgbClr val="FFFFFF"/>
                    </a:solidFill>
                    <a:latin typeface="+mj-lt"/>
                    <a:ea typeface="+mj-ea"/>
                    <a:cs typeface="+mj-cs"/>
                    <a:sym typeface="Arial"/>
                  </a:defRPr>
                </a:pPr>
                <a:endParaRPr/>
              </a:p>
            </p:txBody>
          </p:sp>
          <p:pic>
            <p:nvPicPr>
              <p:cNvPr id="394" name="Google Shape;417;p19" descr="Google Shape;417;p19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36602" y="143963"/>
                <a:ext cx="639968" cy="539402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</p:grpSp>
        <p:grpSp>
          <p:nvGrpSpPr>
            <p:cNvPr id="398" name="Google Shape;418;p19"/>
            <p:cNvGrpSpPr/>
            <p:nvPr/>
          </p:nvGrpSpPr>
          <p:grpSpPr>
            <a:xfrm>
              <a:off x="0" y="2423680"/>
              <a:ext cx="1135371" cy="783007"/>
              <a:chOff x="0" y="0"/>
              <a:chExt cx="1135370" cy="783006"/>
            </a:xfrm>
          </p:grpSpPr>
          <p:sp>
            <p:nvSpPr>
              <p:cNvPr id="396" name="Google Shape;419;p19"/>
              <p:cNvSpPr/>
              <p:nvPr/>
            </p:nvSpPr>
            <p:spPr>
              <a:xfrm rot="5400000">
                <a:off x="176181" y="-176183"/>
                <a:ext cx="783007" cy="11353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600" y="0"/>
                    </a:moveTo>
                    <a:lnTo>
                      <a:pt x="18000" y="0"/>
                    </a:lnTo>
                    <a:cubicBezTo>
                      <a:pt x="19988" y="0"/>
                      <a:pt x="21600" y="1112"/>
                      <a:pt x="21600" y="2483"/>
                    </a:cubicBez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2483"/>
                    </a:lnTo>
                    <a:cubicBezTo>
                      <a:pt x="0" y="1112"/>
                      <a:pt x="1612" y="0"/>
                      <a:pt x="360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>
                    <a:solidFill>
                      <a:srgbClr val="FFFFFF"/>
                    </a:solidFill>
                    <a:latin typeface="+mj-lt"/>
                    <a:ea typeface="+mj-ea"/>
                    <a:cs typeface="+mj-cs"/>
                    <a:sym typeface="Arial"/>
                  </a:defRPr>
                </a:pPr>
                <a:endParaRPr/>
              </a:p>
            </p:txBody>
          </p:sp>
          <p:pic>
            <p:nvPicPr>
              <p:cNvPr id="397" name="Google Shape;420;p19" descr="Google Shape;420;p19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55406" y="136147"/>
                <a:ext cx="602359" cy="507702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</p:grpSp>
        <p:grpSp>
          <p:nvGrpSpPr>
            <p:cNvPr id="401" name="Google Shape;421;p19"/>
            <p:cNvGrpSpPr/>
            <p:nvPr/>
          </p:nvGrpSpPr>
          <p:grpSpPr>
            <a:xfrm>
              <a:off x="0" y="3296503"/>
              <a:ext cx="1135371" cy="783007"/>
              <a:chOff x="0" y="0"/>
              <a:chExt cx="1135370" cy="783006"/>
            </a:xfrm>
          </p:grpSpPr>
          <p:sp>
            <p:nvSpPr>
              <p:cNvPr id="399" name="Google Shape;422;p19"/>
              <p:cNvSpPr/>
              <p:nvPr/>
            </p:nvSpPr>
            <p:spPr>
              <a:xfrm rot="5400000">
                <a:off x="176181" y="-176183"/>
                <a:ext cx="783007" cy="11353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600" y="0"/>
                    </a:moveTo>
                    <a:lnTo>
                      <a:pt x="18000" y="0"/>
                    </a:lnTo>
                    <a:cubicBezTo>
                      <a:pt x="19988" y="0"/>
                      <a:pt x="21600" y="1112"/>
                      <a:pt x="21600" y="2483"/>
                    </a:cubicBez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2483"/>
                    </a:lnTo>
                    <a:cubicBezTo>
                      <a:pt x="0" y="1112"/>
                      <a:pt x="1612" y="0"/>
                      <a:pt x="360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>
                    <a:solidFill>
                      <a:srgbClr val="FFFFFF"/>
                    </a:solidFill>
                    <a:latin typeface="+mj-lt"/>
                    <a:ea typeface="+mj-ea"/>
                    <a:cs typeface="+mj-cs"/>
                    <a:sym typeface="Arial"/>
                  </a:defRPr>
                </a:pPr>
                <a:endParaRPr/>
              </a:p>
            </p:txBody>
          </p:sp>
          <p:pic>
            <p:nvPicPr>
              <p:cNvPr id="400" name="Google Shape;423;p19" descr="Google Shape;423;p19"/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47637" y="138928"/>
                <a:ext cx="610128" cy="514250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</p:grpSp>
        <p:grpSp>
          <p:nvGrpSpPr>
            <p:cNvPr id="404" name="Google Shape;424;p19"/>
            <p:cNvGrpSpPr/>
            <p:nvPr/>
          </p:nvGrpSpPr>
          <p:grpSpPr>
            <a:xfrm>
              <a:off x="0" y="5057168"/>
              <a:ext cx="1135371" cy="783007"/>
              <a:chOff x="0" y="0"/>
              <a:chExt cx="1135370" cy="783006"/>
            </a:xfrm>
          </p:grpSpPr>
          <p:sp>
            <p:nvSpPr>
              <p:cNvPr id="402" name="Google Shape;425;p19"/>
              <p:cNvSpPr/>
              <p:nvPr/>
            </p:nvSpPr>
            <p:spPr>
              <a:xfrm rot="5400000">
                <a:off x="176181" y="-176183"/>
                <a:ext cx="783007" cy="11353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600" y="0"/>
                    </a:moveTo>
                    <a:lnTo>
                      <a:pt x="18000" y="0"/>
                    </a:lnTo>
                    <a:cubicBezTo>
                      <a:pt x="19988" y="0"/>
                      <a:pt x="21600" y="1112"/>
                      <a:pt x="21600" y="2483"/>
                    </a:cubicBez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2483"/>
                    </a:lnTo>
                    <a:cubicBezTo>
                      <a:pt x="0" y="1112"/>
                      <a:pt x="1612" y="0"/>
                      <a:pt x="360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>
                    <a:solidFill>
                      <a:srgbClr val="FFFFFF"/>
                    </a:solidFill>
                    <a:latin typeface="+mj-lt"/>
                    <a:ea typeface="+mj-ea"/>
                    <a:cs typeface="+mj-cs"/>
                    <a:sym typeface="Arial"/>
                  </a:defRPr>
                </a:pPr>
                <a:endParaRPr/>
              </a:p>
            </p:txBody>
          </p:sp>
          <p:pic>
            <p:nvPicPr>
              <p:cNvPr id="403" name="Google Shape;426;p19" descr="Google Shape;426;p19"/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23583" y="127374"/>
                <a:ext cx="666004" cy="561346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</p:grpSp>
        <p:grpSp>
          <p:nvGrpSpPr>
            <p:cNvPr id="407" name="Google Shape;427;p19"/>
            <p:cNvGrpSpPr/>
            <p:nvPr/>
          </p:nvGrpSpPr>
          <p:grpSpPr>
            <a:xfrm>
              <a:off x="0" y="4006351"/>
              <a:ext cx="1193250" cy="1156257"/>
              <a:chOff x="0" y="0"/>
              <a:chExt cx="1193249" cy="1156256"/>
            </a:xfrm>
          </p:grpSpPr>
          <p:sp>
            <p:nvSpPr>
              <p:cNvPr id="405" name="Google Shape;428;p19"/>
              <p:cNvSpPr/>
              <p:nvPr/>
            </p:nvSpPr>
            <p:spPr>
              <a:xfrm rot="5400000">
                <a:off x="176181" y="-13208"/>
                <a:ext cx="783007" cy="11353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600" y="0"/>
                    </a:moveTo>
                    <a:lnTo>
                      <a:pt x="18000" y="0"/>
                    </a:lnTo>
                    <a:cubicBezTo>
                      <a:pt x="19988" y="0"/>
                      <a:pt x="21600" y="1112"/>
                      <a:pt x="21600" y="2483"/>
                    </a:cubicBez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2483"/>
                    </a:lnTo>
                    <a:cubicBezTo>
                      <a:pt x="0" y="1112"/>
                      <a:pt x="1612" y="0"/>
                      <a:pt x="360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>
                    <a:solidFill>
                      <a:srgbClr val="FFFFFF"/>
                    </a:solidFill>
                    <a:latin typeface="+mj-lt"/>
                    <a:ea typeface="+mj-ea"/>
                    <a:cs typeface="+mj-cs"/>
                    <a:sym typeface="Arial"/>
                  </a:defRPr>
                </a:pPr>
                <a:endParaRPr/>
              </a:p>
            </p:txBody>
          </p:sp>
          <p:pic>
            <p:nvPicPr>
              <p:cNvPr id="406" name="Google Shape;429;p19" descr="Google Shape;429;p19"/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 rot="19406135">
                <a:off x="146058" y="195256"/>
                <a:ext cx="908508" cy="765743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</p:grpSp>
        <p:pic>
          <p:nvPicPr>
            <p:cNvPr id="408" name="Google Shape;433;p19" descr="Google Shape;433;p19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5176434" y="3758566"/>
              <a:ext cx="4327512" cy="335382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</p:spTree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Google Shape;52;p28"/>
          <p:cNvSpPr txBox="1">
            <a:spLocks noGrp="1"/>
          </p:cNvSpPr>
          <p:nvPr>
            <p:ph type="sldNum" sz="quarter" idx="4294967295"/>
          </p:nvPr>
        </p:nvSpPr>
        <p:spPr>
          <a:xfrm>
            <a:off x="371684" y="6881800"/>
            <a:ext cx="337156" cy="317114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 anchor="t"/>
          <a:lstStyle>
            <a:lvl1pPr>
              <a:defRPr sz="11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fld id="{86CB4B4D-7CA3-9044-876B-883B54F8677D}" type="slidenum">
              <a:t>20</a:t>
            </a:fld>
            <a:endParaRPr/>
          </a:p>
        </p:txBody>
      </p:sp>
      <p:grpSp>
        <p:nvGrpSpPr>
          <p:cNvPr id="414" name="Google Shape;310;p41"/>
          <p:cNvGrpSpPr/>
          <p:nvPr/>
        </p:nvGrpSpPr>
        <p:grpSpPr>
          <a:xfrm>
            <a:off x="375971" y="2370244"/>
            <a:ext cx="8839208" cy="3238199"/>
            <a:chOff x="-1" y="0"/>
            <a:chExt cx="8839206" cy="3238198"/>
          </a:xfrm>
        </p:grpSpPr>
        <p:sp>
          <p:nvSpPr>
            <p:cNvPr id="412" name="Rectángulo redondeado"/>
            <p:cNvSpPr/>
            <p:nvPr/>
          </p:nvSpPr>
          <p:spPr>
            <a:xfrm>
              <a:off x="-2" y="-1"/>
              <a:ext cx="8839208" cy="3238199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 cap="flat">
              <a:solidFill>
                <a:srgbClr val="585858"/>
              </a:solidFill>
              <a:prstDash val="solid"/>
              <a:round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>
                <a:defRPr>
                  <a:latin typeface="+mj-lt"/>
                  <a:ea typeface="+mj-ea"/>
                  <a:cs typeface="+mj-cs"/>
                  <a:sym typeface="Arial"/>
                </a:defRPr>
              </a:pPr>
              <a:endParaRPr/>
            </a:p>
          </p:txBody>
        </p:sp>
        <p:sp>
          <p:nvSpPr>
            <p:cNvPr id="413" name="Texto"/>
            <p:cNvSpPr txBox="1"/>
            <p:nvPr/>
          </p:nvSpPr>
          <p:spPr>
            <a:xfrm>
              <a:off x="158074" y="1428979"/>
              <a:ext cx="8523056" cy="38023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91422" tIns="91422" rIns="91422" bIns="91422" numCol="1" anchor="ctr">
              <a:spAutoFit/>
            </a:bodyPr>
            <a:lstStyle>
              <a:lvl1pPr>
                <a:defRPr>
                  <a:latin typeface="+mj-lt"/>
                  <a:ea typeface="+mj-ea"/>
                  <a:cs typeface="+mj-cs"/>
                  <a:sym typeface="Arial"/>
                </a:defRPr>
              </a:lvl1pPr>
            </a:lstStyle>
            <a:p>
              <a:r>
                <a:t>    </a:t>
              </a:r>
            </a:p>
          </p:txBody>
        </p:sp>
      </p:grpSp>
      <p:sp>
        <p:nvSpPr>
          <p:cNvPr id="415" name="Google Shape;311;p41"/>
          <p:cNvSpPr/>
          <p:nvPr/>
        </p:nvSpPr>
        <p:spPr>
          <a:xfrm>
            <a:off x="5279923" y="7354529"/>
            <a:ext cx="2723538" cy="205148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>
                <a:solidFill>
                  <a:srgbClr val="FFFFFF"/>
                </a:solidFill>
                <a:latin typeface="+mj-lt"/>
                <a:ea typeface="+mj-ea"/>
                <a:cs typeface="+mj-cs"/>
                <a:sym typeface="Arial"/>
              </a:defRPr>
            </a:pPr>
            <a:endParaRPr/>
          </a:p>
        </p:txBody>
      </p:sp>
      <p:pic>
        <p:nvPicPr>
          <p:cNvPr id="416" name="Google Shape;313;p41" descr="Google Shape;313;p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88463" y="2370246"/>
            <a:ext cx="4539999" cy="5336915"/>
          </a:xfrm>
          <a:prstGeom prst="rect">
            <a:avLst/>
          </a:prstGeom>
          <a:ln w="12700">
            <a:miter lim="400000"/>
          </a:ln>
        </p:spPr>
      </p:pic>
      <p:sp>
        <p:nvSpPr>
          <p:cNvPr id="417" name="Google Shape;445;p20"/>
          <p:cNvSpPr txBox="1"/>
          <p:nvPr/>
        </p:nvSpPr>
        <p:spPr>
          <a:xfrm>
            <a:off x="1018688" y="3788874"/>
            <a:ext cx="4229820" cy="96274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3" tIns="91423" rIns="91423" bIns="91423" anchor="ctr">
            <a:spAutoFit/>
          </a:bodyPr>
          <a:lstStyle/>
          <a:p>
            <a:pPr>
              <a:lnSpc>
                <a:spcPct val="115000"/>
              </a:lnSpc>
              <a:defRPr sz="1600">
                <a:latin typeface="Calibri"/>
                <a:ea typeface="Calibri"/>
                <a:cs typeface="Calibri"/>
                <a:sym typeface="Calibri"/>
              </a:defRPr>
            </a:pPr>
            <a:r>
              <a:t>Ahora realizaremos una actividad práctica.</a:t>
            </a:r>
            <a:endParaRPr>
              <a:latin typeface="+mj-lt"/>
              <a:ea typeface="+mj-ea"/>
              <a:cs typeface="+mj-cs"/>
              <a:sym typeface="Arial"/>
            </a:endParaRPr>
          </a:p>
          <a:p>
            <a:pPr>
              <a:lnSpc>
                <a:spcPct val="115000"/>
              </a:lnSpc>
              <a:defRPr sz="1600">
                <a:latin typeface="Calibri"/>
                <a:ea typeface="Calibri"/>
                <a:cs typeface="Calibri"/>
                <a:sym typeface="Calibri"/>
              </a:defRPr>
            </a:pPr>
            <a:r>
              <a:t>Te sugerimos </a:t>
            </a:r>
            <a:r>
              <a:rPr b="1">
                <a:solidFill>
                  <a:srgbClr val="76384D"/>
                </a:solidFill>
              </a:rPr>
              <a:t>seguir las instrucciones </a:t>
            </a:r>
            <a:r>
              <a:t>que van</a:t>
            </a:r>
            <a:endParaRPr>
              <a:latin typeface="+mj-lt"/>
              <a:ea typeface="+mj-ea"/>
              <a:cs typeface="+mj-cs"/>
              <a:sym typeface="Arial"/>
            </a:endParaRPr>
          </a:p>
          <a:p>
            <a:pPr>
              <a:lnSpc>
                <a:spcPct val="115000"/>
              </a:lnSpc>
              <a:defRPr sz="1600">
                <a:latin typeface="Calibri"/>
                <a:ea typeface="Calibri"/>
                <a:cs typeface="Calibri"/>
                <a:sym typeface="Calibri"/>
              </a:defRPr>
            </a:pPr>
            <a:r>
              <a:t>Adjuntas en la guía que el profesor te entregará.</a:t>
            </a:r>
          </a:p>
        </p:txBody>
      </p:sp>
      <p:grpSp>
        <p:nvGrpSpPr>
          <p:cNvPr id="421" name="Grupo 18"/>
          <p:cNvGrpSpPr/>
          <p:nvPr/>
        </p:nvGrpSpPr>
        <p:grpSpPr>
          <a:xfrm>
            <a:off x="375973" y="941254"/>
            <a:ext cx="8950506" cy="1015628"/>
            <a:chOff x="0" y="-36933"/>
            <a:chExt cx="8950504" cy="1015627"/>
          </a:xfrm>
        </p:grpSpPr>
        <p:sp>
          <p:nvSpPr>
            <p:cNvPr id="418" name="Google Shape;438;p20"/>
            <p:cNvSpPr txBox="1"/>
            <p:nvPr/>
          </p:nvSpPr>
          <p:spPr>
            <a:xfrm>
              <a:off x="0" y="289327"/>
              <a:ext cx="8950504" cy="53616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91423" tIns="91423" rIns="91423" bIns="91423" numCol="1" anchor="ctr">
              <a:spAutoFit/>
            </a:bodyPr>
            <a:lstStyle>
              <a:lvl1pPr>
                <a:lnSpc>
                  <a:spcPct val="80000"/>
                </a:lnSpc>
                <a:defRPr sz="2800" b="1">
                  <a:solidFill>
                    <a:srgbClr val="741B47"/>
                  </a:solidFill>
                  <a:latin typeface="Calibri"/>
                  <a:ea typeface="Calibri"/>
                  <a:cs typeface="Calibri"/>
                  <a:sym typeface="Calibri"/>
                </a:defRPr>
              </a:lvl1pPr>
            </a:lstStyle>
            <a:p>
              <a:r>
                <a:t>ACTIVIDAD PRÁCTICA</a:t>
              </a:r>
            </a:p>
          </p:txBody>
        </p:sp>
        <p:sp>
          <p:nvSpPr>
            <p:cNvPr id="419" name="Google Shape;443;p20"/>
            <p:cNvSpPr txBox="1"/>
            <p:nvPr/>
          </p:nvSpPr>
          <p:spPr>
            <a:xfrm>
              <a:off x="13048" y="11066"/>
              <a:ext cx="4700402" cy="37220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91423" tIns="91423" rIns="91423" bIns="91423" numCol="1" anchor="ctr">
              <a:spAutoFit/>
            </a:bodyPr>
            <a:lstStyle>
              <a:lvl1pPr>
                <a:defRPr b="1">
                  <a:latin typeface="Calibri"/>
                  <a:ea typeface="Calibri"/>
                  <a:cs typeface="Calibri"/>
                  <a:sym typeface="Calibri"/>
                </a:defRPr>
              </a:lvl1pPr>
            </a:lstStyle>
            <a:p>
              <a:r>
                <a:t>¡PRACTIQUEMOS!</a:t>
              </a:r>
            </a:p>
          </p:txBody>
        </p:sp>
        <p:sp>
          <p:nvSpPr>
            <p:cNvPr id="420" name="Google Shape;168;p5"/>
            <p:cNvSpPr txBox="1"/>
            <p:nvPr/>
          </p:nvSpPr>
          <p:spPr>
            <a:xfrm>
              <a:off x="2841170" y="-36933"/>
              <a:ext cx="1187191" cy="101562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91423" tIns="91423" rIns="91423" bIns="91423" numCol="1" anchor="ctr">
              <a:spAutoFit/>
            </a:bodyPr>
            <a:lstStyle>
              <a:lvl1pPr algn="r">
                <a:lnSpc>
                  <a:spcPct val="90000"/>
                </a:lnSpc>
                <a:defRPr sz="6000">
                  <a:solidFill>
                    <a:srgbClr val="BA9BA5"/>
                  </a:solidFill>
                  <a:latin typeface="Calibri"/>
                  <a:ea typeface="Calibri"/>
                  <a:cs typeface="Calibri"/>
                  <a:sym typeface="Calibri"/>
                </a:defRPr>
              </a:lvl1pPr>
            </a:lstStyle>
            <a:p>
              <a:r>
                <a:rPr lang="es-CL" dirty="0"/>
                <a:t>8</a:t>
              </a:r>
              <a:endParaRPr dirty="0"/>
            </a:p>
          </p:txBody>
        </p:sp>
      </p:grpSp>
      <p:sp>
        <p:nvSpPr>
          <p:cNvPr id="14" name="Google Shape;445;p20">
            <a:extLst>
              <a:ext uri="{FF2B5EF4-FFF2-40B4-BE49-F238E27FC236}">
                <a16:creationId xmlns:a16="http://schemas.microsoft.com/office/drawing/2014/main" xmlns="" id="{7780CCD8-FC7F-49B9-B57C-C0744799B843}"/>
              </a:ext>
            </a:extLst>
          </p:cNvPr>
          <p:cNvSpPr txBox="1"/>
          <p:nvPr/>
        </p:nvSpPr>
        <p:spPr>
          <a:xfrm>
            <a:off x="1018688" y="3090038"/>
            <a:ext cx="5250427" cy="517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3" tIns="91423" rIns="91423" bIns="91423" anchor="ctr">
            <a:spAutoFit/>
          </a:bodyPr>
          <a:lstStyle/>
          <a:p>
            <a:pPr>
              <a:lnSpc>
                <a:spcPct val="115000"/>
              </a:lnSpc>
              <a:defRPr sz="2000" b="1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lang="es-CL" dirty="0"/>
              <a:t>SISTEMA DE SEGURIDAD</a:t>
            </a:r>
            <a:r>
              <a:rPr dirty="0"/>
              <a:t> </a:t>
            </a:r>
            <a:r>
              <a:rPr lang="es-CL" b="0" dirty="0">
                <a:solidFill>
                  <a:srgbClr val="FF0000"/>
                </a:solidFill>
              </a:rPr>
              <a:t>FRENOS ABS 2</a:t>
            </a:r>
            <a:endParaRPr b="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" name="Google Shape;52;p28"/>
          <p:cNvSpPr txBox="1">
            <a:spLocks noGrp="1"/>
          </p:cNvSpPr>
          <p:nvPr>
            <p:ph type="sldNum" sz="quarter" idx="4294967295"/>
          </p:nvPr>
        </p:nvSpPr>
        <p:spPr>
          <a:xfrm>
            <a:off x="371684" y="6881800"/>
            <a:ext cx="337156" cy="317114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2" tIns="91422" rIns="91422" bIns="91422" anchor="t"/>
          <a:lstStyle>
            <a:lvl1pPr>
              <a:defRPr sz="11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fld id="{86CB4B4D-7CA3-9044-876B-883B54F8677D}" type="slidenum">
              <a:t>21</a:t>
            </a:fld>
            <a:endParaRPr/>
          </a:p>
        </p:txBody>
      </p:sp>
      <p:grpSp>
        <p:nvGrpSpPr>
          <p:cNvPr id="427" name="Google Shape;320;p21"/>
          <p:cNvGrpSpPr/>
          <p:nvPr/>
        </p:nvGrpSpPr>
        <p:grpSpPr>
          <a:xfrm>
            <a:off x="383454" y="2370244"/>
            <a:ext cx="8839206" cy="3238199"/>
            <a:chOff x="0" y="0"/>
            <a:chExt cx="8839205" cy="3238198"/>
          </a:xfrm>
        </p:grpSpPr>
        <p:sp>
          <p:nvSpPr>
            <p:cNvPr id="425" name="Rectángulo redondeado"/>
            <p:cNvSpPr/>
            <p:nvPr/>
          </p:nvSpPr>
          <p:spPr>
            <a:xfrm>
              <a:off x="-1" y="-1"/>
              <a:ext cx="8839206" cy="3238199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 cap="flat">
              <a:solidFill>
                <a:srgbClr val="585858"/>
              </a:solidFill>
              <a:prstDash val="solid"/>
              <a:round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>
                <a:defRPr>
                  <a:latin typeface="+mj-lt"/>
                  <a:ea typeface="+mj-ea"/>
                  <a:cs typeface="+mj-cs"/>
                  <a:sym typeface="Arial"/>
                </a:defRPr>
              </a:pPr>
              <a:endParaRPr/>
            </a:p>
          </p:txBody>
        </p:sp>
        <p:sp>
          <p:nvSpPr>
            <p:cNvPr id="426" name="Texto"/>
            <p:cNvSpPr txBox="1"/>
            <p:nvPr/>
          </p:nvSpPr>
          <p:spPr>
            <a:xfrm>
              <a:off x="158076" y="1428979"/>
              <a:ext cx="8523052" cy="38023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91422" tIns="91422" rIns="91422" bIns="91422" numCol="1" anchor="ctr">
              <a:spAutoFit/>
            </a:bodyPr>
            <a:lstStyle>
              <a:lvl1pPr>
                <a:defRPr>
                  <a:latin typeface="+mj-lt"/>
                  <a:ea typeface="+mj-ea"/>
                  <a:cs typeface="+mj-cs"/>
                  <a:sym typeface="Arial"/>
                </a:defRPr>
              </a:lvl1pPr>
            </a:lstStyle>
            <a:p>
              <a:r>
                <a:t>    </a:t>
              </a:r>
            </a:p>
          </p:txBody>
        </p:sp>
      </p:grpSp>
      <p:sp>
        <p:nvSpPr>
          <p:cNvPr id="428" name="Google Shape;321;p21"/>
          <p:cNvSpPr/>
          <p:nvPr/>
        </p:nvSpPr>
        <p:spPr>
          <a:xfrm>
            <a:off x="5279923" y="7354529"/>
            <a:ext cx="2723538" cy="205148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>
                <a:solidFill>
                  <a:srgbClr val="FFFFFF"/>
                </a:solidFill>
                <a:latin typeface="+mj-lt"/>
                <a:ea typeface="+mj-ea"/>
                <a:cs typeface="+mj-cs"/>
                <a:sym typeface="Arial"/>
              </a:defRPr>
            </a:pPr>
            <a:endParaRPr/>
          </a:p>
        </p:txBody>
      </p:sp>
      <p:pic>
        <p:nvPicPr>
          <p:cNvPr id="429" name="Google Shape;322;p21" descr="Google Shape;322;p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02940" y="2710743"/>
            <a:ext cx="5190655" cy="4917759"/>
          </a:xfrm>
          <a:prstGeom prst="rect">
            <a:avLst/>
          </a:prstGeom>
          <a:ln w="12700">
            <a:miter lim="400000"/>
          </a:ln>
        </p:spPr>
      </p:pic>
      <p:sp>
        <p:nvSpPr>
          <p:cNvPr id="430" name="Google Shape;455;p21"/>
          <p:cNvSpPr txBox="1"/>
          <p:nvPr/>
        </p:nvSpPr>
        <p:spPr>
          <a:xfrm>
            <a:off x="375973" y="1265365"/>
            <a:ext cx="8950504" cy="5361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3" tIns="91423" rIns="91423" bIns="91423" anchor="ctr">
            <a:spAutoFit/>
          </a:bodyPr>
          <a:lstStyle>
            <a:lvl1pPr>
              <a:lnSpc>
                <a:spcPct val="80000"/>
              </a:lnSpc>
              <a:defRPr sz="2800" b="1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TICKET DE SALIDA</a:t>
            </a:r>
          </a:p>
        </p:txBody>
      </p:sp>
      <p:sp>
        <p:nvSpPr>
          <p:cNvPr id="431" name="Google Shape;456;p21"/>
          <p:cNvSpPr txBox="1"/>
          <p:nvPr/>
        </p:nvSpPr>
        <p:spPr>
          <a:xfrm>
            <a:off x="383454" y="982829"/>
            <a:ext cx="4700400" cy="37220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3" tIns="91423" rIns="91423" bIns="91423" anchor="ctr">
            <a:spAutoFit/>
          </a:bodyPr>
          <a:lstStyle>
            <a:lvl1pPr>
              <a:defRPr b="1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ANTES DE TERMINAR:</a:t>
            </a:r>
          </a:p>
        </p:txBody>
      </p:sp>
      <p:grpSp>
        <p:nvGrpSpPr>
          <p:cNvPr id="434" name="Grupo 13"/>
          <p:cNvGrpSpPr/>
          <p:nvPr/>
        </p:nvGrpSpPr>
        <p:grpSpPr>
          <a:xfrm>
            <a:off x="972820" y="3675167"/>
            <a:ext cx="4567085" cy="1987264"/>
            <a:chOff x="0" y="0"/>
            <a:chExt cx="4567084" cy="1987262"/>
          </a:xfrm>
        </p:grpSpPr>
        <p:sp>
          <p:nvSpPr>
            <p:cNvPr id="432" name="Google Shape;445;p20"/>
            <p:cNvSpPr txBox="1"/>
            <p:nvPr/>
          </p:nvSpPr>
          <p:spPr>
            <a:xfrm>
              <a:off x="-1" y="0"/>
              <a:ext cx="4567085" cy="198726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91423" tIns="91423" rIns="91423" bIns="91423" numCol="1" anchor="ctr">
              <a:spAutoFit/>
            </a:bodyPr>
            <a:lstStyle/>
            <a:p>
              <a:pPr>
                <a:lnSpc>
                  <a:spcPct val="115000"/>
                </a:lnSpc>
                <a:defRPr sz="1600">
                  <a:latin typeface="Calibri"/>
                  <a:ea typeface="Calibri"/>
                  <a:cs typeface="Calibri"/>
                  <a:sym typeface="Calibri"/>
                </a:defRPr>
              </a:pPr>
              <a:r>
                <a:t>¡No olvides contestar la Autoevaluación y entregar el Ticket de Salida!</a:t>
              </a:r>
              <a:endParaRPr>
                <a:latin typeface="+mj-lt"/>
                <a:ea typeface="+mj-ea"/>
                <a:cs typeface="+mj-cs"/>
                <a:sym typeface="Arial"/>
              </a:endParaRPr>
            </a:p>
            <a:p>
              <a:pPr>
                <a:lnSpc>
                  <a:spcPct val="115000"/>
                </a:lnSpc>
                <a:defRPr sz="1600">
                  <a:latin typeface="+mj-lt"/>
                  <a:ea typeface="+mj-ea"/>
                  <a:cs typeface="+mj-cs"/>
                  <a:sym typeface="Arial"/>
                </a:defRPr>
              </a:pPr>
              <a:endParaRPr>
                <a:latin typeface="+mj-lt"/>
                <a:ea typeface="+mj-ea"/>
                <a:cs typeface="+mj-cs"/>
                <a:sym typeface="Arial"/>
              </a:endParaRPr>
            </a:p>
            <a:p>
              <a:pPr>
                <a:lnSpc>
                  <a:spcPct val="115000"/>
                </a:lnSpc>
                <a:defRPr sz="2100" b="1">
                  <a:solidFill>
                    <a:srgbClr val="741B47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r>
                <a:t>¡Hasta la próxima! </a:t>
              </a:r>
              <a:endParaRPr>
                <a:latin typeface="+mj-lt"/>
                <a:ea typeface="+mj-ea"/>
                <a:cs typeface="+mj-cs"/>
                <a:sym typeface="Arial"/>
              </a:endParaRPr>
            </a:p>
            <a:p>
              <a:pPr>
                <a:defRPr sz="2100" b="1" u="sng">
                  <a:solidFill>
                    <a:srgbClr val="741B47"/>
                  </a:solidFill>
                  <a:latin typeface="+mj-lt"/>
                  <a:ea typeface="+mj-ea"/>
                  <a:cs typeface="+mj-cs"/>
                  <a:sym typeface="Arial"/>
                </a:defRPr>
              </a:pPr>
              <a:r>
                <a:t/>
              </a:r>
              <a:br/>
              <a:endParaRPr/>
            </a:p>
          </p:txBody>
        </p:sp>
        <p:pic>
          <p:nvPicPr>
            <p:cNvPr id="433" name="Imagen 15" descr="Imagen 1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69367" y="697155"/>
              <a:ext cx="673178" cy="60372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14" name="Google Shape;445;p20">
            <a:extLst>
              <a:ext uri="{FF2B5EF4-FFF2-40B4-BE49-F238E27FC236}">
                <a16:creationId xmlns:a16="http://schemas.microsoft.com/office/drawing/2014/main" xmlns="" id="{C7FE3430-D591-4045-BE5F-E2A55E4E5D84}"/>
              </a:ext>
            </a:extLst>
          </p:cNvPr>
          <p:cNvSpPr txBox="1"/>
          <p:nvPr/>
        </p:nvSpPr>
        <p:spPr>
          <a:xfrm>
            <a:off x="972819" y="3131911"/>
            <a:ext cx="5250427" cy="517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91423" tIns="91423" rIns="91423" bIns="91423" anchor="ctr">
            <a:spAutoFit/>
          </a:bodyPr>
          <a:lstStyle/>
          <a:p>
            <a:pPr>
              <a:lnSpc>
                <a:spcPct val="115000"/>
              </a:lnSpc>
              <a:defRPr sz="2000" b="1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lang="es-CL" dirty="0"/>
              <a:t>SISTEMA DE SEGURIDAD</a:t>
            </a:r>
            <a:r>
              <a:rPr dirty="0"/>
              <a:t> </a:t>
            </a:r>
            <a:r>
              <a:rPr lang="es-CL" b="0" dirty="0">
                <a:solidFill>
                  <a:srgbClr val="FF0000"/>
                </a:solidFill>
              </a:rPr>
              <a:t>FRENOS ABS 2</a:t>
            </a:r>
            <a:endParaRPr b="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FFAB40"/>
      </a:accent1>
      <a:accent2>
        <a:srgbClr val="212121"/>
      </a:accent2>
      <a:accent3>
        <a:srgbClr val="78909C"/>
      </a:accent3>
      <a:accent4>
        <a:srgbClr val="8F6024"/>
      </a:accent4>
      <a:accent5>
        <a:srgbClr val="0097A7"/>
      </a:accent5>
      <a:accent6>
        <a:srgbClr val="EEFF41"/>
      </a:accent6>
      <a:hlink>
        <a:srgbClr val="0000FF"/>
      </a:hlink>
      <a:folHlink>
        <a:srgbClr val="FF00FF"/>
      </a:folHlink>
    </a:clrScheme>
    <a:fontScheme name="Simple Light">
      <a:majorFont>
        <a:latin typeface="Arial"/>
        <a:ea typeface="Arial"/>
        <a:cs typeface="Arial"/>
      </a:majorFont>
      <a:minorFont>
        <a:latin typeface="Helvetica"/>
        <a:ea typeface="Helvetica"/>
        <a:cs typeface="Helvetica"/>
      </a:minorFont>
    </a:fontScheme>
    <a:fmtScheme name="Simple Ligh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0" tIns="0" rIns="0" bIns="0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0" tIns="0" rIns="0" bIns="0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FFAB40"/>
      </a:accent1>
      <a:accent2>
        <a:srgbClr val="212121"/>
      </a:accent2>
      <a:accent3>
        <a:srgbClr val="78909C"/>
      </a:accent3>
      <a:accent4>
        <a:srgbClr val="8F6024"/>
      </a:accent4>
      <a:accent5>
        <a:srgbClr val="0097A7"/>
      </a:accent5>
      <a:accent6>
        <a:srgbClr val="EEFF41"/>
      </a:accent6>
      <a:hlink>
        <a:srgbClr val="0000FF"/>
      </a:hlink>
      <a:folHlink>
        <a:srgbClr val="FF00FF"/>
      </a:folHlink>
    </a:clrScheme>
    <a:fontScheme name="Simple Light">
      <a:majorFont>
        <a:latin typeface="Arial"/>
        <a:ea typeface="Arial"/>
        <a:cs typeface="Arial"/>
      </a:majorFont>
      <a:minorFont>
        <a:latin typeface="Helvetica"/>
        <a:ea typeface="Helvetica"/>
        <a:cs typeface="Helvetica"/>
      </a:minorFont>
    </a:fontScheme>
    <a:fmtScheme name="Simple Ligh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0" tIns="0" rIns="0" bIns="0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0" tIns="0" rIns="0" bIns="0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</TotalTime>
  <Words>1125</Words>
  <Application>Microsoft Office PowerPoint</Application>
  <PresentationFormat>Personalizado</PresentationFormat>
  <Paragraphs>130</Paragraphs>
  <Slides>21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21</vt:i4>
      </vt:variant>
    </vt:vector>
  </HeadingPairs>
  <TitlesOfParts>
    <vt:vector size="26" baseType="lpstr">
      <vt:lpstr>Arial</vt:lpstr>
      <vt:lpstr>Calibri</vt:lpstr>
      <vt:lpstr>Helvetica</vt:lpstr>
      <vt:lpstr>Twentieth Century</vt:lpstr>
      <vt:lpstr>Simple Light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cp:lastModifiedBy>Toledo</cp:lastModifiedBy>
  <cp:revision>5</cp:revision>
  <dcterms:modified xsi:type="dcterms:W3CDTF">2021-01-28T04:21:49Z</dcterms:modified>
</cp:coreProperties>
</file>