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5"/>
  </p:notesMasterIdLst>
  <p:sldIdLst>
    <p:sldId id="256" r:id="rId2"/>
    <p:sldId id="257" r:id="rId3"/>
    <p:sldId id="258" r:id="rId4"/>
    <p:sldId id="259" r:id="rId5"/>
    <p:sldId id="260" r:id="rId6"/>
    <p:sldId id="261" r:id="rId7"/>
    <p:sldId id="262" r:id="rId8"/>
    <p:sldId id="263" r:id="rId9"/>
    <p:sldId id="264" r:id="rId10"/>
    <p:sldId id="265" r:id="rId11"/>
    <p:sldId id="267" r:id="rId12"/>
    <p:sldId id="268" r:id="rId13"/>
    <p:sldId id="269" r:id="rId14"/>
    <p:sldId id="270" r:id="rId15"/>
    <p:sldId id="271" r:id="rId16"/>
    <p:sldId id="272" r:id="rId17"/>
    <p:sldId id="273" r:id="rId18"/>
    <p:sldId id="274" r:id="rId19"/>
    <p:sldId id="276" r:id="rId20"/>
    <p:sldId id="266" r:id="rId21"/>
    <p:sldId id="277" r:id="rId22"/>
    <p:sldId id="278" r:id="rId23"/>
    <p:sldId id="279" r:id="rId24"/>
  </p:sldIdLst>
  <p:sldSz cx="9715500" cy="75565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j-lt"/>
        <a:ea typeface="+mj-ea"/>
        <a:cs typeface="+mj-cs"/>
        <a:sym typeface="Arial"/>
      </a:defRPr>
    </a:lvl1pPr>
    <a:lvl2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j-lt"/>
        <a:ea typeface="+mj-ea"/>
        <a:cs typeface="+mj-cs"/>
        <a:sym typeface="Arial"/>
      </a:defRPr>
    </a:lvl2pPr>
    <a:lvl3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j-lt"/>
        <a:ea typeface="+mj-ea"/>
        <a:cs typeface="+mj-cs"/>
        <a:sym typeface="Arial"/>
      </a:defRPr>
    </a:lvl3pPr>
    <a:lvl4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j-lt"/>
        <a:ea typeface="+mj-ea"/>
        <a:cs typeface="+mj-cs"/>
        <a:sym typeface="Arial"/>
      </a:defRPr>
    </a:lvl4pPr>
    <a:lvl5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j-lt"/>
        <a:ea typeface="+mj-ea"/>
        <a:cs typeface="+mj-cs"/>
        <a:sym typeface="Arial"/>
      </a:defRPr>
    </a:lvl5pPr>
    <a:lvl6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j-lt"/>
        <a:ea typeface="+mj-ea"/>
        <a:cs typeface="+mj-cs"/>
        <a:sym typeface="Arial"/>
      </a:defRPr>
    </a:lvl6pPr>
    <a:lvl7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j-lt"/>
        <a:ea typeface="+mj-ea"/>
        <a:cs typeface="+mj-cs"/>
        <a:sym typeface="Arial"/>
      </a:defRPr>
    </a:lvl7pPr>
    <a:lvl8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j-lt"/>
        <a:ea typeface="+mj-ea"/>
        <a:cs typeface="+mj-cs"/>
        <a:sym typeface="Arial"/>
      </a:defRPr>
    </a:lvl8pPr>
    <a:lvl9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j-lt"/>
        <a:ea typeface="+mj-ea"/>
        <a:cs typeface="+mj-cs"/>
        <a:sym typeface="Arial"/>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Daniella Toledo" initials="DT"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FE9EB"/>
    <a:srgbClr val="FFFFFF"/>
    <a:srgbClr val="E9E1E4"/>
    <a:srgbClr val="741B47"/>
    <a:srgbClr val="33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E2CD"/>
          </a:solidFill>
        </a:fill>
      </a:tcStyle>
    </a:wholeTbl>
    <a:band2H>
      <a:tcTxStyle/>
      <a:tcStyle>
        <a:tcBdr/>
        <a:fill>
          <a:solidFill>
            <a:srgbClr val="FF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5DBDE"/>
          </a:solidFill>
        </a:fill>
      </a:tcStyle>
    </a:wholeTbl>
    <a:band2H>
      <a:tcTxStyle/>
      <a:tcStyle>
        <a:tcBdr/>
        <a:fill>
          <a:solidFill>
            <a:srgbClr val="EBEEEF"/>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8FFCD"/>
          </a:solidFill>
        </a:fill>
      </a:tcStyle>
    </a:wholeTbl>
    <a:band2H>
      <a:tcTxStyle/>
      <a:tcStyle>
        <a:tcBdr/>
        <a:fill>
          <a:solidFill>
            <a:srgbClr val="FCFF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 styleId="{8F44A2F1-9E1F-4B54-A3A2-5F16C0AD49E2}" styleName="">
    <a:tblBg/>
    <a:wholeTbl>
      <a:tcTxStyle b="off" i="off">
        <a:font>
          <a:latin typeface="Tw Cen MT"/>
          <a:ea typeface="Tw Cen MT"/>
          <a:cs typeface="Tw Cen MT"/>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4E4E4"/>
          </a:solidFill>
        </a:fill>
      </a:tcStyle>
    </a:wholeTbl>
    <a:band2H>
      <a:tcTxStyle/>
      <a:tcStyle>
        <a:tcBdr/>
        <a:fill>
          <a:solidFill>
            <a:srgbClr val="E6E6E6"/>
          </a:solidFill>
        </a:fill>
      </a:tcStyle>
    </a:band2H>
    <a:firstCol>
      <a:tcTxStyle b="on" i="off">
        <a:font>
          <a:latin typeface="Tw Cen MT"/>
          <a:ea typeface="Tw Cen MT"/>
          <a:cs typeface="Tw Cen MT"/>
        </a:font>
        <a:srgbClr val="FFFFFF"/>
      </a:tcTxStyle>
      <a:tcStyle>
        <a:tcBdr>
          <a:left>
            <a:ln w="12700" cap="flat">
              <a:solidFill>
                <a:srgbClr val="E4E4E4"/>
              </a:solidFill>
              <a:prstDash val="solid"/>
              <a:miter lim="400000"/>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
          <a:latin typeface="Tw Cen MT"/>
          <a:ea typeface="Tw Cen MT"/>
          <a:cs typeface="Tw Cen MT"/>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E4E4E4"/>
              </a:solidFill>
              <a:prstDash val="solid"/>
              <a:miter lim="400000"/>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
          <a:latin typeface="Tw Cen MT"/>
          <a:ea typeface="Tw Cen MT"/>
          <a:cs typeface="Tw Cen MT"/>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E4E4E4"/>
              </a:solidFill>
              <a:prstDash val="solid"/>
              <a:miter lim="400000"/>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741B47"/>
          </a:solidFill>
        </a:fill>
      </a:tcStyle>
    </a:firstRow>
  </a:tblStyle>
  <a:tblStyle styleId="{4A9BC294-FFE2-49D5-8D69-9E1BD2C41BD5}" styleName="">
    <a:tblBg/>
    <a:wholeTbl>
      <a:tcTxStyle b="off" i="off">
        <a:font>
          <a:latin typeface="Calibri"/>
          <a:ea typeface="Calibri"/>
          <a:cs typeface="Calibri"/>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4E4E4"/>
          </a:solidFill>
        </a:fill>
      </a:tcStyle>
    </a:wholeTbl>
    <a:band2H>
      <a:tcTxStyle/>
      <a:tcStyle>
        <a:tcBdr/>
        <a:fill>
          <a:solidFill>
            <a:srgbClr val="E6E6E6"/>
          </a:solidFill>
        </a:fill>
      </a:tcStyle>
    </a:band2H>
    <a:firstCol>
      <a:tcTxStyle b="on" i="off">
        <a:font>
          <a:latin typeface="Tw Cen MT"/>
          <a:ea typeface="Tw Cen MT"/>
          <a:cs typeface="Tw Cen MT"/>
        </a:font>
        <a:srgbClr val="FFFFFF"/>
      </a:tcTxStyle>
      <a:tcStyle>
        <a:tcBdr>
          <a:left>
            <a:ln w="12700" cap="flat">
              <a:solidFill>
                <a:srgbClr val="E4E4E4"/>
              </a:solidFill>
              <a:prstDash val="solid"/>
              <a:miter lim="400000"/>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
          <a:latin typeface="Tw Cen MT"/>
          <a:ea typeface="Tw Cen MT"/>
          <a:cs typeface="Tw Cen MT"/>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E4E4E4"/>
              </a:solidFill>
              <a:prstDash val="solid"/>
              <a:miter lim="400000"/>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
          <a:latin typeface="Calibri"/>
          <a:ea typeface="Calibri"/>
          <a:cs typeface="Calibri"/>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E4E4E4"/>
              </a:solidFill>
              <a:prstDash val="solid"/>
              <a:miter lim="400000"/>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741B47"/>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815" autoAdjust="0"/>
    <p:restoredTop sz="94660"/>
  </p:normalViewPr>
  <p:slideViewPr>
    <p:cSldViewPr snapToGrid="0">
      <p:cViewPr varScale="1">
        <p:scale>
          <a:sx n="97" d="100"/>
          <a:sy n="97" d="100"/>
        </p:scale>
        <p:origin x="202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26" name="Shape 126"/>
          <p:cNvSpPr>
            <a:spLocks noGrp="1" noRot="1" noChangeAspect="1"/>
          </p:cNvSpPr>
          <p:nvPr>
            <p:ph type="sldImg"/>
          </p:nvPr>
        </p:nvSpPr>
        <p:spPr>
          <a:xfrm>
            <a:off x="1143000" y="685800"/>
            <a:ext cx="4572000" cy="3429000"/>
          </a:xfrm>
          <a:prstGeom prst="rect">
            <a:avLst/>
          </a:prstGeom>
        </p:spPr>
        <p:txBody>
          <a:bodyPr/>
          <a:lstStyle/>
          <a:p>
            <a:endParaRPr/>
          </a:p>
        </p:txBody>
      </p:sp>
      <p:sp>
        <p:nvSpPr>
          <p:cNvPr id="127" name="Shape 127"/>
          <p:cNvSpPr>
            <a:spLocks noGrp="1"/>
          </p:cNvSpPr>
          <p:nvPr>
            <p:ph type="body" sz="quarter" idx="1"/>
          </p:nvPr>
        </p:nvSpPr>
        <p:spPr>
          <a:xfrm>
            <a:off x="914400" y="4343400"/>
            <a:ext cx="5029200" cy="4114800"/>
          </a:xfrm>
          <a:prstGeom prst="rect">
            <a:avLst/>
          </a:prstGeom>
        </p:spPr>
        <p:txBody>
          <a:bodyPr/>
          <a:lstStyle/>
          <a:p>
            <a:endParaRPr/>
          </a:p>
        </p:txBody>
      </p:sp>
    </p:spTree>
    <p:extLst>
      <p:ext uri="{BB962C8B-B14F-4D97-AF65-F5344CB8AC3E}">
        <p14:creationId xmlns:p14="http://schemas.microsoft.com/office/powerpoint/2010/main" val="804831098"/>
      </p:ext>
    </p:extLst>
  </p:cSld>
  <p:clrMap bg1="lt1" tx1="dk1" bg2="lt2" tx2="dk2" accent1="accent1" accent2="accent2" accent3="accent3" accent4="accent4" accent5="accent5" accent6="accent6" hlink="hlink" folHlink="folHlink"/>
  <p:notesStyle>
    <a:lvl1pPr latinLnBrk="0">
      <a:defRPr sz="1400">
        <a:latin typeface="+mj-lt"/>
        <a:ea typeface="+mj-ea"/>
        <a:cs typeface="+mj-cs"/>
        <a:sym typeface="Arial"/>
      </a:defRPr>
    </a:lvl1pPr>
    <a:lvl2pPr indent="228600" latinLnBrk="0">
      <a:defRPr sz="1400">
        <a:latin typeface="+mj-lt"/>
        <a:ea typeface="+mj-ea"/>
        <a:cs typeface="+mj-cs"/>
        <a:sym typeface="Arial"/>
      </a:defRPr>
    </a:lvl2pPr>
    <a:lvl3pPr indent="457200" latinLnBrk="0">
      <a:defRPr sz="1400">
        <a:latin typeface="+mj-lt"/>
        <a:ea typeface="+mj-ea"/>
        <a:cs typeface="+mj-cs"/>
        <a:sym typeface="Arial"/>
      </a:defRPr>
    </a:lvl3pPr>
    <a:lvl4pPr indent="685800" latinLnBrk="0">
      <a:defRPr sz="1400">
        <a:latin typeface="+mj-lt"/>
        <a:ea typeface="+mj-ea"/>
        <a:cs typeface="+mj-cs"/>
        <a:sym typeface="Arial"/>
      </a:defRPr>
    </a:lvl4pPr>
    <a:lvl5pPr indent="914400" latinLnBrk="0">
      <a:defRPr sz="1400">
        <a:latin typeface="+mj-lt"/>
        <a:ea typeface="+mj-ea"/>
        <a:cs typeface="+mj-cs"/>
        <a:sym typeface="Arial"/>
      </a:defRPr>
    </a:lvl5pPr>
    <a:lvl6pPr indent="1143000" latinLnBrk="0">
      <a:defRPr sz="1400">
        <a:latin typeface="+mj-lt"/>
        <a:ea typeface="+mj-ea"/>
        <a:cs typeface="+mj-cs"/>
        <a:sym typeface="Arial"/>
      </a:defRPr>
    </a:lvl6pPr>
    <a:lvl7pPr indent="1371600" latinLnBrk="0">
      <a:defRPr sz="1400">
        <a:latin typeface="+mj-lt"/>
        <a:ea typeface="+mj-ea"/>
        <a:cs typeface="+mj-cs"/>
        <a:sym typeface="Arial"/>
      </a:defRPr>
    </a:lvl7pPr>
    <a:lvl8pPr indent="1600200" latinLnBrk="0">
      <a:defRPr sz="1400">
        <a:latin typeface="+mj-lt"/>
        <a:ea typeface="+mj-ea"/>
        <a:cs typeface="+mj-cs"/>
        <a:sym typeface="Arial"/>
      </a:defRPr>
    </a:lvl8pPr>
    <a:lvl9pPr indent="1828800" latinLnBrk="0">
      <a:defRPr sz="1400">
        <a:latin typeface="+mj-lt"/>
        <a:ea typeface="+mj-ea"/>
        <a:cs typeface="+mj-cs"/>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223963" y="685800"/>
            <a:ext cx="4410075" cy="3429000"/>
          </a:xfrm>
        </p:spPr>
      </p:sp>
      <p:sp>
        <p:nvSpPr>
          <p:cNvPr id="3" name="Marcador de notas 2"/>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4879837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1_One column text">
    <p:spTree>
      <p:nvGrpSpPr>
        <p:cNvPr id="1" name=""/>
        <p:cNvGrpSpPr/>
        <p:nvPr/>
      </p:nvGrpSpPr>
      <p:grpSpPr>
        <a:xfrm>
          <a:off x="0" y="0"/>
          <a:ext cx="0" cy="0"/>
          <a:chOff x="0" y="0"/>
          <a:chExt cx="0" cy="0"/>
        </a:xfrm>
      </p:grpSpPr>
      <p:sp>
        <p:nvSpPr>
          <p:cNvPr id="20"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x">
  <p:cSld name="BLANK">
    <p:spTree>
      <p:nvGrpSpPr>
        <p:cNvPr id="1" name=""/>
        <p:cNvGrpSpPr/>
        <p:nvPr/>
      </p:nvGrpSpPr>
      <p:grpSpPr>
        <a:xfrm>
          <a:off x="0" y="0"/>
          <a:ext cx="0" cy="0"/>
          <a:chOff x="0" y="0"/>
          <a:chExt cx="0" cy="0"/>
        </a:xfrm>
      </p:grpSpPr>
      <p:grpSp>
        <p:nvGrpSpPr>
          <p:cNvPr id="29" name="Google Shape;15;p24"/>
          <p:cNvGrpSpPr/>
          <p:nvPr/>
        </p:nvGrpSpPr>
        <p:grpSpPr>
          <a:xfrm>
            <a:off x="242855" y="1756549"/>
            <a:ext cx="9346502" cy="5675924"/>
            <a:chOff x="0" y="0"/>
            <a:chExt cx="9346500" cy="5675922"/>
          </a:xfrm>
        </p:grpSpPr>
        <p:sp>
          <p:nvSpPr>
            <p:cNvPr id="27" name="Figura"/>
            <p:cNvSpPr/>
            <p:nvPr/>
          </p:nvSpPr>
          <p:spPr>
            <a:xfrm>
              <a:off x="-1" y="-1"/>
              <a:ext cx="9346502" cy="5675924"/>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587" y="0"/>
                  </a:lnTo>
                  <a:cubicBezTo>
                    <a:pt x="20699" y="0"/>
                    <a:pt x="21600" y="1484"/>
                    <a:pt x="21600" y="3316"/>
                  </a:cubicBezTo>
                  <a:lnTo>
                    <a:pt x="21600" y="21600"/>
                  </a:lnTo>
                  <a:lnTo>
                    <a:pt x="0" y="21600"/>
                  </a:lnTo>
                  <a:close/>
                </a:path>
              </a:pathLst>
            </a:custGeom>
            <a:solidFill>
              <a:srgbClr val="EEEEEE"/>
            </a:solidFill>
            <a:ln w="12700" cap="flat">
              <a:noFill/>
              <a:miter lim="400000"/>
            </a:ln>
            <a:effectLst/>
          </p:spPr>
          <p:txBody>
            <a:bodyPr wrap="square" lIns="0" tIns="0" rIns="0" bIns="0" numCol="1" anchor="ctr">
              <a:noAutofit/>
            </a:bodyPr>
            <a:lstStyle/>
            <a:p>
              <a:endParaRPr/>
            </a:p>
          </p:txBody>
        </p:sp>
        <p:sp>
          <p:nvSpPr>
            <p:cNvPr id="28" name="Texto"/>
            <p:cNvSpPr txBox="1"/>
            <p:nvPr/>
          </p:nvSpPr>
          <p:spPr>
            <a:xfrm>
              <a:off x="0" y="2647844"/>
              <a:ext cx="9091318" cy="380234"/>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4" tIns="91424" rIns="91424" bIns="91424" numCol="1" anchor="ctr">
              <a:spAutoFit/>
            </a:bodyPr>
            <a:lstStyle/>
            <a:p>
              <a:r>
                <a:t> </a:t>
              </a:r>
            </a:p>
          </p:txBody>
        </p:sp>
      </p:grpSp>
      <p:pic>
        <p:nvPicPr>
          <p:cNvPr id="30" name="Google Shape;16;p24" descr="Google Shape;16;p24"/>
          <p:cNvPicPr>
            <a:picLocks noChangeAspect="1"/>
          </p:cNvPicPr>
          <p:nvPr/>
        </p:nvPicPr>
        <p:blipFill>
          <a:blip r:embed="rId2">
            <a:extLst/>
          </a:blip>
          <a:stretch>
            <a:fillRect/>
          </a:stretch>
        </p:blipFill>
        <p:spPr>
          <a:xfrm>
            <a:off x="8272364" y="1222172"/>
            <a:ext cx="1080001" cy="241875"/>
          </a:xfrm>
          <a:prstGeom prst="rect">
            <a:avLst/>
          </a:prstGeom>
          <a:ln w="12700">
            <a:miter lim="400000"/>
          </a:ln>
        </p:spPr>
      </p:pic>
      <p:pic>
        <p:nvPicPr>
          <p:cNvPr id="31" name="Google Shape;17;p24" descr="Google Shape;17;p24"/>
          <p:cNvPicPr>
            <a:picLocks noChangeAspect="1"/>
          </p:cNvPicPr>
          <p:nvPr/>
        </p:nvPicPr>
        <p:blipFill>
          <a:blip r:embed="rId3">
            <a:extLst/>
          </a:blip>
          <a:stretch>
            <a:fillRect/>
          </a:stretch>
        </p:blipFill>
        <p:spPr>
          <a:xfrm>
            <a:off x="8272364" y="418596"/>
            <a:ext cx="1080001" cy="664778"/>
          </a:xfrm>
          <a:prstGeom prst="rect">
            <a:avLst/>
          </a:prstGeom>
          <a:ln w="12700">
            <a:miter lim="400000"/>
          </a:ln>
        </p:spPr>
      </p:pic>
      <p:pic>
        <p:nvPicPr>
          <p:cNvPr id="32" name="Google Shape;18;p24" descr="Google Shape;18;p24"/>
          <p:cNvPicPr>
            <a:picLocks noChangeAspect="1"/>
          </p:cNvPicPr>
          <p:nvPr/>
        </p:nvPicPr>
        <p:blipFill>
          <a:blip r:embed="rId4">
            <a:extLst/>
          </a:blip>
          <a:stretch>
            <a:fillRect/>
          </a:stretch>
        </p:blipFill>
        <p:spPr>
          <a:xfrm>
            <a:off x="436350" y="419800"/>
            <a:ext cx="3659450" cy="680475"/>
          </a:xfrm>
          <a:prstGeom prst="rect">
            <a:avLst/>
          </a:prstGeom>
          <a:ln w="12700">
            <a:miter lim="400000"/>
          </a:ln>
        </p:spPr>
      </p:pic>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SECTION_HEADER">
    <p:spTree>
      <p:nvGrpSpPr>
        <p:cNvPr id="1" name=""/>
        <p:cNvGrpSpPr/>
        <p:nvPr/>
      </p:nvGrpSpPr>
      <p:grpSpPr>
        <a:xfrm>
          <a:off x="0" y="0"/>
          <a:ext cx="0" cy="0"/>
          <a:chOff x="0" y="0"/>
          <a:chExt cx="0" cy="0"/>
        </a:xfrm>
      </p:grpSpPr>
      <p:sp>
        <p:nvSpPr>
          <p:cNvPr id="40" name="Google Shape;20;p27"/>
          <p:cNvSpPr/>
          <p:nvPr/>
        </p:nvSpPr>
        <p:spPr>
          <a:xfrm>
            <a:off x="180899" y="180900"/>
            <a:ext cx="7911002" cy="651000"/>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solidFill>
            <a:srgbClr val="741B47"/>
          </a:solidFill>
          <a:ln w="12700">
            <a:miter lim="400000"/>
          </a:ln>
        </p:spPr>
        <p:txBody>
          <a:bodyPr lIns="0" tIns="0" rIns="0" bIns="0" anchor="b"/>
          <a:lstStyle/>
          <a:p>
            <a:endParaRPr/>
          </a:p>
        </p:txBody>
      </p:sp>
      <p:grpSp>
        <p:nvGrpSpPr>
          <p:cNvPr id="43" name="Google Shape;21;p27"/>
          <p:cNvGrpSpPr/>
          <p:nvPr/>
        </p:nvGrpSpPr>
        <p:grpSpPr>
          <a:xfrm>
            <a:off x="8091899" y="451666"/>
            <a:ext cx="662101" cy="380235"/>
            <a:chOff x="0" y="0"/>
            <a:chExt cx="662099" cy="380233"/>
          </a:xfrm>
        </p:grpSpPr>
        <p:sp>
          <p:nvSpPr>
            <p:cNvPr id="41" name="Rectángulo"/>
            <p:cNvSpPr/>
            <p:nvPr/>
          </p:nvSpPr>
          <p:spPr>
            <a:xfrm>
              <a:off x="0" y="327733"/>
              <a:ext cx="662100" cy="52501"/>
            </a:xfrm>
            <a:prstGeom prst="rect">
              <a:avLst/>
            </a:prstGeom>
            <a:solidFill>
              <a:srgbClr val="0F69B4"/>
            </a:solidFill>
            <a:ln w="12700" cap="flat">
              <a:noFill/>
              <a:miter lim="400000"/>
            </a:ln>
            <a:effectLst/>
          </p:spPr>
          <p:txBody>
            <a:bodyPr wrap="square" lIns="0" tIns="0" rIns="0" bIns="0" numCol="1" anchor="b">
              <a:noAutofit/>
            </a:bodyPr>
            <a:lstStyle/>
            <a:p>
              <a:endParaRPr/>
            </a:p>
          </p:txBody>
        </p:sp>
        <p:sp>
          <p:nvSpPr>
            <p:cNvPr id="42" name="Texto"/>
            <p:cNvSpPr txBox="1"/>
            <p:nvPr/>
          </p:nvSpPr>
          <p:spPr>
            <a:xfrm>
              <a:off x="0" y="-1"/>
              <a:ext cx="662100" cy="380235"/>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4" tIns="91424" rIns="91424" bIns="91424" numCol="1" anchor="b">
              <a:spAutoFit/>
            </a:bodyPr>
            <a:lstStyle/>
            <a:p>
              <a:r>
                <a:t> </a:t>
              </a:r>
            </a:p>
          </p:txBody>
        </p:sp>
      </p:grpSp>
      <p:grpSp>
        <p:nvGrpSpPr>
          <p:cNvPr id="46" name="Google Shape;22;p27"/>
          <p:cNvGrpSpPr/>
          <p:nvPr/>
        </p:nvGrpSpPr>
        <p:grpSpPr>
          <a:xfrm>
            <a:off x="8753999" y="451666"/>
            <a:ext cx="785401" cy="380235"/>
            <a:chOff x="0" y="0"/>
            <a:chExt cx="785400" cy="380233"/>
          </a:xfrm>
        </p:grpSpPr>
        <p:sp>
          <p:nvSpPr>
            <p:cNvPr id="44" name="Rectángulo"/>
            <p:cNvSpPr/>
            <p:nvPr/>
          </p:nvSpPr>
          <p:spPr>
            <a:xfrm>
              <a:off x="0" y="327733"/>
              <a:ext cx="785401" cy="52501"/>
            </a:xfrm>
            <a:prstGeom prst="rect">
              <a:avLst/>
            </a:prstGeom>
            <a:solidFill>
              <a:srgbClr val="EB3C46"/>
            </a:solidFill>
            <a:ln w="12700" cap="flat">
              <a:noFill/>
              <a:miter lim="400000"/>
            </a:ln>
            <a:effectLst/>
          </p:spPr>
          <p:txBody>
            <a:bodyPr wrap="square" lIns="0" tIns="0" rIns="0" bIns="0" numCol="1" anchor="b">
              <a:noAutofit/>
            </a:bodyPr>
            <a:lstStyle/>
            <a:p>
              <a:endParaRPr/>
            </a:p>
          </p:txBody>
        </p:sp>
        <p:sp>
          <p:nvSpPr>
            <p:cNvPr id="45" name="Texto"/>
            <p:cNvSpPr txBox="1"/>
            <p:nvPr/>
          </p:nvSpPr>
          <p:spPr>
            <a:xfrm>
              <a:off x="0" y="-1"/>
              <a:ext cx="785401" cy="380235"/>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4" tIns="91424" rIns="91424" bIns="91424" numCol="1" anchor="b">
              <a:spAutoFit/>
            </a:bodyPr>
            <a:lstStyle/>
            <a:p>
              <a:r>
                <a:t> </a:t>
              </a:r>
            </a:p>
          </p:txBody>
        </p:sp>
      </p:grpSp>
      <p:sp>
        <p:nvSpPr>
          <p:cNvPr id="49" name="Número de diapositiva"/>
          <p:cNvSpPr txBox="1">
            <a:spLocks noGrp="1"/>
          </p:cNvSpPr>
          <p:nvPr>
            <p:ph type="sldNum" sz="quarter" idx="2"/>
          </p:nvPr>
        </p:nvSpPr>
        <p:spPr>
          <a:xfrm>
            <a:off x="371685" y="6881800"/>
            <a:ext cx="337161" cy="317118"/>
          </a:xfrm>
          <a:prstGeom prst="rect">
            <a:avLst/>
          </a:prstGeom>
        </p:spPr>
        <p:txBody>
          <a:bodyPr lIns="91424" tIns="91424" rIns="91424" bIns="91424" anchor="t"/>
          <a:lstStyle>
            <a:lvl1pPr>
              <a:defRPr sz="1100">
                <a:latin typeface="Calibri"/>
                <a:ea typeface="Calibri"/>
                <a:cs typeface="Calibri"/>
                <a:sym typeface="Calibri"/>
              </a:defRPr>
            </a:lvl1pPr>
          </a:lstStyle>
          <a:p>
            <a:fld id="{86CB4B4D-7CA3-9044-876B-883B54F8677D}" type="slidenum">
              <a:t>‹Nº›</a:t>
            </a:fld>
            <a:endParaRPr/>
          </a:p>
        </p:txBody>
      </p:sp>
      <p:sp>
        <p:nvSpPr>
          <p:cNvPr id="50" name="Google Shape;26;p27"/>
          <p:cNvSpPr txBox="1"/>
          <p:nvPr/>
        </p:nvSpPr>
        <p:spPr>
          <a:xfrm>
            <a:off x="375975" y="6881800"/>
            <a:ext cx="6786599" cy="31711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4" tIns="91424" rIns="91424" bIns="91424">
            <a:spAutoFit/>
          </a:bodyPr>
          <a:lstStyle/>
          <a:p>
            <a:pPr>
              <a:defRPr sz="1100">
                <a:solidFill>
                  <a:srgbClr val="741B47"/>
                </a:solidFill>
                <a:latin typeface="Calibri"/>
                <a:ea typeface="Calibri"/>
                <a:cs typeface="Calibri"/>
                <a:sym typeface="Calibri"/>
              </a:defRPr>
            </a:pPr>
            <a:r>
              <a:t>        MECÁNICA AUTOMOTRIZ</a:t>
            </a:r>
            <a:r>
              <a:rPr>
                <a:solidFill>
                  <a:srgbClr val="000000"/>
                </a:solidFill>
              </a:rPr>
              <a:t> | 3° Medio | Presentación</a:t>
            </a:r>
          </a:p>
        </p:txBody>
      </p:sp>
      <p:sp>
        <p:nvSpPr>
          <p:cNvPr id="13" name="Google Shape;23;p27"/>
          <p:cNvSpPr txBox="1"/>
          <p:nvPr userDrawn="1"/>
        </p:nvSpPr>
        <p:spPr>
          <a:xfrm>
            <a:off x="8443617" y="271142"/>
            <a:ext cx="1166701" cy="43085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4" tIns="91424" rIns="91424" bIns="91424">
            <a:spAutoFit/>
          </a:bodyPr>
          <a:lstStyle/>
          <a:p>
            <a:pPr algn="r">
              <a:defRPr sz="1200">
                <a:latin typeface="Calibri"/>
                <a:ea typeface="Calibri"/>
                <a:cs typeface="Calibri"/>
                <a:sym typeface="Calibri"/>
              </a:defRPr>
            </a:pPr>
            <a:r>
              <a:rPr dirty="0" err="1"/>
              <a:t>Actividad</a:t>
            </a:r>
            <a:r>
              <a:rPr dirty="0"/>
              <a:t> </a:t>
            </a:r>
            <a:r>
              <a:rPr lang="es-CL" dirty="0" smtClean="0"/>
              <a:t>4</a:t>
            </a:r>
            <a:r>
              <a:rPr dirty="0" smtClean="0"/>
              <a:t>|</a:t>
            </a:r>
            <a:r>
              <a:rPr sz="1600" dirty="0" smtClean="0">
                <a:solidFill>
                  <a:srgbClr val="741B47"/>
                </a:solidFill>
              </a:rPr>
              <a:t>2</a:t>
            </a:r>
            <a:endParaRPr sz="1600" dirty="0">
              <a:solidFill>
                <a:srgbClr val="741B47"/>
              </a:solidFill>
            </a:endParaRPr>
          </a:p>
        </p:txBody>
      </p:sp>
      <p:sp>
        <p:nvSpPr>
          <p:cNvPr id="14" name="Google Shape;33;p25"/>
          <p:cNvSpPr txBox="1"/>
          <p:nvPr userDrawn="1"/>
        </p:nvSpPr>
        <p:spPr>
          <a:xfrm>
            <a:off x="442650" y="350325"/>
            <a:ext cx="7441801" cy="40007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4" tIns="91424" rIns="91424" bIns="91424">
            <a:spAutoFit/>
          </a:bodyPr>
          <a:lstStyle/>
          <a:p>
            <a:pPr>
              <a:defRPr b="1">
                <a:solidFill>
                  <a:srgbClr val="FFFFFF"/>
                </a:solidFill>
                <a:latin typeface="Calibri"/>
                <a:ea typeface="Calibri"/>
                <a:cs typeface="Calibri"/>
                <a:sym typeface="Calibri"/>
              </a:defRPr>
            </a:pPr>
            <a:r>
              <a:rPr dirty="0"/>
              <a:t>MÓDULO</a:t>
            </a:r>
            <a:r>
              <a:rPr b="0" dirty="0"/>
              <a:t>  </a:t>
            </a:r>
            <a:r>
              <a:rPr lang="es-CL" b="0" dirty="0" smtClean="0"/>
              <a:t>Manejo de residuos y desechos automotrices</a:t>
            </a:r>
            <a:endParaRPr b="0" dirty="0"/>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x">
  <p:cSld name="TITLE_AND_BODY">
    <p:spTree>
      <p:nvGrpSpPr>
        <p:cNvPr id="1" name=""/>
        <p:cNvGrpSpPr/>
        <p:nvPr/>
      </p:nvGrpSpPr>
      <p:grpSpPr>
        <a:xfrm>
          <a:off x="0" y="0"/>
          <a:ext cx="0" cy="0"/>
          <a:chOff x="0" y="0"/>
          <a:chExt cx="0" cy="0"/>
        </a:xfrm>
      </p:grpSpPr>
      <p:sp>
        <p:nvSpPr>
          <p:cNvPr id="57" name="Google Shape;28;p25"/>
          <p:cNvSpPr/>
          <p:nvPr/>
        </p:nvSpPr>
        <p:spPr>
          <a:xfrm rot="10800000" flipH="1">
            <a:off x="180974" y="832249"/>
            <a:ext cx="9358202" cy="12369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0173" y="0"/>
                </a:lnTo>
                <a:cubicBezTo>
                  <a:pt x="20961" y="0"/>
                  <a:pt x="21600" y="4835"/>
                  <a:pt x="21600" y="10800"/>
                </a:cubicBezTo>
                <a:lnTo>
                  <a:pt x="21600" y="21600"/>
                </a:lnTo>
                <a:lnTo>
                  <a:pt x="0" y="21600"/>
                </a:lnTo>
                <a:close/>
              </a:path>
            </a:pathLst>
          </a:custGeom>
          <a:solidFill>
            <a:srgbClr val="EEEEEE"/>
          </a:solidFill>
          <a:ln w="12700">
            <a:miter lim="400000"/>
          </a:ln>
        </p:spPr>
        <p:txBody>
          <a:bodyPr lIns="0" tIns="0" rIns="0" bIns="0" anchor="ctr"/>
          <a:lstStyle/>
          <a:p>
            <a:endParaRPr/>
          </a:p>
        </p:txBody>
      </p:sp>
      <p:sp>
        <p:nvSpPr>
          <p:cNvPr id="58" name="Google Shape;29;p25"/>
          <p:cNvSpPr/>
          <p:nvPr/>
        </p:nvSpPr>
        <p:spPr>
          <a:xfrm>
            <a:off x="180897" y="180902"/>
            <a:ext cx="7911002" cy="651000"/>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solidFill>
            <a:srgbClr val="741B47"/>
          </a:solidFill>
          <a:ln w="12700">
            <a:miter lim="400000"/>
          </a:ln>
        </p:spPr>
        <p:txBody>
          <a:bodyPr lIns="0" tIns="0" rIns="0" bIns="0" anchor="b"/>
          <a:lstStyle/>
          <a:p>
            <a:endParaRPr/>
          </a:p>
        </p:txBody>
      </p:sp>
      <p:grpSp>
        <p:nvGrpSpPr>
          <p:cNvPr id="61" name="Google Shape;30;p25"/>
          <p:cNvGrpSpPr/>
          <p:nvPr/>
        </p:nvGrpSpPr>
        <p:grpSpPr>
          <a:xfrm>
            <a:off x="8091899" y="451666"/>
            <a:ext cx="662101" cy="380235"/>
            <a:chOff x="0" y="0"/>
            <a:chExt cx="662099" cy="380233"/>
          </a:xfrm>
        </p:grpSpPr>
        <p:sp>
          <p:nvSpPr>
            <p:cNvPr id="59" name="Rectángulo"/>
            <p:cNvSpPr/>
            <p:nvPr/>
          </p:nvSpPr>
          <p:spPr>
            <a:xfrm>
              <a:off x="0" y="327733"/>
              <a:ext cx="662100" cy="52501"/>
            </a:xfrm>
            <a:prstGeom prst="rect">
              <a:avLst/>
            </a:prstGeom>
            <a:solidFill>
              <a:srgbClr val="0F69B4"/>
            </a:solidFill>
            <a:ln w="12700" cap="flat">
              <a:noFill/>
              <a:miter lim="400000"/>
            </a:ln>
            <a:effectLst/>
          </p:spPr>
          <p:txBody>
            <a:bodyPr wrap="square" lIns="0" tIns="0" rIns="0" bIns="0" numCol="1" anchor="b">
              <a:noAutofit/>
            </a:bodyPr>
            <a:lstStyle/>
            <a:p>
              <a:endParaRPr/>
            </a:p>
          </p:txBody>
        </p:sp>
        <p:sp>
          <p:nvSpPr>
            <p:cNvPr id="60" name="Texto"/>
            <p:cNvSpPr txBox="1"/>
            <p:nvPr/>
          </p:nvSpPr>
          <p:spPr>
            <a:xfrm>
              <a:off x="0" y="-1"/>
              <a:ext cx="662100" cy="380235"/>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4" tIns="91424" rIns="91424" bIns="91424" numCol="1" anchor="b">
              <a:spAutoFit/>
            </a:bodyPr>
            <a:lstStyle/>
            <a:p>
              <a:r>
                <a:t> </a:t>
              </a:r>
            </a:p>
          </p:txBody>
        </p:sp>
      </p:grpSp>
      <p:grpSp>
        <p:nvGrpSpPr>
          <p:cNvPr id="64" name="Google Shape;31;p25"/>
          <p:cNvGrpSpPr/>
          <p:nvPr/>
        </p:nvGrpSpPr>
        <p:grpSpPr>
          <a:xfrm>
            <a:off x="8753999" y="451666"/>
            <a:ext cx="785401" cy="380235"/>
            <a:chOff x="0" y="0"/>
            <a:chExt cx="785400" cy="380233"/>
          </a:xfrm>
        </p:grpSpPr>
        <p:sp>
          <p:nvSpPr>
            <p:cNvPr id="62" name="Rectángulo"/>
            <p:cNvSpPr/>
            <p:nvPr/>
          </p:nvSpPr>
          <p:spPr>
            <a:xfrm>
              <a:off x="0" y="327733"/>
              <a:ext cx="785401" cy="52501"/>
            </a:xfrm>
            <a:prstGeom prst="rect">
              <a:avLst/>
            </a:prstGeom>
            <a:solidFill>
              <a:srgbClr val="EB3C46"/>
            </a:solidFill>
            <a:ln w="12700" cap="flat">
              <a:noFill/>
              <a:miter lim="400000"/>
            </a:ln>
            <a:effectLst/>
          </p:spPr>
          <p:txBody>
            <a:bodyPr wrap="square" lIns="0" tIns="0" rIns="0" bIns="0" numCol="1" anchor="b">
              <a:noAutofit/>
            </a:bodyPr>
            <a:lstStyle/>
            <a:p>
              <a:endParaRPr/>
            </a:p>
          </p:txBody>
        </p:sp>
        <p:sp>
          <p:nvSpPr>
            <p:cNvPr id="63" name="Texto"/>
            <p:cNvSpPr txBox="1"/>
            <p:nvPr/>
          </p:nvSpPr>
          <p:spPr>
            <a:xfrm>
              <a:off x="0" y="-1"/>
              <a:ext cx="785401" cy="380235"/>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4" tIns="91424" rIns="91424" bIns="91424" numCol="1" anchor="b">
              <a:spAutoFit/>
            </a:bodyPr>
            <a:lstStyle/>
            <a:p>
              <a:r>
                <a:t> </a:t>
              </a:r>
            </a:p>
          </p:txBody>
        </p:sp>
      </p:grpSp>
      <p:sp>
        <p:nvSpPr>
          <p:cNvPr id="67" name="Número de diapositiva"/>
          <p:cNvSpPr txBox="1">
            <a:spLocks noGrp="1"/>
          </p:cNvSpPr>
          <p:nvPr>
            <p:ph type="sldNum" sz="quarter" idx="2"/>
          </p:nvPr>
        </p:nvSpPr>
        <p:spPr>
          <a:xfrm>
            <a:off x="371685" y="6881800"/>
            <a:ext cx="337161" cy="317118"/>
          </a:xfrm>
          <a:prstGeom prst="rect">
            <a:avLst/>
          </a:prstGeom>
        </p:spPr>
        <p:txBody>
          <a:bodyPr lIns="91424" tIns="91424" rIns="91424" bIns="91424" anchor="t"/>
          <a:lstStyle>
            <a:lvl1pPr>
              <a:defRPr sz="1100">
                <a:latin typeface="Calibri"/>
                <a:ea typeface="Calibri"/>
                <a:cs typeface="Calibri"/>
                <a:sym typeface="Calibri"/>
              </a:defRPr>
            </a:lvl1pPr>
          </a:lstStyle>
          <a:p>
            <a:fld id="{86CB4B4D-7CA3-9044-876B-883B54F8677D}" type="slidenum">
              <a:t>‹Nº›</a:t>
            </a:fld>
            <a:endParaRPr/>
          </a:p>
        </p:txBody>
      </p:sp>
      <p:sp>
        <p:nvSpPr>
          <p:cNvPr id="68" name="Google Shape;35;p25"/>
          <p:cNvSpPr txBox="1"/>
          <p:nvPr/>
        </p:nvSpPr>
        <p:spPr>
          <a:xfrm>
            <a:off x="375975" y="6881800"/>
            <a:ext cx="6786599" cy="31711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4" tIns="91424" rIns="91424" bIns="91424">
            <a:spAutoFit/>
          </a:bodyPr>
          <a:lstStyle/>
          <a:p>
            <a:pPr>
              <a:defRPr sz="1100">
                <a:solidFill>
                  <a:srgbClr val="741B47"/>
                </a:solidFill>
                <a:latin typeface="Calibri"/>
                <a:ea typeface="Calibri"/>
                <a:cs typeface="Calibri"/>
                <a:sym typeface="Calibri"/>
              </a:defRPr>
            </a:pPr>
            <a:r>
              <a:t>        MECÁNICA AUTOMOTRIZ</a:t>
            </a:r>
            <a:r>
              <a:rPr>
                <a:solidFill>
                  <a:srgbClr val="000000"/>
                </a:solidFill>
              </a:rPr>
              <a:t> | 3° Medio | Presentación</a:t>
            </a:r>
          </a:p>
        </p:txBody>
      </p:sp>
      <p:sp>
        <p:nvSpPr>
          <p:cNvPr id="14" name="Google Shape;23;p27"/>
          <p:cNvSpPr txBox="1"/>
          <p:nvPr userDrawn="1"/>
        </p:nvSpPr>
        <p:spPr>
          <a:xfrm>
            <a:off x="8443617" y="271142"/>
            <a:ext cx="1166701" cy="43085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4" tIns="91424" rIns="91424" bIns="91424">
            <a:spAutoFit/>
          </a:bodyPr>
          <a:lstStyle/>
          <a:p>
            <a:pPr algn="r">
              <a:defRPr sz="1200">
                <a:latin typeface="Calibri"/>
                <a:ea typeface="Calibri"/>
                <a:cs typeface="Calibri"/>
                <a:sym typeface="Calibri"/>
              </a:defRPr>
            </a:pPr>
            <a:r>
              <a:rPr dirty="0" err="1"/>
              <a:t>Actividad</a:t>
            </a:r>
            <a:r>
              <a:rPr dirty="0"/>
              <a:t> </a:t>
            </a:r>
            <a:r>
              <a:rPr lang="es-CL" dirty="0" smtClean="0"/>
              <a:t>4</a:t>
            </a:r>
            <a:r>
              <a:rPr dirty="0" smtClean="0"/>
              <a:t>|</a:t>
            </a:r>
            <a:r>
              <a:rPr sz="1600" dirty="0" smtClean="0">
                <a:solidFill>
                  <a:srgbClr val="741B47"/>
                </a:solidFill>
              </a:rPr>
              <a:t>2</a:t>
            </a:r>
            <a:endParaRPr sz="1600" dirty="0">
              <a:solidFill>
                <a:srgbClr val="741B47"/>
              </a:solidFill>
            </a:endParaRPr>
          </a:p>
        </p:txBody>
      </p:sp>
      <p:sp>
        <p:nvSpPr>
          <p:cNvPr id="15" name="Google Shape;33;p25"/>
          <p:cNvSpPr txBox="1"/>
          <p:nvPr userDrawn="1"/>
        </p:nvSpPr>
        <p:spPr>
          <a:xfrm>
            <a:off x="442650" y="350325"/>
            <a:ext cx="7441801" cy="40007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4" tIns="91424" rIns="91424" bIns="91424">
            <a:spAutoFit/>
          </a:bodyPr>
          <a:lstStyle/>
          <a:p>
            <a:pPr>
              <a:defRPr b="1">
                <a:solidFill>
                  <a:srgbClr val="FFFFFF"/>
                </a:solidFill>
                <a:latin typeface="Calibri"/>
                <a:ea typeface="Calibri"/>
                <a:cs typeface="Calibri"/>
                <a:sym typeface="Calibri"/>
              </a:defRPr>
            </a:pPr>
            <a:r>
              <a:rPr dirty="0"/>
              <a:t>MÓDULO</a:t>
            </a:r>
            <a:r>
              <a:rPr b="0" dirty="0"/>
              <a:t>  </a:t>
            </a:r>
            <a:r>
              <a:rPr lang="es-CL" b="0" dirty="0" smtClean="0"/>
              <a:t>Manejo de residuos y desechos automotrices</a:t>
            </a:r>
            <a:endParaRPr b="0" dirty="0"/>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x">
  <p:cSld name="TITLE_ONLY">
    <p:spTree>
      <p:nvGrpSpPr>
        <p:cNvPr id="1" name=""/>
        <p:cNvGrpSpPr/>
        <p:nvPr/>
      </p:nvGrpSpPr>
      <p:grpSpPr>
        <a:xfrm>
          <a:off x="0" y="0"/>
          <a:ext cx="0" cy="0"/>
          <a:chOff x="0" y="0"/>
          <a:chExt cx="0" cy="0"/>
        </a:xfrm>
      </p:grpSpPr>
      <p:sp>
        <p:nvSpPr>
          <p:cNvPr id="75" name="Google Shape;37;p26"/>
          <p:cNvSpPr/>
          <p:nvPr/>
        </p:nvSpPr>
        <p:spPr>
          <a:xfrm rot="10800000" flipH="1">
            <a:off x="181649" y="822024"/>
            <a:ext cx="9356702" cy="65313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286" y="0"/>
                </a:lnTo>
                <a:cubicBezTo>
                  <a:pt x="20564" y="0"/>
                  <a:pt x="21600" y="1484"/>
                  <a:pt x="21600" y="3316"/>
                </a:cubicBezTo>
                <a:lnTo>
                  <a:pt x="21600" y="21600"/>
                </a:lnTo>
                <a:lnTo>
                  <a:pt x="0" y="21600"/>
                </a:lnTo>
                <a:close/>
              </a:path>
            </a:pathLst>
          </a:custGeom>
          <a:solidFill>
            <a:srgbClr val="EFEFEF"/>
          </a:solidFill>
          <a:ln w="12700">
            <a:miter lim="400000"/>
          </a:ln>
        </p:spPr>
        <p:txBody>
          <a:bodyPr lIns="0" tIns="0" rIns="0" bIns="0" anchor="ctr"/>
          <a:lstStyle/>
          <a:p>
            <a:endParaRPr/>
          </a:p>
        </p:txBody>
      </p:sp>
      <p:sp>
        <p:nvSpPr>
          <p:cNvPr id="76" name="Google Shape;38;p26"/>
          <p:cNvSpPr/>
          <p:nvPr/>
        </p:nvSpPr>
        <p:spPr>
          <a:xfrm>
            <a:off x="180899" y="180900"/>
            <a:ext cx="7911002" cy="651000"/>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solidFill>
            <a:srgbClr val="741B47"/>
          </a:solidFill>
          <a:ln w="12700">
            <a:miter lim="400000"/>
          </a:ln>
        </p:spPr>
        <p:txBody>
          <a:bodyPr lIns="0" tIns="0" rIns="0" bIns="0" anchor="b"/>
          <a:lstStyle/>
          <a:p>
            <a:endParaRPr/>
          </a:p>
        </p:txBody>
      </p:sp>
      <p:grpSp>
        <p:nvGrpSpPr>
          <p:cNvPr id="79" name="Google Shape;39;p26"/>
          <p:cNvGrpSpPr/>
          <p:nvPr/>
        </p:nvGrpSpPr>
        <p:grpSpPr>
          <a:xfrm>
            <a:off x="8091899" y="451666"/>
            <a:ext cx="662101" cy="380235"/>
            <a:chOff x="0" y="0"/>
            <a:chExt cx="662099" cy="380233"/>
          </a:xfrm>
        </p:grpSpPr>
        <p:sp>
          <p:nvSpPr>
            <p:cNvPr id="77" name="Rectángulo"/>
            <p:cNvSpPr/>
            <p:nvPr/>
          </p:nvSpPr>
          <p:spPr>
            <a:xfrm>
              <a:off x="0" y="327733"/>
              <a:ext cx="662100" cy="52501"/>
            </a:xfrm>
            <a:prstGeom prst="rect">
              <a:avLst/>
            </a:prstGeom>
            <a:solidFill>
              <a:srgbClr val="0F69B4"/>
            </a:solidFill>
            <a:ln w="12700" cap="flat">
              <a:noFill/>
              <a:miter lim="400000"/>
            </a:ln>
            <a:effectLst/>
          </p:spPr>
          <p:txBody>
            <a:bodyPr wrap="square" lIns="0" tIns="0" rIns="0" bIns="0" numCol="1" anchor="b">
              <a:noAutofit/>
            </a:bodyPr>
            <a:lstStyle/>
            <a:p>
              <a:endParaRPr/>
            </a:p>
          </p:txBody>
        </p:sp>
        <p:sp>
          <p:nvSpPr>
            <p:cNvPr id="78" name="Texto"/>
            <p:cNvSpPr txBox="1"/>
            <p:nvPr/>
          </p:nvSpPr>
          <p:spPr>
            <a:xfrm>
              <a:off x="0" y="-1"/>
              <a:ext cx="662100" cy="380235"/>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4" tIns="91424" rIns="91424" bIns="91424" numCol="1" anchor="b">
              <a:spAutoFit/>
            </a:bodyPr>
            <a:lstStyle/>
            <a:p>
              <a:r>
                <a:t> </a:t>
              </a:r>
            </a:p>
          </p:txBody>
        </p:sp>
      </p:grpSp>
      <p:grpSp>
        <p:nvGrpSpPr>
          <p:cNvPr id="82" name="Google Shape;40;p26"/>
          <p:cNvGrpSpPr/>
          <p:nvPr/>
        </p:nvGrpSpPr>
        <p:grpSpPr>
          <a:xfrm>
            <a:off x="8753999" y="451666"/>
            <a:ext cx="785401" cy="380235"/>
            <a:chOff x="0" y="0"/>
            <a:chExt cx="785400" cy="380233"/>
          </a:xfrm>
        </p:grpSpPr>
        <p:sp>
          <p:nvSpPr>
            <p:cNvPr id="80" name="Rectángulo"/>
            <p:cNvSpPr/>
            <p:nvPr/>
          </p:nvSpPr>
          <p:spPr>
            <a:xfrm>
              <a:off x="0" y="327733"/>
              <a:ext cx="785401" cy="52501"/>
            </a:xfrm>
            <a:prstGeom prst="rect">
              <a:avLst/>
            </a:prstGeom>
            <a:solidFill>
              <a:srgbClr val="EB3C46"/>
            </a:solidFill>
            <a:ln w="12700" cap="flat">
              <a:noFill/>
              <a:miter lim="400000"/>
            </a:ln>
            <a:effectLst/>
          </p:spPr>
          <p:txBody>
            <a:bodyPr wrap="square" lIns="0" tIns="0" rIns="0" bIns="0" numCol="1" anchor="b">
              <a:noAutofit/>
            </a:bodyPr>
            <a:lstStyle/>
            <a:p>
              <a:endParaRPr/>
            </a:p>
          </p:txBody>
        </p:sp>
        <p:sp>
          <p:nvSpPr>
            <p:cNvPr id="81" name="Texto"/>
            <p:cNvSpPr txBox="1"/>
            <p:nvPr/>
          </p:nvSpPr>
          <p:spPr>
            <a:xfrm>
              <a:off x="0" y="-1"/>
              <a:ext cx="785401" cy="380235"/>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4" tIns="91424" rIns="91424" bIns="91424" numCol="1" anchor="b">
              <a:spAutoFit/>
            </a:bodyPr>
            <a:lstStyle/>
            <a:p>
              <a:r>
                <a:t> </a:t>
              </a:r>
            </a:p>
          </p:txBody>
        </p:sp>
      </p:grpSp>
      <p:sp>
        <p:nvSpPr>
          <p:cNvPr id="85" name="Número de diapositiva"/>
          <p:cNvSpPr txBox="1">
            <a:spLocks noGrp="1"/>
          </p:cNvSpPr>
          <p:nvPr>
            <p:ph type="sldNum" sz="quarter" idx="2"/>
          </p:nvPr>
        </p:nvSpPr>
        <p:spPr>
          <a:xfrm>
            <a:off x="371685" y="6881800"/>
            <a:ext cx="337161" cy="317118"/>
          </a:xfrm>
          <a:prstGeom prst="rect">
            <a:avLst/>
          </a:prstGeom>
        </p:spPr>
        <p:txBody>
          <a:bodyPr lIns="91424" tIns="91424" rIns="91424" bIns="91424" anchor="t"/>
          <a:lstStyle>
            <a:lvl1pPr>
              <a:defRPr sz="1100">
                <a:latin typeface="Calibri"/>
                <a:ea typeface="Calibri"/>
                <a:cs typeface="Calibri"/>
                <a:sym typeface="Calibri"/>
              </a:defRPr>
            </a:lvl1pPr>
          </a:lstStyle>
          <a:p>
            <a:fld id="{86CB4B4D-7CA3-9044-876B-883B54F8677D}" type="slidenum">
              <a:t>‹Nº›</a:t>
            </a:fld>
            <a:endParaRPr/>
          </a:p>
        </p:txBody>
      </p:sp>
      <p:sp>
        <p:nvSpPr>
          <p:cNvPr id="86" name="Google Shape;44;p26"/>
          <p:cNvSpPr txBox="1"/>
          <p:nvPr/>
        </p:nvSpPr>
        <p:spPr>
          <a:xfrm>
            <a:off x="375975" y="6881800"/>
            <a:ext cx="6786599" cy="31711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4" tIns="91424" rIns="91424" bIns="91424">
            <a:spAutoFit/>
          </a:bodyPr>
          <a:lstStyle/>
          <a:p>
            <a:pPr>
              <a:defRPr sz="1100">
                <a:solidFill>
                  <a:srgbClr val="741B47"/>
                </a:solidFill>
                <a:latin typeface="Calibri"/>
                <a:ea typeface="Calibri"/>
                <a:cs typeface="Calibri"/>
                <a:sym typeface="Calibri"/>
              </a:defRPr>
            </a:pPr>
            <a:r>
              <a:t>        MECÁNICA AUTOMOTRIZ</a:t>
            </a:r>
            <a:r>
              <a:rPr>
                <a:solidFill>
                  <a:srgbClr val="000000"/>
                </a:solidFill>
              </a:rPr>
              <a:t> | 3° Medio | Presentación</a:t>
            </a:r>
          </a:p>
        </p:txBody>
      </p:sp>
      <p:sp>
        <p:nvSpPr>
          <p:cNvPr id="14" name="Google Shape;23;p27"/>
          <p:cNvSpPr txBox="1"/>
          <p:nvPr userDrawn="1"/>
        </p:nvSpPr>
        <p:spPr>
          <a:xfrm>
            <a:off x="8443617" y="271142"/>
            <a:ext cx="1166701" cy="43085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4" tIns="91424" rIns="91424" bIns="91424">
            <a:spAutoFit/>
          </a:bodyPr>
          <a:lstStyle/>
          <a:p>
            <a:pPr algn="r">
              <a:defRPr sz="1200">
                <a:latin typeface="Calibri"/>
                <a:ea typeface="Calibri"/>
                <a:cs typeface="Calibri"/>
                <a:sym typeface="Calibri"/>
              </a:defRPr>
            </a:pPr>
            <a:r>
              <a:rPr dirty="0" err="1"/>
              <a:t>Actividad</a:t>
            </a:r>
            <a:r>
              <a:rPr dirty="0"/>
              <a:t> </a:t>
            </a:r>
            <a:r>
              <a:rPr lang="es-CL" dirty="0" smtClean="0"/>
              <a:t>4</a:t>
            </a:r>
            <a:r>
              <a:rPr dirty="0" smtClean="0"/>
              <a:t>|</a:t>
            </a:r>
            <a:r>
              <a:rPr sz="1600" dirty="0" smtClean="0">
                <a:solidFill>
                  <a:srgbClr val="741B47"/>
                </a:solidFill>
              </a:rPr>
              <a:t>2</a:t>
            </a:r>
            <a:endParaRPr sz="1600" dirty="0">
              <a:solidFill>
                <a:srgbClr val="741B47"/>
              </a:solidFill>
            </a:endParaRPr>
          </a:p>
        </p:txBody>
      </p:sp>
      <p:sp>
        <p:nvSpPr>
          <p:cNvPr id="15" name="Google Shape;33;p25"/>
          <p:cNvSpPr txBox="1"/>
          <p:nvPr userDrawn="1"/>
        </p:nvSpPr>
        <p:spPr>
          <a:xfrm>
            <a:off x="442650" y="350325"/>
            <a:ext cx="7441801" cy="40007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4" tIns="91424" rIns="91424" bIns="91424">
            <a:spAutoFit/>
          </a:bodyPr>
          <a:lstStyle/>
          <a:p>
            <a:pPr>
              <a:defRPr b="1">
                <a:solidFill>
                  <a:srgbClr val="FFFFFF"/>
                </a:solidFill>
                <a:latin typeface="Calibri"/>
                <a:ea typeface="Calibri"/>
                <a:cs typeface="Calibri"/>
                <a:sym typeface="Calibri"/>
              </a:defRPr>
            </a:pPr>
            <a:r>
              <a:rPr dirty="0"/>
              <a:t>MÓDULO</a:t>
            </a:r>
            <a:r>
              <a:rPr b="0" dirty="0"/>
              <a:t>  </a:t>
            </a:r>
            <a:r>
              <a:rPr lang="es-CL" b="0" dirty="0" smtClean="0"/>
              <a:t>Manejo de residuos y desechos automotrices</a:t>
            </a:r>
            <a:endParaRPr b="0" dirty="0"/>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x">
  <p:cSld name="TITLE_AND_TWO_COLUMNS">
    <p:spTree>
      <p:nvGrpSpPr>
        <p:cNvPr id="1" name=""/>
        <p:cNvGrpSpPr/>
        <p:nvPr/>
      </p:nvGrpSpPr>
      <p:grpSpPr>
        <a:xfrm>
          <a:off x="0" y="0"/>
          <a:ext cx="0" cy="0"/>
          <a:chOff x="0" y="0"/>
          <a:chExt cx="0" cy="0"/>
        </a:xfrm>
      </p:grpSpPr>
      <p:sp>
        <p:nvSpPr>
          <p:cNvPr id="93" name="Google Shape;46;p28"/>
          <p:cNvSpPr/>
          <p:nvPr/>
        </p:nvSpPr>
        <p:spPr>
          <a:xfrm rot="10800000" flipH="1">
            <a:off x="181649" y="822024"/>
            <a:ext cx="9356702" cy="65313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286" y="0"/>
                </a:lnTo>
                <a:cubicBezTo>
                  <a:pt x="20564" y="0"/>
                  <a:pt x="21600" y="1484"/>
                  <a:pt x="21600" y="3316"/>
                </a:cubicBezTo>
                <a:lnTo>
                  <a:pt x="21600" y="21600"/>
                </a:lnTo>
                <a:lnTo>
                  <a:pt x="0" y="21600"/>
                </a:lnTo>
                <a:close/>
              </a:path>
            </a:pathLst>
          </a:custGeom>
          <a:solidFill>
            <a:srgbClr val="BA9BA5">
              <a:alpha val="25490"/>
            </a:srgbClr>
          </a:solidFill>
          <a:ln w="12700">
            <a:miter lim="400000"/>
          </a:ln>
        </p:spPr>
        <p:txBody>
          <a:bodyPr lIns="0" tIns="0" rIns="0" bIns="0" anchor="ctr"/>
          <a:lstStyle/>
          <a:p>
            <a:endParaRPr/>
          </a:p>
        </p:txBody>
      </p:sp>
      <p:sp>
        <p:nvSpPr>
          <p:cNvPr id="94" name="Google Shape;47;p28"/>
          <p:cNvSpPr/>
          <p:nvPr/>
        </p:nvSpPr>
        <p:spPr>
          <a:xfrm>
            <a:off x="180899" y="180900"/>
            <a:ext cx="7911002" cy="651000"/>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solidFill>
            <a:srgbClr val="741B47"/>
          </a:solidFill>
          <a:ln w="12700">
            <a:miter lim="400000"/>
          </a:ln>
        </p:spPr>
        <p:txBody>
          <a:bodyPr lIns="0" tIns="0" rIns="0" bIns="0" anchor="b"/>
          <a:lstStyle/>
          <a:p>
            <a:endParaRPr/>
          </a:p>
        </p:txBody>
      </p:sp>
      <p:grpSp>
        <p:nvGrpSpPr>
          <p:cNvPr id="97" name="Google Shape;48;p28"/>
          <p:cNvGrpSpPr/>
          <p:nvPr/>
        </p:nvGrpSpPr>
        <p:grpSpPr>
          <a:xfrm>
            <a:off x="8091899" y="451666"/>
            <a:ext cx="662101" cy="380235"/>
            <a:chOff x="0" y="0"/>
            <a:chExt cx="662099" cy="380233"/>
          </a:xfrm>
        </p:grpSpPr>
        <p:sp>
          <p:nvSpPr>
            <p:cNvPr id="95" name="Rectángulo"/>
            <p:cNvSpPr/>
            <p:nvPr/>
          </p:nvSpPr>
          <p:spPr>
            <a:xfrm>
              <a:off x="0" y="327733"/>
              <a:ext cx="662100" cy="52501"/>
            </a:xfrm>
            <a:prstGeom prst="rect">
              <a:avLst/>
            </a:prstGeom>
            <a:solidFill>
              <a:srgbClr val="0F69B4"/>
            </a:solidFill>
            <a:ln w="12700" cap="flat">
              <a:noFill/>
              <a:miter lim="400000"/>
            </a:ln>
            <a:effectLst/>
          </p:spPr>
          <p:txBody>
            <a:bodyPr wrap="square" lIns="0" tIns="0" rIns="0" bIns="0" numCol="1" anchor="b">
              <a:noAutofit/>
            </a:bodyPr>
            <a:lstStyle/>
            <a:p>
              <a:endParaRPr/>
            </a:p>
          </p:txBody>
        </p:sp>
        <p:sp>
          <p:nvSpPr>
            <p:cNvPr id="96" name="Texto"/>
            <p:cNvSpPr txBox="1"/>
            <p:nvPr/>
          </p:nvSpPr>
          <p:spPr>
            <a:xfrm>
              <a:off x="0" y="-1"/>
              <a:ext cx="662100" cy="380235"/>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4" tIns="91424" rIns="91424" bIns="91424" numCol="1" anchor="b">
              <a:spAutoFit/>
            </a:bodyPr>
            <a:lstStyle/>
            <a:p>
              <a:r>
                <a:t> </a:t>
              </a:r>
            </a:p>
          </p:txBody>
        </p:sp>
      </p:grpSp>
      <p:grpSp>
        <p:nvGrpSpPr>
          <p:cNvPr id="100" name="Google Shape;49;p28"/>
          <p:cNvGrpSpPr/>
          <p:nvPr/>
        </p:nvGrpSpPr>
        <p:grpSpPr>
          <a:xfrm>
            <a:off x="8753999" y="451666"/>
            <a:ext cx="785401" cy="380235"/>
            <a:chOff x="0" y="0"/>
            <a:chExt cx="785400" cy="380233"/>
          </a:xfrm>
        </p:grpSpPr>
        <p:sp>
          <p:nvSpPr>
            <p:cNvPr id="98" name="Rectángulo"/>
            <p:cNvSpPr/>
            <p:nvPr/>
          </p:nvSpPr>
          <p:spPr>
            <a:xfrm>
              <a:off x="0" y="327733"/>
              <a:ext cx="785401" cy="52501"/>
            </a:xfrm>
            <a:prstGeom prst="rect">
              <a:avLst/>
            </a:prstGeom>
            <a:solidFill>
              <a:srgbClr val="EB3C46"/>
            </a:solidFill>
            <a:ln w="12700" cap="flat">
              <a:noFill/>
              <a:miter lim="400000"/>
            </a:ln>
            <a:effectLst/>
          </p:spPr>
          <p:txBody>
            <a:bodyPr wrap="square" lIns="0" tIns="0" rIns="0" bIns="0" numCol="1" anchor="b">
              <a:noAutofit/>
            </a:bodyPr>
            <a:lstStyle/>
            <a:p>
              <a:endParaRPr/>
            </a:p>
          </p:txBody>
        </p:sp>
        <p:sp>
          <p:nvSpPr>
            <p:cNvPr id="99" name="Texto"/>
            <p:cNvSpPr txBox="1"/>
            <p:nvPr/>
          </p:nvSpPr>
          <p:spPr>
            <a:xfrm>
              <a:off x="0" y="-1"/>
              <a:ext cx="785401" cy="380235"/>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4" tIns="91424" rIns="91424" bIns="91424" numCol="1" anchor="b">
              <a:spAutoFit/>
            </a:bodyPr>
            <a:lstStyle/>
            <a:p>
              <a:r>
                <a:t> </a:t>
              </a:r>
            </a:p>
          </p:txBody>
        </p:sp>
      </p:grpSp>
      <p:sp>
        <p:nvSpPr>
          <p:cNvPr id="103" name="Número de diapositiva"/>
          <p:cNvSpPr txBox="1">
            <a:spLocks noGrp="1"/>
          </p:cNvSpPr>
          <p:nvPr>
            <p:ph type="sldNum" sz="quarter" idx="2"/>
          </p:nvPr>
        </p:nvSpPr>
        <p:spPr>
          <a:xfrm>
            <a:off x="371685" y="6881800"/>
            <a:ext cx="337161" cy="317118"/>
          </a:xfrm>
          <a:prstGeom prst="rect">
            <a:avLst/>
          </a:prstGeom>
        </p:spPr>
        <p:txBody>
          <a:bodyPr lIns="91424" tIns="91424" rIns="91424" bIns="91424" anchor="t"/>
          <a:lstStyle>
            <a:lvl1pPr>
              <a:defRPr sz="1100">
                <a:latin typeface="Calibri"/>
                <a:ea typeface="Calibri"/>
                <a:cs typeface="Calibri"/>
                <a:sym typeface="Calibri"/>
              </a:defRPr>
            </a:lvl1pPr>
          </a:lstStyle>
          <a:p>
            <a:fld id="{86CB4B4D-7CA3-9044-876B-883B54F8677D}" type="slidenum">
              <a:t>‹Nº›</a:t>
            </a:fld>
            <a:endParaRPr/>
          </a:p>
        </p:txBody>
      </p:sp>
      <p:sp>
        <p:nvSpPr>
          <p:cNvPr id="104" name="Google Shape;53;p28"/>
          <p:cNvSpPr txBox="1"/>
          <p:nvPr/>
        </p:nvSpPr>
        <p:spPr>
          <a:xfrm>
            <a:off x="375975" y="6881800"/>
            <a:ext cx="6786599" cy="31711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4" tIns="91424" rIns="91424" bIns="91424">
            <a:spAutoFit/>
          </a:bodyPr>
          <a:lstStyle/>
          <a:p>
            <a:pPr>
              <a:defRPr sz="1100">
                <a:solidFill>
                  <a:srgbClr val="741B47"/>
                </a:solidFill>
                <a:latin typeface="Calibri"/>
                <a:ea typeface="Calibri"/>
                <a:cs typeface="Calibri"/>
                <a:sym typeface="Calibri"/>
              </a:defRPr>
            </a:pPr>
            <a:r>
              <a:t>        MECÁNICA AUTOMOTRIZ</a:t>
            </a:r>
            <a:r>
              <a:rPr>
                <a:solidFill>
                  <a:srgbClr val="000000"/>
                </a:solidFill>
              </a:rPr>
              <a:t> | 3° Medio | Presentación</a:t>
            </a:r>
          </a:p>
        </p:txBody>
      </p:sp>
      <p:sp>
        <p:nvSpPr>
          <p:cNvPr id="14" name="Google Shape;23;p27"/>
          <p:cNvSpPr txBox="1"/>
          <p:nvPr userDrawn="1"/>
        </p:nvSpPr>
        <p:spPr>
          <a:xfrm>
            <a:off x="8443617" y="271142"/>
            <a:ext cx="1166701" cy="43085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4" tIns="91424" rIns="91424" bIns="91424">
            <a:spAutoFit/>
          </a:bodyPr>
          <a:lstStyle/>
          <a:p>
            <a:pPr algn="r">
              <a:defRPr sz="1200">
                <a:latin typeface="Calibri"/>
                <a:ea typeface="Calibri"/>
                <a:cs typeface="Calibri"/>
                <a:sym typeface="Calibri"/>
              </a:defRPr>
            </a:pPr>
            <a:r>
              <a:rPr dirty="0" err="1"/>
              <a:t>Actividad</a:t>
            </a:r>
            <a:r>
              <a:rPr dirty="0"/>
              <a:t> </a:t>
            </a:r>
            <a:r>
              <a:rPr lang="es-CL" dirty="0" smtClean="0"/>
              <a:t>4</a:t>
            </a:r>
            <a:r>
              <a:rPr dirty="0" smtClean="0"/>
              <a:t>|</a:t>
            </a:r>
            <a:r>
              <a:rPr sz="1600" dirty="0" smtClean="0">
                <a:solidFill>
                  <a:srgbClr val="741B47"/>
                </a:solidFill>
              </a:rPr>
              <a:t>2</a:t>
            </a:r>
            <a:endParaRPr sz="1600" dirty="0">
              <a:solidFill>
                <a:srgbClr val="741B47"/>
              </a:solidFill>
            </a:endParaRPr>
          </a:p>
        </p:txBody>
      </p:sp>
      <p:sp>
        <p:nvSpPr>
          <p:cNvPr id="15" name="Google Shape;33;p25"/>
          <p:cNvSpPr txBox="1"/>
          <p:nvPr userDrawn="1"/>
        </p:nvSpPr>
        <p:spPr>
          <a:xfrm>
            <a:off x="442650" y="350325"/>
            <a:ext cx="7441801" cy="40007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4" tIns="91424" rIns="91424" bIns="91424">
            <a:spAutoFit/>
          </a:bodyPr>
          <a:lstStyle/>
          <a:p>
            <a:pPr>
              <a:defRPr b="1">
                <a:solidFill>
                  <a:srgbClr val="FFFFFF"/>
                </a:solidFill>
                <a:latin typeface="Calibri"/>
                <a:ea typeface="Calibri"/>
                <a:cs typeface="Calibri"/>
                <a:sym typeface="Calibri"/>
              </a:defRPr>
            </a:pPr>
            <a:r>
              <a:rPr dirty="0"/>
              <a:t>MÓDULO</a:t>
            </a:r>
            <a:r>
              <a:rPr b="0" dirty="0"/>
              <a:t>  </a:t>
            </a:r>
            <a:r>
              <a:rPr lang="es-CL" b="0" dirty="0" smtClean="0"/>
              <a:t>Manejo de residuos y desechos automotrices</a:t>
            </a:r>
            <a:endParaRPr b="0" dirty="0"/>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x">
  <p:cSld name="1_One column text 2">
    <p:spTree>
      <p:nvGrpSpPr>
        <p:cNvPr id="1" name=""/>
        <p:cNvGrpSpPr/>
        <p:nvPr/>
      </p:nvGrpSpPr>
      <p:grpSpPr>
        <a:xfrm>
          <a:off x="0" y="0"/>
          <a:ext cx="0" cy="0"/>
          <a:chOff x="0" y="0"/>
          <a:chExt cx="0" cy="0"/>
        </a:xfrm>
      </p:grpSpPr>
      <p:sp>
        <p:nvSpPr>
          <p:cNvPr id="12" name="Google Shape;80;p29"/>
          <p:cNvSpPr/>
          <p:nvPr userDrawn="1"/>
        </p:nvSpPr>
        <p:spPr>
          <a:xfrm rot="10800000" flipH="1">
            <a:off x="181649" y="822024"/>
            <a:ext cx="9356702" cy="6531301"/>
          </a:xfrm>
          <a:custGeom>
            <a:avLst/>
            <a:gdLst/>
            <a:ahLst/>
            <a:cxnLst/>
            <a:rect l="l" t="t" r="r" b="b"/>
            <a:pathLst>
              <a:path w="21600" h="21600" extrusionOk="0">
                <a:moveTo>
                  <a:pt x="0" y="0"/>
                </a:moveTo>
                <a:lnTo>
                  <a:pt x="19286" y="0"/>
                </a:lnTo>
                <a:cubicBezTo>
                  <a:pt x="20564" y="0"/>
                  <a:pt x="21600" y="1484"/>
                  <a:pt x="21600" y="3316"/>
                </a:cubicBezTo>
                <a:lnTo>
                  <a:pt x="21600" y="21600"/>
                </a:lnTo>
                <a:lnTo>
                  <a:pt x="0" y="21600"/>
                </a:lnTo>
                <a:close/>
              </a:path>
            </a:pathLst>
          </a:custGeom>
          <a:solidFill>
            <a:srgbClr val="EFEFEF"/>
          </a:solidFill>
          <a:ln>
            <a:noFill/>
          </a:ln>
        </p:spPr>
        <p:txBody>
          <a:bodyPr spcFirstLastPara="1" wrap="square" lIns="0" tIns="0" rIns="0" bIns="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13" name="Google Shape;81;p29"/>
          <p:cNvGrpSpPr/>
          <p:nvPr userDrawn="1"/>
        </p:nvGrpSpPr>
        <p:grpSpPr>
          <a:xfrm>
            <a:off x="8091899" y="451665"/>
            <a:ext cx="662102" cy="380237"/>
            <a:chOff x="0" y="-1"/>
            <a:chExt cx="662100" cy="380235"/>
          </a:xfrm>
        </p:grpSpPr>
        <p:sp>
          <p:nvSpPr>
            <p:cNvPr id="14" name="Google Shape;82;p29"/>
            <p:cNvSpPr/>
            <p:nvPr/>
          </p:nvSpPr>
          <p:spPr>
            <a:xfrm>
              <a:off x="0" y="327733"/>
              <a:ext cx="662100" cy="52501"/>
            </a:xfrm>
            <a:prstGeom prst="rect">
              <a:avLst/>
            </a:prstGeom>
            <a:solidFill>
              <a:srgbClr val="0F69B4"/>
            </a:solidFill>
            <a:ln>
              <a:noFill/>
            </a:ln>
          </p:spPr>
          <p:txBody>
            <a:bodyPr spcFirstLastPara="1" wrap="square" lIns="0" tIns="0" rIns="0" bIns="0" anchor="b"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5" name="Google Shape;83;p29"/>
            <p:cNvSpPr txBox="1"/>
            <p:nvPr/>
          </p:nvSpPr>
          <p:spPr>
            <a:xfrm>
              <a:off x="0" y="-1"/>
              <a:ext cx="662100" cy="380235"/>
            </a:xfrm>
            <a:prstGeom prst="rect">
              <a:avLst/>
            </a:prstGeom>
            <a:noFill/>
            <a:ln>
              <a:noFill/>
            </a:ln>
          </p:spPr>
          <p:txBody>
            <a:bodyPr spcFirstLastPara="1" wrap="square" lIns="91400" tIns="91400" rIns="91400" bIns="91400" anchor="b" anchorCtr="0">
              <a:spAutoFit/>
            </a:bodyPr>
            <a:lstStyle/>
            <a:p>
              <a:pPr marL="0" marR="0" lvl="0" indent="0" algn="l" rtl="0">
                <a:lnSpc>
                  <a:spcPct val="100000"/>
                </a:lnSpc>
                <a:spcBef>
                  <a:spcPts val="0"/>
                </a:spcBef>
                <a:spcAft>
                  <a:spcPts val="0"/>
                </a:spcAft>
                <a:buClr>
                  <a:srgbClr val="000000"/>
                </a:buClr>
                <a:buSzPts val="1400"/>
                <a:buFont typeface="Arial"/>
                <a:buNone/>
              </a:pPr>
              <a:r>
                <a:rPr lang="en-US" sz="1400" b="0" i="0" u="none" strike="noStrike" cap="none">
                  <a:solidFill>
                    <a:srgbClr val="000000"/>
                  </a:solidFill>
                  <a:latin typeface="Arial"/>
                  <a:ea typeface="Arial"/>
                  <a:cs typeface="Arial"/>
                  <a:sym typeface="Arial"/>
                </a:rPr>
                <a:t> </a:t>
              </a:r>
              <a:endParaRPr/>
            </a:p>
          </p:txBody>
        </p:sp>
      </p:grpSp>
      <p:grpSp>
        <p:nvGrpSpPr>
          <p:cNvPr id="16" name="Google Shape;84;p29"/>
          <p:cNvGrpSpPr/>
          <p:nvPr userDrawn="1"/>
        </p:nvGrpSpPr>
        <p:grpSpPr>
          <a:xfrm>
            <a:off x="8753999" y="451665"/>
            <a:ext cx="785402" cy="380237"/>
            <a:chOff x="0" y="-1"/>
            <a:chExt cx="785401" cy="380235"/>
          </a:xfrm>
        </p:grpSpPr>
        <p:sp>
          <p:nvSpPr>
            <p:cNvPr id="17" name="Google Shape;85;p29"/>
            <p:cNvSpPr/>
            <p:nvPr/>
          </p:nvSpPr>
          <p:spPr>
            <a:xfrm>
              <a:off x="0" y="327733"/>
              <a:ext cx="785401" cy="52501"/>
            </a:xfrm>
            <a:prstGeom prst="rect">
              <a:avLst/>
            </a:prstGeom>
            <a:solidFill>
              <a:srgbClr val="EB3C46"/>
            </a:solidFill>
            <a:ln>
              <a:noFill/>
            </a:ln>
          </p:spPr>
          <p:txBody>
            <a:bodyPr spcFirstLastPara="1" wrap="square" lIns="0" tIns="0" rIns="0" bIns="0" anchor="b"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8" name="Google Shape;86;p29"/>
            <p:cNvSpPr txBox="1"/>
            <p:nvPr/>
          </p:nvSpPr>
          <p:spPr>
            <a:xfrm>
              <a:off x="0" y="-1"/>
              <a:ext cx="785401" cy="380235"/>
            </a:xfrm>
            <a:prstGeom prst="rect">
              <a:avLst/>
            </a:prstGeom>
            <a:noFill/>
            <a:ln>
              <a:noFill/>
            </a:ln>
          </p:spPr>
          <p:txBody>
            <a:bodyPr spcFirstLastPara="1" wrap="square" lIns="91400" tIns="91400" rIns="91400" bIns="91400" anchor="b" anchorCtr="0">
              <a:spAutoFit/>
            </a:bodyPr>
            <a:lstStyle/>
            <a:p>
              <a:pPr marL="0" marR="0" lvl="0" indent="0" algn="l" rtl="0">
                <a:lnSpc>
                  <a:spcPct val="100000"/>
                </a:lnSpc>
                <a:spcBef>
                  <a:spcPts val="0"/>
                </a:spcBef>
                <a:spcAft>
                  <a:spcPts val="0"/>
                </a:spcAft>
                <a:buClr>
                  <a:srgbClr val="000000"/>
                </a:buClr>
                <a:buSzPts val="1400"/>
                <a:buFont typeface="Arial"/>
                <a:buNone/>
              </a:pPr>
              <a:r>
                <a:rPr lang="en-US" sz="1400" b="0" i="0" u="none" strike="noStrike" cap="none">
                  <a:solidFill>
                    <a:srgbClr val="000000"/>
                  </a:solidFill>
                  <a:latin typeface="Arial"/>
                  <a:ea typeface="Arial"/>
                  <a:cs typeface="Arial"/>
                  <a:sym typeface="Arial"/>
                </a:rPr>
                <a:t> </a:t>
              </a:r>
              <a:endParaRPr/>
            </a:p>
          </p:txBody>
        </p:sp>
      </p:grpSp>
      <p:sp>
        <p:nvSpPr>
          <p:cNvPr id="19" name="Google Shape;88;p29"/>
          <p:cNvSpPr txBox="1"/>
          <p:nvPr userDrawn="1"/>
        </p:nvSpPr>
        <p:spPr>
          <a:xfrm>
            <a:off x="8170651" y="288449"/>
            <a:ext cx="1166701" cy="372209"/>
          </a:xfrm>
          <a:prstGeom prst="rect">
            <a:avLst/>
          </a:prstGeom>
          <a:noFill/>
          <a:ln>
            <a:noFill/>
          </a:ln>
        </p:spPr>
        <p:txBody>
          <a:bodyPr spcFirstLastPara="1" wrap="square" lIns="91400" tIns="91400" rIns="91400" bIns="91400" anchor="t" anchorCtr="0">
            <a:spAutoFit/>
          </a:bodyPr>
          <a:lstStyle/>
          <a:p>
            <a:pPr marL="0" marR="0" lvl="0" indent="0" algn="r" rtl="0">
              <a:lnSpc>
                <a:spcPct val="100000"/>
              </a:lnSpc>
              <a:spcBef>
                <a:spcPts val="0"/>
              </a:spcBef>
              <a:spcAft>
                <a:spcPts val="0"/>
              </a:spcAft>
              <a:buClr>
                <a:srgbClr val="000000"/>
              </a:buClr>
              <a:buSzPts val="1400"/>
              <a:buFont typeface="Calibri"/>
              <a:buNone/>
            </a:pPr>
            <a:r>
              <a:rPr lang="en-US" sz="1400" b="1" i="0" u="none" strike="noStrike" cap="none">
                <a:solidFill>
                  <a:srgbClr val="000000"/>
                </a:solidFill>
                <a:latin typeface="Calibri"/>
                <a:ea typeface="Calibri"/>
                <a:cs typeface="Calibri"/>
                <a:sym typeface="Calibri"/>
              </a:rPr>
              <a:t>¡Atención!</a:t>
            </a:r>
            <a:endParaRPr/>
          </a:p>
        </p:txBody>
      </p:sp>
      <p:sp>
        <p:nvSpPr>
          <p:cNvPr id="20" name="Google Shape;31;p6"/>
          <p:cNvSpPr/>
          <p:nvPr userDrawn="1"/>
        </p:nvSpPr>
        <p:spPr>
          <a:xfrm>
            <a:off x="181651" y="180900"/>
            <a:ext cx="7909200" cy="651000"/>
          </a:xfrm>
          <a:prstGeom prst="round2SameRect">
            <a:avLst>
              <a:gd name="adj1" fmla="val 16667"/>
              <a:gd name="adj2" fmla="val 0"/>
            </a:avLst>
          </a:prstGeom>
          <a:blipFill dpi="0" rotWithShape="0">
            <a:blip r:embed="rId2"/>
            <a:srcRect/>
            <a:tile tx="0" ty="0" sx="100000" sy="100000" flip="none" algn="tl"/>
          </a:blipFill>
          <a:ln>
            <a:noFill/>
          </a:ln>
        </p:spPr>
        <p:txBody>
          <a:bodyPr spcFirstLastPara="1" wrap="square" lIns="91425" tIns="91425" rIns="91425" bIns="91425" anchor="b" anchorCtr="0">
            <a:noAutofit/>
          </a:bodyPr>
          <a:lstStyle/>
          <a:p>
            <a:pPr marL="0" lvl="0" indent="0" algn="l" rtl="0">
              <a:spcBef>
                <a:spcPts val="0"/>
              </a:spcBef>
              <a:spcAft>
                <a:spcPts val="0"/>
              </a:spcAft>
              <a:buNone/>
            </a:pPr>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13" Type="http://schemas.openxmlformats.org/officeDocument/2006/relationships/image" Target="../media/image5.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3.png"/><Relationship Id="rId5" Type="http://schemas.openxmlformats.org/officeDocument/2006/relationships/slideLayout" Target="../slideLayouts/slideLayout5.xml"/><Relationship Id="rId10"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pSp>
        <p:nvGrpSpPr>
          <p:cNvPr id="4" name="Google Shape;7;p23"/>
          <p:cNvGrpSpPr/>
          <p:nvPr/>
        </p:nvGrpSpPr>
        <p:grpSpPr>
          <a:xfrm>
            <a:off x="242855" y="1756549"/>
            <a:ext cx="9346502" cy="5675924"/>
            <a:chOff x="0" y="0"/>
            <a:chExt cx="9346500" cy="5675922"/>
          </a:xfrm>
        </p:grpSpPr>
        <p:sp>
          <p:nvSpPr>
            <p:cNvPr id="2" name="Figura"/>
            <p:cNvSpPr/>
            <p:nvPr/>
          </p:nvSpPr>
          <p:spPr>
            <a:xfrm>
              <a:off x="-1" y="-1"/>
              <a:ext cx="9346502" cy="5675924"/>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587" y="0"/>
                  </a:lnTo>
                  <a:cubicBezTo>
                    <a:pt x="20699" y="0"/>
                    <a:pt x="21600" y="1484"/>
                    <a:pt x="21600" y="3316"/>
                  </a:cubicBezTo>
                  <a:lnTo>
                    <a:pt x="21600" y="21600"/>
                  </a:lnTo>
                  <a:lnTo>
                    <a:pt x="0" y="21600"/>
                  </a:lnTo>
                  <a:close/>
                </a:path>
              </a:pathLst>
            </a:custGeom>
            <a:solidFill>
              <a:srgbClr val="E9E1E4"/>
            </a:solidFill>
            <a:ln w="12700" cap="flat">
              <a:noFill/>
              <a:miter lim="400000"/>
            </a:ln>
            <a:effectLst/>
          </p:spPr>
          <p:txBody>
            <a:bodyPr wrap="square" lIns="0" tIns="0" rIns="0" bIns="0" numCol="1" anchor="ctr">
              <a:noAutofit/>
            </a:bodyPr>
            <a:lstStyle/>
            <a:p>
              <a:endParaRPr/>
            </a:p>
          </p:txBody>
        </p:sp>
        <p:sp>
          <p:nvSpPr>
            <p:cNvPr id="3" name="Texto"/>
            <p:cNvSpPr txBox="1"/>
            <p:nvPr/>
          </p:nvSpPr>
          <p:spPr>
            <a:xfrm>
              <a:off x="0" y="2647844"/>
              <a:ext cx="9091318" cy="380234"/>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4" tIns="91424" rIns="91424" bIns="91424" numCol="1" anchor="ctr">
              <a:spAutoFit/>
            </a:bodyPr>
            <a:lstStyle/>
            <a:p>
              <a:r>
                <a:t> </a:t>
              </a:r>
            </a:p>
          </p:txBody>
        </p:sp>
      </p:grpSp>
      <p:pic>
        <p:nvPicPr>
          <p:cNvPr id="5" name="Google Shape;8;p23" descr="Google Shape;8;p23"/>
          <p:cNvPicPr>
            <a:picLocks noChangeAspect="1"/>
          </p:cNvPicPr>
          <p:nvPr/>
        </p:nvPicPr>
        <p:blipFill>
          <a:blip r:embed="rId9">
            <a:extLst/>
          </a:blip>
          <a:stretch>
            <a:fillRect/>
          </a:stretch>
        </p:blipFill>
        <p:spPr>
          <a:xfrm>
            <a:off x="436350" y="419800"/>
            <a:ext cx="3659450" cy="680475"/>
          </a:xfrm>
          <a:prstGeom prst="rect">
            <a:avLst/>
          </a:prstGeom>
          <a:ln w="12700">
            <a:miter lim="400000"/>
          </a:ln>
        </p:spPr>
      </p:pic>
      <p:sp>
        <p:nvSpPr>
          <p:cNvPr id="6" name="Google Shape;9;p23"/>
          <p:cNvSpPr/>
          <p:nvPr/>
        </p:nvSpPr>
        <p:spPr>
          <a:xfrm>
            <a:off x="436350" y="6464001"/>
            <a:ext cx="7891862" cy="680475"/>
          </a:xfrm>
          <a:prstGeom prst="roundRect">
            <a:avLst>
              <a:gd name="adj" fmla="val 19335"/>
            </a:avLst>
          </a:prstGeom>
          <a:solidFill>
            <a:srgbClr val="BB9BA5"/>
          </a:solidFill>
          <a:ln w="12700">
            <a:miter lim="400000"/>
          </a:ln>
        </p:spPr>
        <p:txBody>
          <a:bodyPr lIns="0" tIns="0" rIns="0" bIns="0" anchor="ctr"/>
          <a:lstStyle/>
          <a:p>
            <a:pPr algn="ctr">
              <a:defRPr>
                <a:solidFill>
                  <a:srgbClr val="FFFFFF"/>
                </a:solidFill>
              </a:defRPr>
            </a:pPr>
            <a:endParaRPr/>
          </a:p>
        </p:txBody>
      </p:sp>
      <p:pic>
        <p:nvPicPr>
          <p:cNvPr id="7" name="Google Shape;10;p23" descr="Google Shape;10;p23"/>
          <p:cNvPicPr>
            <a:picLocks noChangeAspect="1"/>
          </p:cNvPicPr>
          <p:nvPr/>
        </p:nvPicPr>
        <p:blipFill>
          <a:blip r:embed="rId10">
            <a:extLst/>
          </a:blip>
          <a:stretch>
            <a:fillRect/>
          </a:stretch>
        </p:blipFill>
        <p:spPr>
          <a:xfrm>
            <a:off x="433440" y="6464000"/>
            <a:ext cx="690483" cy="680476"/>
          </a:xfrm>
          <a:prstGeom prst="rect">
            <a:avLst/>
          </a:prstGeom>
          <a:ln w="12700">
            <a:miter lim="400000"/>
          </a:ln>
        </p:spPr>
      </p:pic>
      <p:pic>
        <p:nvPicPr>
          <p:cNvPr id="8" name="Google Shape;11;p23" descr="Google Shape;11;p23"/>
          <p:cNvPicPr>
            <a:picLocks noChangeAspect="1"/>
          </p:cNvPicPr>
          <p:nvPr/>
        </p:nvPicPr>
        <p:blipFill>
          <a:blip r:embed="rId11">
            <a:extLst/>
          </a:blip>
          <a:stretch>
            <a:fillRect/>
          </a:stretch>
        </p:blipFill>
        <p:spPr>
          <a:xfrm>
            <a:off x="8272364" y="1222172"/>
            <a:ext cx="1080001" cy="241875"/>
          </a:xfrm>
          <a:prstGeom prst="rect">
            <a:avLst/>
          </a:prstGeom>
          <a:ln w="12700">
            <a:miter lim="400000"/>
          </a:ln>
        </p:spPr>
      </p:pic>
      <p:pic>
        <p:nvPicPr>
          <p:cNvPr id="9" name="Google Shape;12;p23" descr="Google Shape;12;p23"/>
          <p:cNvPicPr>
            <a:picLocks noChangeAspect="1"/>
          </p:cNvPicPr>
          <p:nvPr/>
        </p:nvPicPr>
        <p:blipFill>
          <a:blip r:embed="rId12">
            <a:extLst/>
          </a:blip>
          <a:stretch>
            <a:fillRect/>
          </a:stretch>
        </p:blipFill>
        <p:spPr>
          <a:xfrm>
            <a:off x="8272364" y="418596"/>
            <a:ext cx="1080001" cy="664778"/>
          </a:xfrm>
          <a:prstGeom prst="rect">
            <a:avLst/>
          </a:prstGeom>
          <a:ln w="12700">
            <a:miter lim="400000"/>
          </a:ln>
        </p:spPr>
      </p:pic>
      <p:pic>
        <p:nvPicPr>
          <p:cNvPr id="10" name="Google Shape;13;p23" descr="Google Shape;13;p23"/>
          <p:cNvPicPr>
            <a:picLocks noChangeAspect="1"/>
          </p:cNvPicPr>
          <p:nvPr/>
        </p:nvPicPr>
        <p:blipFill>
          <a:blip r:embed="rId13">
            <a:extLst/>
          </a:blip>
          <a:stretch>
            <a:fillRect/>
          </a:stretch>
        </p:blipFill>
        <p:spPr>
          <a:xfrm>
            <a:off x="8521706" y="6387272"/>
            <a:ext cx="830660" cy="756001"/>
          </a:xfrm>
          <a:prstGeom prst="rect">
            <a:avLst/>
          </a:prstGeom>
          <a:ln w="12700">
            <a:miter lim="400000"/>
          </a:ln>
        </p:spPr>
      </p:pic>
      <p:sp>
        <p:nvSpPr>
          <p:cNvPr id="11" name="Texto del título"/>
          <p:cNvSpPr txBox="1">
            <a:spLocks noGrp="1"/>
          </p:cNvSpPr>
          <p:nvPr>
            <p:ph type="title"/>
          </p:nvPr>
        </p:nvSpPr>
        <p:spPr>
          <a:xfrm>
            <a:off x="485775" y="101453"/>
            <a:ext cx="8743950" cy="166173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chor="ctr"/>
          <a:lstStyle/>
          <a:p>
            <a:r>
              <a:t>Texto del título</a:t>
            </a:r>
          </a:p>
        </p:txBody>
      </p:sp>
      <p:sp>
        <p:nvSpPr>
          <p:cNvPr id="12" name="Nivel de texto 1…"/>
          <p:cNvSpPr txBox="1">
            <a:spLocks noGrp="1"/>
          </p:cNvSpPr>
          <p:nvPr>
            <p:ph type="body" idx="1"/>
          </p:nvPr>
        </p:nvSpPr>
        <p:spPr>
          <a:xfrm>
            <a:off x="485775" y="1763183"/>
            <a:ext cx="8743950" cy="579331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lstStyle/>
          <a:p>
            <a:r>
              <a:t>Nivel de texto 1</a:t>
            </a:r>
          </a:p>
          <a:p>
            <a:pPr lvl="1"/>
            <a:r>
              <a:t>Nivel de texto 2</a:t>
            </a:r>
          </a:p>
          <a:p>
            <a:pPr lvl="2"/>
            <a:r>
              <a:t>Nivel de texto 3</a:t>
            </a:r>
          </a:p>
          <a:p>
            <a:pPr lvl="3"/>
            <a:r>
              <a:t>Nivel de texto 4</a:t>
            </a:r>
          </a:p>
          <a:p>
            <a:pPr lvl="4"/>
            <a:r>
              <a:t>Nivel de texto 5</a:t>
            </a:r>
          </a:p>
        </p:txBody>
      </p:sp>
      <p:sp>
        <p:nvSpPr>
          <p:cNvPr id="13" name="Número de diapositiva"/>
          <p:cNvSpPr txBox="1">
            <a:spLocks noGrp="1"/>
          </p:cNvSpPr>
          <p:nvPr>
            <p:ph type="sldNum" sz="quarter" idx="2"/>
          </p:nvPr>
        </p:nvSpPr>
        <p:spPr>
          <a:xfrm>
            <a:off x="4695825" y="6800556"/>
            <a:ext cx="2266950" cy="406401"/>
          </a:xfrm>
          <a:prstGeom prst="rect">
            <a:avLst/>
          </a:prstGeom>
          <a:ln w="12700">
            <a:miter lim="400000"/>
          </a:ln>
        </p:spPr>
        <p:txBody>
          <a:bodyPr wrap="none" lIns="45719" rIns="45719" anchor="ctr">
            <a:spAutoFit/>
          </a:bodyPr>
          <a:lstStyle>
            <a:lvl1pPr algn="r">
              <a:defRPr sz="1200"/>
            </a:lvl1pPr>
          </a:lstStyle>
          <a:p>
            <a:fld id="{86CB4B4D-7CA3-9044-876B-883B54F8677D}" type="slidenum">
              <a:t>‹Nº›</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Lst>
  <p:transition spd="med"/>
  <p:txStyles>
    <p:titleStyle>
      <a:lvl1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1pPr>
      <a:lvl2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2pPr>
      <a:lvl3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3pPr>
      <a:lvl4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4pPr>
      <a:lvl5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5pPr>
      <a:lvl6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6pPr>
      <a:lvl7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7pPr>
      <a:lvl8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8pPr>
      <a:lvl9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9pPr>
    </p:titleStyle>
    <p:bodyStyle>
      <a:lvl1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1pPr>
      <a:lvl2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2pPr>
      <a:lvl3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3pPr>
      <a:lvl4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4pPr>
      <a:lvl5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5pPr>
      <a:lvl6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6pPr>
      <a:lvl7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7pPr>
      <a:lvl8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8pPr>
      <a:lvl9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1pPr>
      <a:lvl2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2pPr>
      <a:lvl3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3pPr>
      <a:lvl4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4pPr>
      <a:lvl5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5pPr>
      <a:lvl6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6pPr>
      <a:lvl7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7pPr>
      <a:lvl8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8pPr>
      <a:lvl9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hyperlink" Target="https://www.bcn.cl/leychile/navegar?idNorma=226458" TargetMode="External"/><Relationship Id="rId1" Type="http://schemas.openxmlformats.org/officeDocument/2006/relationships/slideLayout" Target="../slideLayouts/slideLayout3.xml"/><Relationship Id="rId4" Type="http://schemas.openxmlformats.org/officeDocument/2006/relationships/image" Target="../media/image27.png"/></Relationships>
</file>

<file path=ppt/slides/_rels/slide13.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33.jpeg"/><Relationship Id="rId2" Type="http://schemas.openxmlformats.org/officeDocument/2006/relationships/image" Target="../media/image28.png"/><Relationship Id="rId1" Type="http://schemas.openxmlformats.org/officeDocument/2006/relationships/slideLayout" Target="../slideLayouts/slideLayout3.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1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5.xml"/><Relationship Id="rId4" Type="http://schemas.openxmlformats.org/officeDocument/2006/relationships/image" Target="../media/image36.png"/></Relationships>
</file>

<file path=ppt/slides/_rels/slide1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3.xml"/><Relationship Id="rId4" Type="http://schemas.openxmlformats.org/officeDocument/2006/relationships/image" Target="../media/image39.png"/></Relationships>
</file>

<file path=ppt/slides/_rels/slide1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3.xml"/><Relationship Id="rId5" Type="http://schemas.openxmlformats.org/officeDocument/2006/relationships/image" Target="../media/image43.png"/><Relationship Id="rId4" Type="http://schemas.openxmlformats.org/officeDocument/2006/relationships/image" Target="../media/image42.png"/></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4.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1.xml"/><Relationship Id="rId1" Type="http://schemas.openxmlformats.org/officeDocument/2006/relationships/slideLayout" Target="../slideLayouts/slideLayout5.xml"/><Relationship Id="rId5" Type="http://schemas.openxmlformats.org/officeDocument/2006/relationships/hyperlink" Target="https://www.youtube.com/watch?v=jsA3uWm3f7o" TargetMode="External"/><Relationship Id="rId4" Type="http://schemas.openxmlformats.org/officeDocument/2006/relationships/image" Target="../media/image47.png"/></Relationships>
</file>

<file path=ppt/slides/_rels/slide2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5.xml"/><Relationship Id="rId4" Type="http://schemas.openxmlformats.org/officeDocument/2006/relationships/image" Target="../media/image50.png"/></Relationships>
</file>

<file path=ppt/slides/_rels/slide21.xml.rels><?xml version="1.0" encoding="UTF-8" standalone="yes"?>
<Relationships xmlns="http://schemas.openxmlformats.org/package/2006/relationships"><Relationship Id="rId8" Type="http://schemas.openxmlformats.org/officeDocument/2006/relationships/image" Target="../media/image57.png"/><Relationship Id="rId3" Type="http://schemas.openxmlformats.org/officeDocument/2006/relationships/image" Target="../media/image52.png"/><Relationship Id="rId7" Type="http://schemas.openxmlformats.org/officeDocument/2006/relationships/image" Target="../media/image56.png"/><Relationship Id="rId2" Type="http://schemas.openxmlformats.org/officeDocument/2006/relationships/image" Target="../media/image51.png"/><Relationship Id="rId1" Type="http://schemas.openxmlformats.org/officeDocument/2006/relationships/slideLayout" Target="../slideLayouts/slideLayout7.xml"/><Relationship Id="rId6" Type="http://schemas.openxmlformats.org/officeDocument/2006/relationships/image" Target="../media/image55.png"/><Relationship Id="rId5" Type="http://schemas.openxmlformats.org/officeDocument/2006/relationships/image" Target="../media/image54.png"/><Relationship Id="rId4" Type="http://schemas.openxmlformats.org/officeDocument/2006/relationships/image" Target="../media/image53.png"/></Relationships>
</file>

<file path=ppt/slides/_rels/slide22.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Google Shape;94;p1"/>
          <p:cNvSpPr txBox="1"/>
          <p:nvPr/>
        </p:nvSpPr>
        <p:spPr>
          <a:xfrm>
            <a:off x="1176618" y="6563126"/>
            <a:ext cx="7012135" cy="482219"/>
          </a:xfrm>
          <a:prstGeom prst="rect">
            <a:avLst/>
          </a:prstGeom>
          <a:noFill/>
          <a:ln>
            <a:noFill/>
          </a:ln>
        </p:spPr>
        <p:txBody>
          <a:bodyPr spcFirstLastPara="1" wrap="square" lIns="91400" tIns="91400" rIns="91400" bIns="91400" anchor="ctr" anchorCtr="0">
            <a:spAutoFit/>
          </a:bodyPr>
          <a:lstStyle/>
          <a:p>
            <a:pPr marL="0" marR="0" lvl="1" indent="0" algn="just" rtl="0">
              <a:lnSpc>
                <a:spcPct val="100000"/>
              </a:lnSpc>
              <a:spcBef>
                <a:spcPts val="0"/>
              </a:spcBef>
              <a:spcAft>
                <a:spcPts val="0"/>
              </a:spcAft>
              <a:buClr>
                <a:srgbClr val="FFFFFF"/>
              </a:buClr>
              <a:buSzPts val="1100"/>
              <a:buFont typeface="Calibri"/>
              <a:buNone/>
            </a:pPr>
            <a:r>
              <a:rPr lang="en-US" sz="1100" b="0" i="0" u="none" strike="noStrike" cap="none">
                <a:solidFill>
                  <a:srgbClr val="FFFFFF"/>
                </a:solidFill>
                <a:latin typeface="Calibri"/>
                <a:ea typeface="Calibri"/>
                <a:cs typeface="Calibri"/>
                <a:sym typeface="Calibri"/>
              </a:rPr>
              <a:t>En estos documentos se utilizarán de manera inclusiva términos como: el estudiante, el docente, el compañero u otras palabras equivalentes y sus respectivos plurales, es decir, con ellas, se hace referencia tanto a hombres como a mujeres.</a:t>
            </a:r>
            <a:endParaRPr/>
          </a:p>
        </p:txBody>
      </p:sp>
      <p:sp>
        <p:nvSpPr>
          <p:cNvPr id="11" name="Google Shape;97;p1"/>
          <p:cNvSpPr txBox="1"/>
          <p:nvPr/>
        </p:nvSpPr>
        <p:spPr>
          <a:xfrm>
            <a:off x="352725" y="2261823"/>
            <a:ext cx="6596632" cy="1153756"/>
          </a:xfrm>
          <a:prstGeom prst="rect">
            <a:avLst/>
          </a:prstGeom>
          <a:noFill/>
          <a:ln>
            <a:noFill/>
          </a:ln>
        </p:spPr>
        <p:txBody>
          <a:bodyPr spcFirstLastPara="1" wrap="square" lIns="91400" tIns="91400" rIns="91400" bIns="91400" anchor="ctr" anchorCtr="0">
            <a:spAutoFit/>
          </a:bodyPr>
          <a:lstStyle/>
          <a:p>
            <a:pPr marL="0" marR="0" lvl="0" indent="0" algn="l" rtl="0">
              <a:lnSpc>
                <a:spcPct val="90000"/>
              </a:lnSpc>
              <a:spcBef>
                <a:spcPts val="0"/>
              </a:spcBef>
              <a:spcAft>
                <a:spcPts val="0"/>
              </a:spcAft>
              <a:buClr>
                <a:srgbClr val="741B47"/>
              </a:buClr>
              <a:buSzPts val="3600"/>
              <a:buFont typeface="Calibri"/>
              <a:buNone/>
            </a:pPr>
            <a:r>
              <a:rPr lang="en-US" sz="3600" b="1" i="0" u="none" strike="noStrike" cap="none" dirty="0">
                <a:solidFill>
                  <a:srgbClr val="741B47"/>
                </a:solidFill>
                <a:latin typeface="Calibri"/>
                <a:ea typeface="Calibri"/>
                <a:cs typeface="Calibri"/>
                <a:sym typeface="Calibri"/>
              </a:rPr>
              <a:t>MANEJO DE RESIDUOS Y DESECHOS AUTOMOTRICES</a:t>
            </a:r>
            <a:endParaRPr dirty="0"/>
          </a:p>
        </p:txBody>
      </p:sp>
      <p:grpSp>
        <p:nvGrpSpPr>
          <p:cNvPr id="12" name="Google Shape;98;p1"/>
          <p:cNvGrpSpPr/>
          <p:nvPr/>
        </p:nvGrpSpPr>
        <p:grpSpPr>
          <a:xfrm>
            <a:off x="1582994" y="3226622"/>
            <a:ext cx="7284252" cy="3324661"/>
            <a:chOff x="0" y="0"/>
            <a:chExt cx="7756201" cy="3540066"/>
          </a:xfrm>
        </p:grpSpPr>
        <p:pic>
          <p:nvPicPr>
            <p:cNvPr id="13" name="Google Shape;99;p1" descr="Google Shape;69;p1"/>
            <p:cNvPicPr preferRelativeResize="0"/>
            <p:nvPr/>
          </p:nvPicPr>
          <p:blipFill rotWithShape="1">
            <a:blip r:embed="rId2">
              <a:alphaModFix/>
            </a:blip>
            <a:srcRect/>
            <a:stretch/>
          </p:blipFill>
          <p:spPr>
            <a:xfrm>
              <a:off x="0" y="654299"/>
              <a:ext cx="2174306" cy="1325797"/>
            </a:xfrm>
            <a:prstGeom prst="rect">
              <a:avLst/>
            </a:prstGeom>
            <a:noFill/>
            <a:ln>
              <a:noFill/>
            </a:ln>
          </p:spPr>
        </p:pic>
        <p:pic>
          <p:nvPicPr>
            <p:cNvPr id="14" name="Google Shape;100;p1" descr="Google Shape;70;p1"/>
            <p:cNvPicPr preferRelativeResize="0"/>
            <p:nvPr/>
          </p:nvPicPr>
          <p:blipFill rotWithShape="1">
            <a:blip r:embed="rId3">
              <a:alphaModFix/>
            </a:blip>
            <a:srcRect/>
            <a:stretch/>
          </p:blipFill>
          <p:spPr>
            <a:xfrm>
              <a:off x="4049553" y="0"/>
              <a:ext cx="3706648" cy="3341007"/>
            </a:xfrm>
            <a:prstGeom prst="rect">
              <a:avLst/>
            </a:prstGeom>
            <a:noFill/>
            <a:ln>
              <a:noFill/>
            </a:ln>
          </p:spPr>
        </p:pic>
        <p:pic>
          <p:nvPicPr>
            <p:cNvPr id="15" name="Google Shape;101;p1" descr="Google Shape;71;p1"/>
            <p:cNvPicPr preferRelativeResize="0"/>
            <p:nvPr/>
          </p:nvPicPr>
          <p:blipFill rotWithShape="1">
            <a:blip r:embed="rId4">
              <a:alphaModFix/>
            </a:blip>
            <a:srcRect/>
            <a:stretch/>
          </p:blipFill>
          <p:spPr>
            <a:xfrm>
              <a:off x="156798" y="497814"/>
              <a:ext cx="4044119" cy="3042252"/>
            </a:xfrm>
            <a:prstGeom prst="rect">
              <a:avLst/>
            </a:prstGeom>
            <a:noFill/>
            <a:ln>
              <a:noFill/>
            </a:ln>
          </p:spPr>
        </p:pic>
      </p:grpSp>
      <p:sp>
        <p:nvSpPr>
          <p:cNvPr id="16" name="Google Shape;76;p1"/>
          <p:cNvSpPr txBox="1"/>
          <p:nvPr/>
        </p:nvSpPr>
        <p:spPr>
          <a:xfrm>
            <a:off x="374950" y="2144650"/>
            <a:ext cx="1444325" cy="17838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None/>
            </a:pPr>
            <a:r>
              <a:rPr lang="en-US" sz="1500" b="1" i="0" u="none" strike="noStrike" cap="none" dirty="0">
                <a:solidFill>
                  <a:srgbClr val="000000"/>
                </a:solidFill>
                <a:latin typeface="Calibri"/>
                <a:ea typeface="Calibri"/>
                <a:cs typeface="Calibri"/>
                <a:sym typeface="Calibri"/>
              </a:rPr>
              <a:t>MÓDULO </a:t>
            </a:r>
            <a:r>
              <a:rPr lang="en-US" sz="1500" b="1" i="0" u="none" strike="noStrike" cap="none" dirty="0" smtClean="0">
                <a:solidFill>
                  <a:srgbClr val="000000"/>
                </a:solidFill>
                <a:latin typeface="Calibri"/>
                <a:ea typeface="Calibri"/>
                <a:cs typeface="Calibri"/>
                <a:sym typeface="Calibri"/>
              </a:rPr>
              <a:t>3</a:t>
            </a:r>
            <a:endParaRPr dirty="0"/>
          </a:p>
          <a:p>
            <a:pPr marL="0" marR="0" lvl="0" indent="0" algn="l" rtl="0">
              <a:lnSpc>
                <a:spcPct val="100000"/>
              </a:lnSpc>
              <a:spcBef>
                <a:spcPts val="0"/>
              </a:spcBef>
              <a:spcAft>
                <a:spcPts val="0"/>
              </a:spcAft>
              <a:buNone/>
            </a:pPr>
            <a:endParaRPr sz="1500" b="1" i="0" u="none" strike="noStrike" cap="none" dirty="0">
              <a:solidFill>
                <a:srgbClr val="000000"/>
              </a:solidFill>
              <a:latin typeface="Calibri"/>
              <a:ea typeface="Calibri"/>
              <a:cs typeface="Calibri"/>
              <a:sym typeface="Calibri"/>
            </a:endParaRPr>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1" name="Imagen" descr="Imagen"/>
          <p:cNvPicPr>
            <a:picLocks noChangeAspect="1"/>
          </p:cNvPicPr>
          <p:nvPr/>
        </p:nvPicPr>
        <p:blipFill>
          <a:blip r:embed="rId2">
            <a:extLst/>
          </a:blip>
          <a:stretch>
            <a:fillRect/>
          </a:stretch>
        </p:blipFill>
        <p:spPr>
          <a:xfrm>
            <a:off x="3250138" y="3438552"/>
            <a:ext cx="5004152" cy="3747712"/>
          </a:xfrm>
          <a:prstGeom prst="rect">
            <a:avLst/>
          </a:prstGeom>
          <a:ln w="12700">
            <a:miter lim="400000"/>
          </a:ln>
        </p:spPr>
      </p:pic>
      <p:sp>
        <p:nvSpPr>
          <p:cNvPr id="6" name="Google Shape;107;p2"/>
          <p:cNvSpPr txBox="1"/>
          <p:nvPr/>
        </p:nvSpPr>
        <p:spPr>
          <a:xfrm>
            <a:off x="1139099" y="834800"/>
            <a:ext cx="4613115" cy="369251"/>
          </a:xfrm>
          <a:prstGeom prst="rect">
            <a:avLst/>
          </a:prstGeom>
          <a:noFill/>
          <a:ln>
            <a:noFill/>
          </a:ln>
        </p:spPr>
        <p:txBody>
          <a:bodyPr spcFirstLastPara="1" wrap="square" lIns="91400" tIns="91400" rIns="91400" bIns="91400" anchor="t" anchorCtr="0">
            <a:spAutoFit/>
          </a:bodyPr>
          <a:lstStyle/>
          <a:p>
            <a:pPr marL="0" marR="0" lvl="0" indent="0" algn="l" rtl="0">
              <a:lnSpc>
                <a:spcPct val="100000"/>
              </a:lnSpc>
              <a:spcBef>
                <a:spcPts val="0"/>
              </a:spcBef>
              <a:spcAft>
                <a:spcPts val="0"/>
              </a:spcAft>
              <a:buClr>
                <a:srgbClr val="741B47"/>
              </a:buClr>
              <a:buSzPts val="1200"/>
              <a:buFont typeface="Calibri"/>
              <a:buNone/>
            </a:pPr>
            <a:r>
              <a:rPr lang="en-US" sz="1200" b="1" i="0" u="none" strike="noStrike" cap="none" dirty="0">
                <a:solidFill>
                  <a:srgbClr val="741B47"/>
                </a:solidFill>
                <a:latin typeface="Calibri"/>
                <a:ea typeface="Calibri"/>
                <a:cs typeface="Calibri"/>
                <a:sym typeface="Calibri"/>
              </a:rPr>
              <a:t>MÓDULO 3 </a:t>
            </a:r>
            <a:r>
              <a:rPr lang="en-US" sz="1200" b="0" i="0" u="none" strike="noStrike" cap="none" dirty="0">
                <a:solidFill>
                  <a:srgbClr val="741B47"/>
                </a:solidFill>
                <a:latin typeface="Calibri"/>
                <a:ea typeface="Calibri"/>
                <a:cs typeface="Calibri"/>
                <a:sym typeface="Calibri"/>
              </a:rPr>
              <a:t>|MANEJO DE RESIDUOS Y DESECHOS AUTOMOTRICES</a:t>
            </a:r>
            <a:endParaRPr dirty="0"/>
          </a:p>
        </p:txBody>
      </p:sp>
      <p:sp>
        <p:nvSpPr>
          <p:cNvPr id="8" name="Google Shape;83;p2"/>
          <p:cNvSpPr txBox="1"/>
          <p:nvPr/>
        </p:nvSpPr>
        <p:spPr>
          <a:xfrm>
            <a:off x="365425" y="2144650"/>
            <a:ext cx="1444325" cy="17838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None/>
            </a:pPr>
            <a:r>
              <a:rPr lang="en-US" sz="1500" b="1" i="0" u="none" strike="noStrike" cap="none" dirty="0">
                <a:solidFill>
                  <a:srgbClr val="000000"/>
                </a:solidFill>
                <a:latin typeface="Calibri"/>
                <a:ea typeface="Calibri"/>
                <a:cs typeface="Calibri"/>
                <a:sym typeface="Calibri"/>
              </a:rPr>
              <a:t>ACTIVIDAD </a:t>
            </a:r>
            <a:r>
              <a:rPr lang="en-US" sz="1500" b="1" dirty="0" smtClean="0">
                <a:latin typeface="Calibri"/>
                <a:ea typeface="Calibri"/>
                <a:cs typeface="Calibri"/>
                <a:sym typeface="Calibri"/>
              </a:rPr>
              <a:t>4</a:t>
            </a:r>
            <a:endParaRPr dirty="0"/>
          </a:p>
          <a:p>
            <a:pPr marL="0" marR="0" lvl="0" indent="0" algn="l" rtl="0">
              <a:lnSpc>
                <a:spcPct val="100000"/>
              </a:lnSpc>
              <a:spcBef>
                <a:spcPts val="0"/>
              </a:spcBef>
              <a:spcAft>
                <a:spcPts val="0"/>
              </a:spcAft>
              <a:buNone/>
            </a:pPr>
            <a:endParaRPr sz="1500" b="1" i="0" u="none" strike="noStrike" cap="none" dirty="0">
              <a:solidFill>
                <a:srgbClr val="000000"/>
              </a:solidFill>
              <a:latin typeface="Calibri"/>
              <a:ea typeface="Calibri"/>
              <a:cs typeface="Calibri"/>
              <a:sym typeface="Calibri"/>
            </a:endParaRPr>
          </a:p>
        </p:txBody>
      </p:sp>
      <p:sp>
        <p:nvSpPr>
          <p:cNvPr id="9" name="Google Shape;78;p37"/>
          <p:cNvSpPr txBox="1"/>
          <p:nvPr/>
        </p:nvSpPr>
        <p:spPr>
          <a:xfrm>
            <a:off x="425032" y="2200686"/>
            <a:ext cx="5562814" cy="118183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4" tIns="91424" rIns="91424" bIns="91424">
            <a:spAutoFit/>
          </a:bodyPr>
          <a:lstStyle/>
          <a:p>
            <a:pPr>
              <a:lnSpc>
                <a:spcPct val="90000"/>
              </a:lnSpc>
              <a:defRPr sz="3600" b="1" cap="all">
                <a:solidFill>
                  <a:srgbClr val="741B47"/>
                </a:solidFill>
                <a:latin typeface="Calibri"/>
                <a:ea typeface="Calibri"/>
                <a:cs typeface="Calibri"/>
                <a:sym typeface="Calibri"/>
              </a:defRPr>
            </a:pPr>
            <a:r>
              <a:rPr dirty="0">
                <a:solidFill>
                  <a:srgbClr val="741B47"/>
                </a:solidFill>
              </a:rPr>
              <a:t>TIPOS DE RESIDUOS: </a:t>
            </a:r>
            <a:r>
              <a:rPr dirty="0" err="1">
                <a:solidFill>
                  <a:srgbClr val="741B47"/>
                </a:solidFill>
              </a:rPr>
              <a:t>Aceites</a:t>
            </a:r>
            <a:r>
              <a:rPr dirty="0">
                <a:solidFill>
                  <a:srgbClr val="741B47"/>
                </a:solidFill>
              </a:rPr>
              <a:t> y </a:t>
            </a:r>
            <a:r>
              <a:rPr dirty="0" err="1">
                <a:solidFill>
                  <a:srgbClr val="741B47"/>
                </a:solidFill>
              </a:rPr>
              <a:t>lubricantes</a:t>
            </a:r>
            <a:endParaRPr dirty="0">
              <a:solidFill>
                <a:srgbClr val="741B47"/>
              </a:solidFill>
            </a:endParaRPr>
          </a:p>
        </p:txBody>
      </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Google Shape;35;p28"/>
          <p:cNvSpPr/>
          <p:nvPr/>
        </p:nvSpPr>
        <p:spPr>
          <a:xfrm rot="10800000" flipH="1">
            <a:off x="181649" y="822024"/>
            <a:ext cx="9356702" cy="65313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286" y="0"/>
                </a:lnTo>
                <a:cubicBezTo>
                  <a:pt x="20564" y="0"/>
                  <a:pt x="21600" y="1484"/>
                  <a:pt x="21600" y="3316"/>
                </a:cubicBezTo>
                <a:lnTo>
                  <a:pt x="21600" y="21600"/>
                </a:lnTo>
                <a:lnTo>
                  <a:pt x="0" y="21600"/>
                </a:lnTo>
                <a:close/>
              </a:path>
            </a:pathLst>
          </a:custGeom>
          <a:solidFill>
            <a:srgbClr val="BA9BA5">
              <a:alpha val="25882"/>
            </a:srgbClr>
          </a:solidFill>
          <a:ln w="12700">
            <a:miter lim="400000"/>
          </a:ln>
        </p:spPr>
        <p:txBody>
          <a:bodyPr lIns="45719" rIns="45719" anchor="ctr"/>
          <a:lstStyle/>
          <a:p>
            <a:endParaRPr/>
          </a:p>
        </p:txBody>
      </p:sp>
      <p:sp>
        <p:nvSpPr>
          <p:cNvPr id="144" name="Google Shape;25;p27"/>
          <p:cNvSpPr txBox="1">
            <a:spLocks noGrp="1"/>
          </p:cNvSpPr>
          <p:nvPr>
            <p:ph type="sldNum" sz="quarter" idx="2"/>
          </p:nvPr>
        </p:nvSpPr>
        <p:spPr>
          <a:xfrm>
            <a:off x="442490" y="6881800"/>
            <a:ext cx="266356" cy="317118"/>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3</a:t>
            </a:fld>
            <a:endParaRPr/>
          </a:p>
        </p:txBody>
      </p:sp>
      <p:grpSp>
        <p:nvGrpSpPr>
          <p:cNvPr id="147" name="Google Shape;101;p3"/>
          <p:cNvGrpSpPr/>
          <p:nvPr/>
        </p:nvGrpSpPr>
        <p:grpSpPr>
          <a:xfrm>
            <a:off x="481781" y="1887795"/>
            <a:ext cx="4090219" cy="3116825"/>
            <a:chOff x="0" y="0"/>
            <a:chExt cx="4090218" cy="3116824"/>
          </a:xfrm>
        </p:grpSpPr>
        <p:sp>
          <p:nvSpPr>
            <p:cNvPr id="145" name="Rectángulo redondeado"/>
            <p:cNvSpPr/>
            <p:nvPr/>
          </p:nvSpPr>
          <p:spPr>
            <a:xfrm>
              <a:off x="0" y="0"/>
              <a:ext cx="4090219" cy="3116825"/>
            </a:xfrm>
            <a:prstGeom prst="roundRect">
              <a:avLst>
                <a:gd name="adj" fmla="val 8420"/>
              </a:avLst>
            </a:prstGeom>
            <a:solidFill>
              <a:srgbClr val="FFFFFF"/>
            </a:solidFill>
            <a:ln w="9525" cap="flat">
              <a:solidFill>
                <a:schemeClr val="accent2">
                  <a:lumOff val="21764"/>
                </a:schemeClr>
              </a:solidFill>
              <a:prstDash val="solid"/>
              <a:round/>
            </a:ln>
            <a:effectLst/>
          </p:spPr>
          <p:txBody>
            <a:bodyPr wrap="square" lIns="45719" tIns="45719" rIns="45719" bIns="45719" numCol="1" anchor="ctr">
              <a:noAutofit/>
            </a:bodyPr>
            <a:lstStyle/>
            <a:p>
              <a:endParaRPr/>
            </a:p>
          </p:txBody>
        </p:sp>
        <p:sp>
          <p:nvSpPr>
            <p:cNvPr id="146" name="Texto"/>
            <p:cNvSpPr txBox="1"/>
            <p:nvPr/>
          </p:nvSpPr>
          <p:spPr>
            <a:xfrm>
              <a:off x="76864" y="1368295"/>
              <a:ext cx="3936491" cy="380234"/>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4" tIns="91424" rIns="91424" bIns="91424" numCol="1" anchor="ctr">
              <a:spAutoFit/>
            </a:bodyPr>
            <a:lstStyle/>
            <a:p>
              <a:r>
                <a:t>    </a:t>
              </a:r>
            </a:p>
          </p:txBody>
        </p:sp>
      </p:grpSp>
      <p:pic>
        <p:nvPicPr>
          <p:cNvPr id="149" name="Imagen 21" descr="Imagen 21"/>
          <p:cNvPicPr>
            <a:picLocks noChangeAspect="1"/>
          </p:cNvPicPr>
          <p:nvPr/>
        </p:nvPicPr>
        <p:blipFill>
          <a:blip r:embed="rId2">
            <a:extLst/>
          </a:blip>
          <a:stretch>
            <a:fillRect/>
          </a:stretch>
        </p:blipFill>
        <p:spPr>
          <a:xfrm>
            <a:off x="375974" y="1796209"/>
            <a:ext cx="719663" cy="686190"/>
          </a:xfrm>
          <a:prstGeom prst="rect">
            <a:avLst/>
          </a:prstGeom>
          <a:ln w="12700">
            <a:miter lim="400000"/>
          </a:ln>
        </p:spPr>
      </p:pic>
      <p:sp>
        <p:nvSpPr>
          <p:cNvPr id="150" name="Google Shape;95;p3"/>
          <p:cNvSpPr txBox="1"/>
          <p:nvPr/>
        </p:nvSpPr>
        <p:spPr>
          <a:xfrm>
            <a:off x="375975" y="1265366"/>
            <a:ext cx="4864619" cy="53616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4" tIns="91424" rIns="91424" bIns="91424" anchor="ctr">
            <a:spAutoFit/>
          </a:bodyPr>
          <a:lstStyle>
            <a:lvl1pPr>
              <a:lnSpc>
                <a:spcPct val="80000"/>
              </a:lnSpc>
              <a:defRPr sz="2800" b="1">
                <a:solidFill>
                  <a:srgbClr val="741B47"/>
                </a:solidFill>
                <a:latin typeface="Calibri"/>
                <a:ea typeface="Calibri"/>
                <a:cs typeface="Calibri"/>
                <a:sym typeface="Calibri"/>
              </a:defRPr>
            </a:lvl1pPr>
          </a:lstStyle>
          <a:p>
            <a:r>
              <a:t>OBJETIVO DE APRENDIZAJE</a:t>
            </a:r>
          </a:p>
        </p:txBody>
      </p:sp>
      <p:pic>
        <p:nvPicPr>
          <p:cNvPr id="151" name="Imagen 26" descr="Imagen 26"/>
          <p:cNvPicPr>
            <a:picLocks noChangeAspect="1"/>
          </p:cNvPicPr>
          <p:nvPr/>
        </p:nvPicPr>
        <p:blipFill>
          <a:blip r:embed="rId3">
            <a:extLst/>
          </a:blip>
          <a:stretch>
            <a:fillRect/>
          </a:stretch>
        </p:blipFill>
        <p:spPr>
          <a:xfrm>
            <a:off x="3485784" y="2354963"/>
            <a:ext cx="5849285" cy="4478455"/>
          </a:xfrm>
          <a:prstGeom prst="rect">
            <a:avLst/>
          </a:prstGeom>
          <a:ln w="12700">
            <a:miter lim="400000"/>
          </a:ln>
        </p:spPr>
      </p:pic>
      <p:sp>
        <p:nvSpPr>
          <p:cNvPr id="152" name="Google Shape;343;p14"/>
          <p:cNvSpPr txBox="1"/>
          <p:nvPr/>
        </p:nvSpPr>
        <p:spPr>
          <a:xfrm>
            <a:off x="442490" y="6881800"/>
            <a:ext cx="266356" cy="31711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91424" tIns="91424" rIns="91424" bIns="91424">
            <a:spAutoFit/>
          </a:bodyPr>
          <a:lstStyle/>
          <a:p>
            <a:pPr algn="r">
              <a:defRPr sz="1100">
                <a:latin typeface="Calibri"/>
                <a:ea typeface="Calibri"/>
                <a:cs typeface="Calibri"/>
                <a:sym typeface="Calibri"/>
              </a:defRPr>
            </a:pPr>
            <a:fld id="{86CB4B4D-7CA3-9044-876B-883B54F8677D}" type="slidenum">
              <a:t>3</a:t>
            </a:fld>
            <a:r>
              <a:t>￼</a:t>
            </a:r>
          </a:p>
        </p:txBody>
      </p:sp>
      <p:sp>
        <p:nvSpPr>
          <p:cNvPr id="12" name="Google Shape;99;p3"/>
          <p:cNvSpPr txBox="1"/>
          <p:nvPr/>
        </p:nvSpPr>
        <p:spPr>
          <a:xfrm>
            <a:off x="1095637" y="2630470"/>
            <a:ext cx="3020288" cy="140800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4" tIns="91424" rIns="91424" bIns="91424" anchor="ctr">
            <a:spAutoFit/>
          </a:bodyPr>
          <a:lstStyle>
            <a:lvl1pPr>
              <a:defRPr sz="1600">
                <a:latin typeface="Calibri"/>
                <a:ea typeface="Calibri"/>
                <a:cs typeface="Calibri"/>
                <a:sym typeface="Calibri"/>
              </a:defRPr>
            </a:lvl1pPr>
          </a:lstStyle>
          <a:p>
            <a:r>
              <a:rPr dirty="0" err="1"/>
              <a:t>Manipular</a:t>
            </a:r>
            <a:r>
              <a:rPr dirty="0"/>
              <a:t> </a:t>
            </a:r>
            <a:r>
              <a:rPr dirty="0" err="1"/>
              <a:t>residuos</a:t>
            </a:r>
            <a:r>
              <a:rPr dirty="0"/>
              <a:t> y </a:t>
            </a:r>
            <a:r>
              <a:rPr dirty="0" err="1"/>
              <a:t>desechos</a:t>
            </a:r>
            <a:r>
              <a:rPr dirty="0"/>
              <a:t> del </a:t>
            </a:r>
            <a:r>
              <a:rPr dirty="0" err="1"/>
              <a:t>mantenimiento</a:t>
            </a:r>
            <a:r>
              <a:rPr dirty="0"/>
              <a:t> de </a:t>
            </a:r>
            <a:r>
              <a:rPr dirty="0" err="1"/>
              <a:t>vehículos</a:t>
            </a:r>
            <a:r>
              <a:rPr dirty="0"/>
              <a:t> </a:t>
            </a:r>
            <a:r>
              <a:rPr dirty="0" err="1"/>
              <a:t>motorizados</a:t>
            </a:r>
            <a:r>
              <a:rPr dirty="0"/>
              <a:t>, </a:t>
            </a:r>
            <a:r>
              <a:rPr dirty="0" err="1"/>
              <a:t>aplicando</a:t>
            </a:r>
            <a:r>
              <a:rPr dirty="0"/>
              <a:t> </a:t>
            </a:r>
            <a:r>
              <a:rPr dirty="0" err="1"/>
              <a:t>técnicas</a:t>
            </a:r>
            <a:r>
              <a:rPr dirty="0"/>
              <a:t> compatibles con el </a:t>
            </a:r>
            <a:r>
              <a:rPr dirty="0" err="1"/>
              <a:t>cuidado</a:t>
            </a:r>
            <a:r>
              <a:rPr dirty="0"/>
              <a:t> del </a:t>
            </a:r>
            <a:r>
              <a:rPr dirty="0" err="1"/>
              <a:t>medio</a:t>
            </a:r>
            <a:r>
              <a:rPr dirty="0"/>
              <a:t> </a:t>
            </a:r>
            <a:r>
              <a:rPr dirty="0" err="1"/>
              <a:t>ambiente</a:t>
            </a:r>
            <a:r>
              <a:rPr dirty="0"/>
              <a:t>.</a:t>
            </a:r>
          </a:p>
        </p:txBody>
      </p:sp>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 name="Google Shape;34;p25"/>
          <p:cNvSpPr txBox="1">
            <a:spLocks noGrp="1"/>
          </p:cNvSpPr>
          <p:nvPr>
            <p:ph type="sldNum" sz="quarter" idx="2"/>
          </p:nvPr>
        </p:nvSpPr>
        <p:spPr>
          <a:xfrm>
            <a:off x="442490" y="6881800"/>
            <a:ext cx="266356" cy="317118"/>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4</a:t>
            </a:fld>
            <a:endParaRPr/>
          </a:p>
        </p:txBody>
      </p:sp>
      <p:grpSp>
        <p:nvGrpSpPr>
          <p:cNvPr id="43" name="Grupo 42"/>
          <p:cNvGrpSpPr/>
          <p:nvPr/>
        </p:nvGrpSpPr>
        <p:grpSpPr>
          <a:xfrm>
            <a:off x="279323" y="1220100"/>
            <a:ext cx="9429355" cy="5888910"/>
            <a:chOff x="279323" y="1220100"/>
            <a:chExt cx="9429355" cy="5888910"/>
          </a:xfrm>
        </p:grpSpPr>
        <p:grpSp>
          <p:nvGrpSpPr>
            <p:cNvPr id="44" name="Grupo 43"/>
            <p:cNvGrpSpPr/>
            <p:nvPr/>
          </p:nvGrpSpPr>
          <p:grpSpPr>
            <a:xfrm>
              <a:off x="279323" y="1220100"/>
              <a:ext cx="9037629" cy="4543270"/>
              <a:chOff x="279323" y="1220100"/>
              <a:chExt cx="9037629" cy="4543270"/>
            </a:xfrm>
          </p:grpSpPr>
          <p:sp>
            <p:nvSpPr>
              <p:cNvPr id="59" name="Rectángulo redondeado"/>
              <p:cNvSpPr/>
              <p:nvPr/>
            </p:nvSpPr>
            <p:spPr>
              <a:xfrm>
                <a:off x="476511" y="3206934"/>
                <a:ext cx="4657802" cy="1139772"/>
              </a:xfrm>
              <a:prstGeom prst="roundRect">
                <a:avLst>
                  <a:gd name="adj" fmla="val 16667"/>
                </a:avLst>
              </a:prstGeom>
              <a:noFill/>
              <a:ln w="9525" cap="flat">
                <a:solidFill>
                  <a:schemeClr val="accent2">
                    <a:lumOff val="21764"/>
                  </a:schemeClr>
                </a:solidFill>
                <a:prstDash val="solid"/>
                <a:round/>
              </a:ln>
              <a:effectLst/>
            </p:spPr>
            <p:txBody>
              <a:bodyPr wrap="square" lIns="0" tIns="0" rIns="0" bIns="0" numCol="1" anchor="ctr">
                <a:noAutofit/>
              </a:bodyPr>
              <a:lstStyle/>
              <a:p>
                <a:endParaRPr/>
              </a:p>
            </p:txBody>
          </p:sp>
          <p:sp>
            <p:nvSpPr>
              <p:cNvPr id="47" name="Rectángulo redondeado"/>
              <p:cNvSpPr/>
              <p:nvPr/>
            </p:nvSpPr>
            <p:spPr>
              <a:xfrm>
                <a:off x="476511" y="4487999"/>
                <a:ext cx="4657802" cy="1275371"/>
              </a:xfrm>
              <a:prstGeom prst="roundRect">
                <a:avLst>
                  <a:gd name="adj" fmla="val 12346"/>
                </a:avLst>
              </a:prstGeom>
              <a:ln>
                <a:solidFill>
                  <a:schemeClr val="accent2">
                    <a:lumOff val="21764"/>
                  </a:schemeClr>
                </a:solidFill>
              </a:ln>
            </p:spPr>
            <p:txBody>
              <a:bodyPr lIns="0" tIns="0" rIns="0" bIns="0" anchor="ctr"/>
              <a:lstStyle/>
              <a:p>
                <a:endParaRPr/>
              </a:p>
            </p:txBody>
          </p:sp>
          <p:sp>
            <p:nvSpPr>
              <p:cNvPr id="48" name="Texto"/>
              <p:cNvSpPr txBox="1"/>
              <p:nvPr/>
            </p:nvSpPr>
            <p:spPr>
              <a:xfrm>
                <a:off x="532150" y="5084902"/>
                <a:ext cx="4546523" cy="38023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4" tIns="91424" rIns="91424" bIns="91424" anchor="ctr">
                <a:spAutoFit/>
              </a:bodyPr>
              <a:lstStyle/>
              <a:p>
                <a:r>
                  <a:t>    </a:t>
                </a:r>
              </a:p>
            </p:txBody>
          </p:sp>
          <p:sp>
            <p:nvSpPr>
              <p:cNvPr id="49" name="Google Shape;110;p3"/>
              <p:cNvSpPr/>
              <p:nvPr/>
            </p:nvSpPr>
            <p:spPr>
              <a:xfrm>
                <a:off x="5026616" y="3630159"/>
                <a:ext cx="696537" cy="696535"/>
              </a:xfrm>
              <a:prstGeom prst="ellipse">
                <a:avLst/>
              </a:prstGeom>
              <a:solidFill>
                <a:srgbClr val="FFFFFF"/>
              </a:solidFill>
              <a:ln w="12700">
                <a:miter lim="400000"/>
              </a:ln>
            </p:spPr>
            <p:txBody>
              <a:bodyPr lIns="0" tIns="0" rIns="0" bIns="0" anchor="ctr"/>
              <a:lstStyle/>
              <a:p>
                <a:pPr algn="ctr">
                  <a:defRPr>
                    <a:solidFill>
                      <a:srgbClr val="FFFFFF"/>
                    </a:solidFill>
                  </a:defRPr>
                </a:pPr>
                <a:endParaRPr/>
              </a:p>
            </p:txBody>
          </p:sp>
          <p:grpSp>
            <p:nvGrpSpPr>
              <p:cNvPr id="50" name="Google Shape;112;p3"/>
              <p:cNvGrpSpPr/>
              <p:nvPr/>
            </p:nvGrpSpPr>
            <p:grpSpPr>
              <a:xfrm>
                <a:off x="279323" y="4854689"/>
                <a:ext cx="391112" cy="536170"/>
                <a:chOff x="0" y="-147484"/>
                <a:chExt cx="391111" cy="536168"/>
              </a:xfrm>
            </p:grpSpPr>
            <p:sp>
              <p:nvSpPr>
                <p:cNvPr id="57" name="Google Shape;113;p3"/>
                <p:cNvSpPr/>
                <p:nvPr/>
              </p:nvSpPr>
              <p:spPr>
                <a:xfrm>
                  <a:off x="0" y="-72608"/>
                  <a:ext cx="391111" cy="385801"/>
                </a:xfrm>
                <a:prstGeom prst="roundRect">
                  <a:avLst>
                    <a:gd name="adj" fmla="val 16667"/>
                  </a:avLst>
                </a:prstGeom>
                <a:solidFill>
                  <a:srgbClr val="741B47"/>
                </a:solidFill>
                <a:ln w="12700" cap="flat">
                  <a:noFill/>
                  <a:miter lim="400000"/>
                </a:ln>
                <a:effectLst/>
              </p:spPr>
              <p:txBody>
                <a:bodyPr wrap="square" lIns="0" tIns="0" rIns="0" bIns="0" numCol="1" anchor="ctr">
                  <a:noAutofit/>
                </a:bodyPr>
                <a:lstStyle/>
                <a:p>
                  <a:endParaRPr/>
                </a:p>
              </p:txBody>
            </p:sp>
            <p:sp>
              <p:nvSpPr>
                <p:cNvPr id="58" name="Google Shape;114;p3"/>
                <p:cNvSpPr txBox="1"/>
                <p:nvPr/>
              </p:nvSpPr>
              <p:spPr>
                <a:xfrm>
                  <a:off x="9903" y="-147484"/>
                  <a:ext cx="312203" cy="536168"/>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4" tIns="91424" rIns="91424" bIns="91424" numCol="1" anchor="ctr">
                  <a:spAutoFit/>
                </a:bodyPr>
                <a:lstStyle>
                  <a:lvl1pPr>
                    <a:defRPr sz="2800" b="1">
                      <a:solidFill>
                        <a:srgbClr val="FFFFFF"/>
                      </a:solidFill>
                      <a:latin typeface="Calibri"/>
                      <a:ea typeface="Calibri"/>
                      <a:cs typeface="Calibri"/>
                      <a:sym typeface="Calibri"/>
                    </a:defRPr>
                  </a:lvl1pPr>
                </a:lstStyle>
                <a:p>
                  <a:r>
                    <a:t>2</a:t>
                  </a:r>
                </a:p>
              </p:txBody>
            </p:sp>
          </p:grpSp>
          <p:grpSp>
            <p:nvGrpSpPr>
              <p:cNvPr id="51" name="Google Shape;115;p3"/>
              <p:cNvGrpSpPr/>
              <p:nvPr/>
            </p:nvGrpSpPr>
            <p:grpSpPr>
              <a:xfrm>
                <a:off x="287486" y="3503974"/>
                <a:ext cx="376202" cy="536169"/>
                <a:chOff x="0" y="0"/>
                <a:chExt cx="376201" cy="536168"/>
              </a:xfrm>
            </p:grpSpPr>
            <p:sp>
              <p:nvSpPr>
                <p:cNvPr id="55" name="Google Shape;116;p3"/>
                <p:cNvSpPr/>
                <p:nvPr/>
              </p:nvSpPr>
              <p:spPr>
                <a:xfrm>
                  <a:off x="0" y="84708"/>
                  <a:ext cx="376201" cy="385801"/>
                </a:xfrm>
                <a:prstGeom prst="roundRect">
                  <a:avLst>
                    <a:gd name="adj" fmla="val 16667"/>
                  </a:avLst>
                </a:prstGeom>
                <a:solidFill>
                  <a:srgbClr val="741B47"/>
                </a:solidFill>
                <a:ln w="12700" cap="flat">
                  <a:noFill/>
                  <a:miter lim="400000"/>
                </a:ln>
                <a:effectLst/>
              </p:spPr>
              <p:txBody>
                <a:bodyPr wrap="square" lIns="0" tIns="0" rIns="0" bIns="0" numCol="1" anchor="ctr">
                  <a:noAutofit/>
                </a:bodyPr>
                <a:lstStyle/>
                <a:p>
                  <a:endParaRPr/>
                </a:p>
              </p:txBody>
            </p:sp>
            <p:sp>
              <p:nvSpPr>
                <p:cNvPr id="56" name="Google Shape;117;p3"/>
                <p:cNvSpPr txBox="1"/>
                <p:nvPr/>
              </p:nvSpPr>
              <p:spPr>
                <a:xfrm>
                  <a:off x="9524" y="0"/>
                  <a:ext cx="300302" cy="536168"/>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4" tIns="91424" rIns="91424" bIns="91424" numCol="1" anchor="ctr">
                  <a:spAutoFit/>
                </a:bodyPr>
                <a:lstStyle>
                  <a:lvl1pPr>
                    <a:defRPr sz="2800" b="1">
                      <a:solidFill>
                        <a:srgbClr val="FFFFFF"/>
                      </a:solidFill>
                      <a:latin typeface="Calibri"/>
                      <a:ea typeface="Calibri"/>
                      <a:cs typeface="Calibri"/>
                      <a:sym typeface="Calibri"/>
                    </a:defRPr>
                  </a:lvl1pPr>
                </a:lstStyle>
                <a:p>
                  <a:r>
                    <a:rPr dirty="0"/>
                    <a:t>1</a:t>
                  </a:r>
                </a:p>
              </p:txBody>
            </p:sp>
          </p:grpSp>
          <p:sp>
            <p:nvSpPr>
              <p:cNvPr id="52" name="Google Shape;392;p18"/>
              <p:cNvSpPr txBox="1"/>
              <p:nvPr/>
            </p:nvSpPr>
            <p:spPr>
              <a:xfrm>
                <a:off x="366450" y="1220100"/>
                <a:ext cx="4700400" cy="1536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None/>
                </a:pPr>
                <a:r>
                  <a:rPr lang="es-CL" sz="1400" b="1" i="0" u="none" strike="noStrike" cap="none" dirty="0" smtClean="0">
                    <a:solidFill>
                      <a:srgbClr val="000000"/>
                    </a:solidFill>
                    <a:latin typeface="Calibri"/>
                    <a:ea typeface="Calibri"/>
                    <a:cs typeface="Calibri"/>
                    <a:sym typeface="Calibri"/>
                  </a:rPr>
                  <a:t>RECORDEMOS</a:t>
                </a:r>
                <a:endParaRPr dirty="0"/>
              </a:p>
              <a:p>
                <a:pPr marL="0" marR="0" lvl="0" indent="0" algn="l" rtl="0">
                  <a:lnSpc>
                    <a:spcPct val="100000"/>
                  </a:lnSpc>
                  <a:spcBef>
                    <a:spcPts val="0"/>
                  </a:spcBef>
                  <a:spcAft>
                    <a:spcPts val="0"/>
                  </a:spcAft>
                  <a:buNone/>
                </a:pPr>
                <a:endParaRPr sz="1400" b="1" i="0" u="none" strike="noStrike" cap="none" dirty="0">
                  <a:solidFill>
                    <a:srgbClr val="000000"/>
                  </a:solidFill>
                  <a:latin typeface="Calibri"/>
                  <a:ea typeface="Calibri"/>
                  <a:cs typeface="Calibri"/>
                  <a:sym typeface="Calibri"/>
                </a:endParaRPr>
              </a:p>
            </p:txBody>
          </p:sp>
          <p:sp>
            <p:nvSpPr>
              <p:cNvPr id="53" name="Google Shape;109;p3"/>
              <p:cNvSpPr txBox="1"/>
              <p:nvPr/>
            </p:nvSpPr>
            <p:spPr>
              <a:xfrm>
                <a:off x="366450" y="1249071"/>
                <a:ext cx="8950502" cy="53616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4" tIns="91424" rIns="91424" bIns="91424" anchor="ctr">
                <a:spAutoFit/>
              </a:bodyPr>
              <a:lstStyle>
                <a:lvl1pPr>
                  <a:lnSpc>
                    <a:spcPct val="80000"/>
                  </a:lnSpc>
                  <a:defRPr sz="2800" b="1">
                    <a:solidFill>
                      <a:srgbClr val="741B47"/>
                    </a:solidFill>
                    <a:latin typeface="Calibri"/>
                    <a:ea typeface="Calibri"/>
                    <a:cs typeface="Calibri"/>
                    <a:sym typeface="Calibri"/>
                  </a:defRPr>
                </a:lvl1pPr>
              </a:lstStyle>
              <a:p>
                <a:r>
                  <a:rPr dirty="0"/>
                  <a:t>¿QUÉ APRENDIMOS LA ACTIVIDAD ANTERIOR?</a:t>
                </a:r>
              </a:p>
            </p:txBody>
          </p:sp>
        </p:grpSp>
        <p:pic>
          <p:nvPicPr>
            <p:cNvPr id="45" name="Google Shape;124;p3" descr="Google Shape;124;p3"/>
            <p:cNvPicPr>
              <a:picLocks noChangeAspect="1"/>
            </p:cNvPicPr>
            <p:nvPr/>
          </p:nvPicPr>
          <p:blipFill>
            <a:blip r:embed="rId2">
              <a:extLst/>
            </a:blip>
            <a:stretch>
              <a:fillRect/>
            </a:stretch>
          </p:blipFill>
          <p:spPr>
            <a:xfrm>
              <a:off x="4844760" y="2500812"/>
              <a:ext cx="4863918" cy="4608198"/>
            </a:xfrm>
            <a:prstGeom prst="rect">
              <a:avLst/>
            </a:prstGeom>
            <a:ln w="12700">
              <a:miter lim="400000"/>
            </a:ln>
          </p:spPr>
        </p:pic>
      </p:grpSp>
      <p:sp>
        <p:nvSpPr>
          <p:cNvPr id="63" name="Google Shape;122;p3"/>
          <p:cNvSpPr txBox="1"/>
          <p:nvPr/>
        </p:nvSpPr>
        <p:spPr>
          <a:xfrm>
            <a:off x="839842" y="4692131"/>
            <a:ext cx="4371085" cy="90000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4" tIns="91424" rIns="91424" bIns="91424" anchor="ctr">
            <a:spAutoFit/>
          </a:bodyPr>
          <a:lstStyle>
            <a:lvl1pPr>
              <a:defRPr sz="1600">
                <a:latin typeface="Calibri"/>
                <a:ea typeface="Calibri"/>
                <a:cs typeface="Calibri"/>
                <a:sym typeface="Calibri"/>
              </a:defRPr>
            </a:lvl1pPr>
          </a:lstStyle>
          <a:p>
            <a:r>
              <a:rPr dirty="0" err="1"/>
              <a:t>Identificaste</a:t>
            </a:r>
            <a:r>
              <a:rPr dirty="0"/>
              <a:t> los </a:t>
            </a:r>
            <a:r>
              <a:rPr dirty="0" err="1"/>
              <a:t>principales</a:t>
            </a:r>
            <a:r>
              <a:rPr dirty="0"/>
              <a:t> </a:t>
            </a:r>
            <a:r>
              <a:rPr dirty="0" err="1"/>
              <a:t>daños</a:t>
            </a:r>
            <a:r>
              <a:rPr dirty="0"/>
              <a:t> al </a:t>
            </a:r>
            <a:r>
              <a:rPr dirty="0" err="1"/>
              <a:t>medioambiente</a:t>
            </a:r>
            <a:r>
              <a:rPr dirty="0"/>
              <a:t> </a:t>
            </a:r>
            <a:r>
              <a:rPr dirty="0" err="1"/>
              <a:t>que</a:t>
            </a:r>
            <a:r>
              <a:rPr dirty="0"/>
              <a:t> </a:t>
            </a:r>
            <a:r>
              <a:rPr dirty="0" err="1"/>
              <a:t>generan</a:t>
            </a:r>
            <a:r>
              <a:rPr dirty="0"/>
              <a:t> los </a:t>
            </a:r>
            <a:r>
              <a:rPr dirty="0" err="1"/>
              <a:t>diferentes</a:t>
            </a:r>
            <a:r>
              <a:rPr dirty="0"/>
              <a:t> </a:t>
            </a:r>
            <a:r>
              <a:rPr dirty="0" err="1"/>
              <a:t>residuos</a:t>
            </a:r>
            <a:r>
              <a:rPr dirty="0"/>
              <a:t> </a:t>
            </a:r>
            <a:r>
              <a:rPr dirty="0" err="1"/>
              <a:t>contaminantes</a:t>
            </a:r>
            <a:r>
              <a:rPr dirty="0"/>
              <a:t> </a:t>
            </a:r>
            <a:r>
              <a:rPr dirty="0" err="1"/>
              <a:t>automotrices</a:t>
            </a:r>
            <a:r>
              <a:rPr dirty="0"/>
              <a:t>.</a:t>
            </a:r>
          </a:p>
        </p:txBody>
      </p:sp>
      <p:sp>
        <p:nvSpPr>
          <p:cNvPr id="64" name="Google Shape;121;p3"/>
          <p:cNvSpPr txBox="1"/>
          <p:nvPr/>
        </p:nvSpPr>
        <p:spPr>
          <a:xfrm>
            <a:off x="849936" y="3280519"/>
            <a:ext cx="4187011" cy="103409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4" tIns="91424" rIns="91424" bIns="91424" anchor="ctr">
            <a:spAutoFit/>
          </a:bodyPr>
          <a:lstStyle>
            <a:lvl1pPr>
              <a:lnSpc>
                <a:spcPct val="115000"/>
              </a:lnSpc>
              <a:defRPr sz="1600">
                <a:latin typeface="Calibri"/>
                <a:ea typeface="Calibri"/>
                <a:cs typeface="Calibri"/>
                <a:sym typeface="Calibri"/>
              </a:defRPr>
            </a:lvl1pPr>
          </a:lstStyle>
          <a:p>
            <a:r>
              <a:rPr dirty="0" err="1"/>
              <a:t>Identificaste</a:t>
            </a:r>
            <a:r>
              <a:rPr dirty="0"/>
              <a:t> el </a:t>
            </a:r>
            <a:r>
              <a:rPr dirty="0" err="1"/>
              <a:t>daño</a:t>
            </a:r>
            <a:r>
              <a:rPr dirty="0"/>
              <a:t> </a:t>
            </a:r>
            <a:r>
              <a:rPr dirty="0" err="1"/>
              <a:t>que</a:t>
            </a:r>
            <a:r>
              <a:rPr dirty="0"/>
              <a:t> </a:t>
            </a:r>
            <a:r>
              <a:rPr dirty="0" err="1"/>
              <a:t>puede</a:t>
            </a:r>
            <a:r>
              <a:rPr dirty="0"/>
              <a:t> </a:t>
            </a:r>
            <a:r>
              <a:rPr dirty="0" err="1"/>
              <a:t>provocar</a:t>
            </a:r>
            <a:r>
              <a:rPr dirty="0"/>
              <a:t> un mal </a:t>
            </a:r>
            <a:r>
              <a:rPr dirty="0" err="1"/>
              <a:t>manejo</a:t>
            </a:r>
            <a:r>
              <a:rPr dirty="0"/>
              <a:t> de los </a:t>
            </a:r>
            <a:r>
              <a:rPr dirty="0" err="1"/>
              <a:t>aceites</a:t>
            </a:r>
            <a:r>
              <a:rPr dirty="0"/>
              <a:t> en </a:t>
            </a:r>
            <a:r>
              <a:rPr dirty="0" err="1"/>
              <a:t>desuso</a:t>
            </a:r>
            <a:r>
              <a:rPr dirty="0"/>
              <a:t>, </a:t>
            </a:r>
            <a:r>
              <a:rPr dirty="0" err="1"/>
              <a:t>considerando</a:t>
            </a:r>
            <a:r>
              <a:rPr dirty="0"/>
              <a:t> lo </a:t>
            </a:r>
            <a:r>
              <a:rPr dirty="0" err="1"/>
              <a:t>propuesto</a:t>
            </a:r>
            <a:r>
              <a:rPr dirty="0"/>
              <a:t> </a:t>
            </a:r>
            <a:r>
              <a:rPr dirty="0" err="1"/>
              <a:t>por</a:t>
            </a:r>
            <a:r>
              <a:rPr dirty="0"/>
              <a:t> la </a:t>
            </a:r>
            <a:r>
              <a:rPr dirty="0" err="1"/>
              <a:t>normativa</a:t>
            </a:r>
            <a:r>
              <a:rPr dirty="0"/>
              <a:t> legal.</a:t>
            </a:r>
          </a:p>
        </p:txBody>
      </p:sp>
      <p:sp>
        <p:nvSpPr>
          <p:cNvPr id="65" name="Google Shape;111;p3"/>
          <p:cNvSpPr txBox="1"/>
          <p:nvPr/>
        </p:nvSpPr>
        <p:spPr>
          <a:xfrm>
            <a:off x="405126" y="2231782"/>
            <a:ext cx="6228911" cy="43393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4" tIns="91424" rIns="91424" bIns="91424" anchor="ctr">
            <a:spAutoFit/>
          </a:bodyPr>
          <a:lstStyle/>
          <a:p>
            <a:pPr>
              <a:lnSpc>
                <a:spcPct val="90000"/>
              </a:lnSpc>
              <a:defRPr sz="1800" b="1">
                <a:solidFill>
                  <a:srgbClr val="741B47"/>
                </a:solidFill>
                <a:latin typeface="Calibri"/>
                <a:ea typeface="Calibri"/>
                <a:cs typeface="Calibri"/>
                <a:sym typeface="Calibri"/>
              </a:defRPr>
            </a:pPr>
            <a:r>
              <a:rPr dirty="0">
                <a:solidFill>
                  <a:srgbClr val="741B47"/>
                </a:solidFill>
              </a:rPr>
              <a:t>NORMATIVA NACIONAL SOBRE DESECHOS Y RESIDUOS PARTE </a:t>
            </a:r>
            <a:r>
              <a:rPr lang="es-CL" dirty="0" smtClean="0">
                <a:solidFill>
                  <a:srgbClr val="741B47"/>
                </a:solidFill>
              </a:rPr>
              <a:t>2</a:t>
            </a:r>
            <a:endParaRPr dirty="0">
              <a:solidFill>
                <a:srgbClr val="741B47"/>
              </a:solidFill>
            </a:endParaRPr>
          </a:p>
        </p:txBody>
      </p:sp>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Grupo 19"/>
          <p:cNvGrpSpPr/>
          <p:nvPr/>
        </p:nvGrpSpPr>
        <p:grpSpPr>
          <a:xfrm>
            <a:off x="313635" y="1220100"/>
            <a:ext cx="9012841" cy="5771039"/>
            <a:chOff x="313635" y="1220100"/>
            <a:chExt cx="9012841" cy="5771039"/>
          </a:xfrm>
        </p:grpSpPr>
        <p:sp>
          <p:nvSpPr>
            <p:cNvPr id="21" name="Google Shape;160;p5"/>
            <p:cNvSpPr txBox="1"/>
            <p:nvPr/>
          </p:nvSpPr>
          <p:spPr>
            <a:xfrm>
              <a:off x="375974" y="1265366"/>
              <a:ext cx="8950502" cy="536168"/>
            </a:xfrm>
            <a:prstGeom prst="rect">
              <a:avLst/>
            </a:prstGeom>
            <a:noFill/>
            <a:ln>
              <a:noFill/>
            </a:ln>
          </p:spPr>
          <p:txBody>
            <a:bodyPr spcFirstLastPara="1" wrap="square" lIns="91400" tIns="91400" rIns="91400" bIns="91400" anchor="ctr" anchorCtr="0">
              <a:spAutoFit/>
            </a:bodyPr>
            <a:lstStyle/>
            <a:p>
              <a:pPr marL="0" marR="0" lvl="0" indent="0" algn="l" rtl="0">
                <a:lnSpc>
                  <a:spcPct val="80000"/>
                </a:lnSpc>
                <a:spcBef>
                  <a:spcPts val="0"/>
                </a:spcBef>
                <a:spcAft>
                  <a:spcPts val="0"/>
                </a:spcAft>
                <a:buClr>
                  <a:srgbClr val="741B47"/>
                </a:buClr>
                <a:buSzPts val="2800"/>
                <a:buFont typeface="Calibri"/>
                <a:buNone/>
              </a:pPr>
              <a:r>
                <a:rPr lang="en-US" sz="2800" b="1" i="0" u="none" strike="noStrike" cap="none" dirty="0">
                  <a:solidFill>
                    <a:srgbClr val="741B47"/>
                  </a:solidFill>
                  <a:latin typeface="Calibri"/>
                  <a:ea typeface="Calibri"/>
                  <a:cs typeface="Calibri"/>
                  <a:sym typeface="Calibri"/>
                </a:rPr>
                <a:t>ANTES DE COMENZAR</a:t>
              </a:r>
              <a:endParaRPr dirty="0"/>
            </a:p>
          </p:txBody>
        </p:sp>
        <p:sp>
          <p:nvSpPr>
            <p:cNvPr id="22" name="Google Shape;165;p5"/>
            <p:cNvSpPr txBox="1"/>
            <p:nvPr/>
          </p:nvSpPr>
          <p:spPr>
            <a:xfrm>
              <a:off x="313635" y="6319256"/>
              <a:ext cx="5388802" cy="454189"/>
            </a:xfrm>
            <a:prstGeom prst="rect">
              <a:avLst/>
            </a:prstGeom>
            <a:noFill/>
            <a:ln>
              <a:noFill/>
            </a:ln>
          </p:spPr>
          <p:txBody>
            <a:bodyPr spcFirstLastPara="1" wrap="square" lIns="91400" tIns="91400" rIns="91400" bIns="91400" anchor="ctr" anchorCtr="0">
              <a:spAutoFit/>
            </a:bodyPr>
            <a:lstStyle/>
            <a:p>
              <a:pPr marL="0" marR="0" lvl="0" indent="0" algn="l" rtl="0">
                <a:lnSpc>
                  <a:spcPct val="80000"/>
                </a:lnSpc>
                <a:spcBef>
                  <a:spcPts val="0"/>
                </a:spcBef>
                <a:spcAft>
                  <a:spcPts val="0"/>
                </a:spcAft>
                <a:buClr>
                  <a:srgbClr val="76384D"/>
                </a:buClr>
                <a:buSzPts val="2100"/>
                <a:buFont typeface="Calibri"/>
                <a:buNone/>
              </a:pPr>
              <a:r>
                <a:rPr lang="en-US" sz="2100" b="1" i="0" u="none" strike="noStrike" cap="none" dirty="0">
                  <a:solidFill>
                    <a:srgbClr val="76384D"/>
                  </a:solidFill>
                  <a:latin typeface="Calibri"/>
                  <a:ea typeface="Calibri"/>
                  <a:cs typeface="Calibri"/>
                  <a:sym typeface="Calibri"/>
                </a:rPr>
                <a:t>¡</a:t>
              </a:r>
              <a:r>
                <a:rPr lang="en-US" sz="2100" b="1" i="0" u="none" strike="noStrike" cap="none" dirty="0" err="1">
                  <a:solidFill>
                    <a:srgbClr val="76384D"/>
                  </a:solidFill>
                  <a:latin typeface="Calibri"/>
                  <a:ea typeface="Calibri"/>
                  <a:cs typeface="Calibri"/>
                  <a:sym typeface="Calibri"/>
                </a:rPr>
                <a:t>Compartan</a:t>
              </a:r>
              <a:r>
                <a:rPr lang="en-US" sz="2100" b="1" i="0" u="none" strike="noStrike" cap="none" dirty="0">
                  <a:solidFill>
                    <a:srgbClr val="76384D"/>
                  </a:solidFill>
                  <a:latin typeface="Calibri"/>
                  <a:ea typeface="Calibri"/>
                  <a:cs typeface="Calibri"/>
                  <a:sym typeface="Calibri"/>
                </a:rPr>
                <a:t> </a:t>
              </a:r>
              <a:r>
                <a:rPr lang="en-US" sz="2100" b="1" i="0" u="none" strike="noStrike" cap="none" dirty="0" err="1">
                  <a:solidFill>
                    <a:srgbClr val="76384D"/>
                  </a:solidFill>
                  <a:latin typeface="Calibri"/>
                  <a:ea typeface="Calibri"/>
                  <a:cs typeface="Calibri"/>
                  <a:sym typeface="Calibri"/>
                </a:rPr>
                <a:t>experiencias</a:t>
              </a:r>
              <a:r>
                <a:rPr lang="en-US" sz="2100" b="1" i="0" u="none" strike="noStrike" cap="none" dirty="0">
                  <a:solidFill>
                    <a:srgbClr val="76384D"/>
                  </a:solidFill>
                  <a:latin typeface="Calibri"/>
                  <a:ea typeface="Calibri"/>
                  <a:cs typeface="Calibri"/>
                  <a:sym typeface="Calibri"/>
                </a:rPr>
                <a:t> </a:t>
              </a:r>
              <a:r>
                <a:rPr lang="en-US" sz="2100" b="0" i="0" u="none" strike="noStrike" cap="none" dirty="0">
                  <a:solidFill>
                    <a:srgbClr val="76384D"/>
                  </a:solidFill>
                  <a:latin typeface="Calibri"/>
                  <a:ea typeface="Calibri"/>
                  <a:cs typeface="Calibri"/>
                  <a:sym typeface="Calibri"/>
                </a:rPr>
                <a:t>con </a:t>
              </a:r>
              <a:r>
                <a:rPr lang="en-US" sz="2100" b="0" i="0" u="none" strike="noStrike" cap="none" dirty="0" err="1">
                  <a:solidFill>
                    <a:srgbClr val="76384D"/>
                  </a:solidFill>
                  <a:latin typeface="Calibri"/>
                  <a:ea typeface="Calibri"/>
                  <a:cs typeface="Calibri"/>
                  <a:sym typeface="Calibri"/>
                </a:rPr>
                <a:t>sus</a:t>
              </a:r>
              <a:r>
                <a:rPr lang="en-US" sz="2100" b="0" i="0" u="none" strike="noStrike" cap="none" dirty="0">
                  <a:solidFill>
                    <a:srgbClr val="76384D"/>
                  </a:solidFill>
                  <a:latin typeface="Calibri"/>
                  <a:ea typeface="Calibri"/>
                  <a:cs typeface="Calibri"/>
                  <a:sym typeface="Calibri"/>
                </a:rPr>
                <a:t> </a:t>
              </a:r>
              <a:r>
                <a:rPr lang="en-US" sz="2100" b="0" i="0" u="none" strike="noStrike" cap="none" dirty="0" err="1">
                  <a:solidFill>
                    <a:srgbClr val="76384D"/>
                  </a:solidFill>
                  <a:latin typeface="Calibri"/>
                  <a:ea typeface="Calibri"/>
                  <a:cs typeface="Calibri"/>
                  <a:sym typeface="Calibri"/>
                </a:rPr>
                <a:t>compañeros</a:t>
              </a:r>
              <a:r>
                <a:rPr lang="en-US" sz="2100" b="0" i="0" u="none" strike="noStrike" cap="none" dirty="0">
                  <a:solidFill>
                    <a:srgbClr val="76384D"/>
                  </a:solidFill>
                  <a:latin typeface="Calibri"/>
                  <a:ea typeface="Calibri"/>
                  <a:cs typeface="Calibri"/>
                  <a:sym typeface="Calibri"/>
                </a:rPr>
                <a:t>! </a:t>
              </a:r>
              <a:endParaRPr dirty="0"/>
            </a:p>
          </p:txBody>
        </p:sp>
        <p:grpSp>
          <p:nvGrpSpPr>
            <p:cNvPr id="23" name="Grupo 22"/>
            <p:cNvGrpSpPr/>
            <p:nvPr/>
          </p:nvGrpSpPr>
          <p:grpSpPr>
            <a:xfrm>
              <a:off x="375767" y="2674154"/>
              <a:ext cx="5871706" cy="1088034"/>
              <a:chOff x="375766" y="2805799"/>
              <a:chExt cx="5871706" cy="1088034"/>
            </a:xfrm>
          </p:grpSpPr>
          <p:sp>
            <p:nvSpPr>
              <p:cNvPr id="32" name="Google Shape;168;p5"/>
              <p:cNvSpPr/>
              <p:nvPr/>
            </p:nvSpPr>
            <p:spPr>
              <a:xfrm>
                <a:off x="375766" y="3108099"/>
                <a:ext cx="5650727" cy="785734"/>
              </a:xfrm>
              <a:prstGeom prst="roundRect">
                <a:avLst>
                  <a:gd name="adj" fmla="val 12267"/>
                </a:avLst>
              </a:prstGeom>
              <a:noFill/>
              <a:ln w="9525" cap="flat" cmpd="sng">
                <a:solidFill>
                  <a:srgbClr val="585858"/>
                </a:solidFill>
                <a:prstDash val="solid"/>
                <a:round/>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33" name="Google Shape;175;p5" descr="Google Shape;142;p4"/>
              <p:cNvPicPr preferRelativeResize="0"/>
              <p:nvPr/>
            </p:nvPicPr>
            <p:blipFill rotWithShape="1">
              <a:blip r:embed="rId2">
                <a:alphaModFix/>
              </a:blip>
              <a:srcRect/>
              <a:stretch/>
            </p:blipFill>
            <p:spPr>
              <a:xfrm>
                <a:off x="5805511" y="2805799"/>
                <a:ext cx="441961" cy="438913"/>
              </a:xfrm>
              <a:prstGeom prst="rect">
                <a:avLst/>
              </a:prstGeom>
              <a:noFill/>
              <a:ln>
                <a:noFill/>
              </a:ln>
            </p:spPr>
          </p:pic>
        </p:grpSp>
        <p:pic>
          <p:nvPicPr>
            <p:cNvPr id="24" name="Google Shape;178;p5" descr="Google Shape;145;p4"/>
            <p:cNvPicPr preferRelativeResize="0"/>
            <p:nvPr/>
          </p:nvPicPr>
          <p:blipFill rotWithShape="1">
            <a:blip r:embed="rId3">
              <a:alphaModFix/>
            </a:blip>
            <a:srcRect/>
            <a:stretch/>
          </p:blipFill>
          <p:spPr>
            <a:xfrm>
              <a:off x="6549425" y="1315762"/>
              <a:ext cx="2670049" cy="5675377"/>
            </a:xfrm>
            <a:prstGeom prst="rect">
              <a:avLst/>
            </a:prstGeom>
            <a:noFill/>
            <a:ln>
              <a:noFill/>
            </a:ln>
          </p:spPr>
        </p:pic>
        <p:sp>
          <p:nvSpPr>
            <p:cNvPr id="25" name="Google Shape;392;p18"/>
            <p:cNvSpPr txBox="1"/>
            <p:nvPr/>
          </p:nvSpPr>
          <p:spPr>
            <a:xfrm>
              <a:off x="366450" y="1220100"/>
              <a:ext cx="4700400" cy="1536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None/>
              </a:pPr>
              <a:r>
                <a:rPr lang="es-CL" sz="1400" b="1" i="0" u="none" strike="noStrike" cap="none" dirty="0" smtClean="0">
                  <a:solidFill>
                    <a:srgbClr val="000000"/>
                  </a:solidFill>
                  <a:latin typeface="Calibri"/>
                  <a:ea typeface="Calibri"/>
                  <a:cs typeface="Calibri"/>
                  <a:sym typeface="Calibri"/>
                </a:rPr>
                <a:t>ALGUNAS PREGUNTAS</a:t>
              </a:r>
              <a:endParaRPr dirty="0"/>
            </a:p>
            <a:p>
              <a:pPr marL="0" marR="0" lvl="0" indent="0" algn="l" rtl="0">
                <a:lnSpc>
                  <a:spcPct val="100000"/>
                </a:lnSpc>
                <a:spcBef>
                  <a:spcPts val="0"/>
                </a:spcBef>
                <a:spcAft>
                  <a:spcPts val="0"/>
                </a:spcAft>
                <a:buNone/>
              </a:pPr>
              <a:endParaRPr sz="1400" b="1" i="0" u="none" strike="noStrike" cap="none" dirty="0">
                <a:solidFill>
                  <a:srgbClr val="000000"/>
                </a:solidFill>
                <a:latin typeface="Calibri"/>
                <a:ea typeface="Calibri"/>
                <a:cs typeface="Calibri"/>
                <a:sym typeface="Calibri"/>
              </a:endParaRPr>
            </a:p>
          </p:txBody>
        </p:sp>
        <p:grpSp>
          <p:nvGrpSpPr>
            <p:cNvPr id="26" name="Grupo 25"/>
            <p:cNvGrpSpPr/>
            <p:nvPr/>
          </p:nvGrpSpPr>
          <p:grpSpPr>
            <a:xfrm>
              <a:off x="350772" y="3818540"/>
              <a:ext cx="5871706" cy="1088034"/>
              <a:chOff x="375766" y="2805799"/>
              <a:chExt cx="5871706" cy="1088034"/>
            </a:xfrm>
          </p:grpSpPr>
          <p:sp>
            <p:nvSpPr>
              <p:cNvPr id="30" name="Google Shape;168;p5"/>
              <p:cNvSpPr/>
              <p:nvPr/>
            </p:nvSpPr>
            <p:spPr>
              <a:xfrm>
                <a:off x="375766" y="3108099"/>
                <a:ext cx="5650727" cy="785734"/>
              </a:xfrm>
              <a:prstGeom prst="roundRect">
                <a:avLst>
                  <a:gd name="adj" fmla="val 12267"/>
                </a:avLst>
              </a:prstGeom>
              <a:noFill/>
              <a:ln w="9525" cap="flat" cmpd="sng">
                <a:solidFill>
                  <a:srgbClr val="585858"/>
                </a:solidFill>
                <a:prstDash val="solid"/>
                <a:round/>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31" name="Google Shape;175;p5" descr="Google Shape;142;p4"/>
              <p:cNvPicPr preferRelativeResize="0"/>
              <p:nvPr/>
            </p:nvPicPr>
            <p:blipFill rotWithShape="1">
              <a:blip r:embed="rId2">
                <a:alphaModFix/>
              </a:blip>
              <a:srcRect/>
              <a:stretch/>
            </p:blipFill>
            <p:spPr>
              <a:xfrm>
                <a:off x="5805511" y="2805799"/>
                <a:ext cx="441961" cy="438913"/>
              </a:xfrm>
              <a:prstGeom prst="rect">
                <a:avLst/>
              </a:prstGeom>
              <a:noFill/>
              <a:ln>
                <a:noFill/>
              </a:ln>
            </p:spPr>
          </p:pic>
        </p:grpSp>
        <p:grpSp>
          <p:nvGrpSpPr>
            <p:cNvPr id="27" name="Grupo 26"/>
            <p:cNvGrpSpPr/>
            <p:nvPr/>
          </p:nvGrpSpPr>
          <p:grpSpPr>
            <a:xfrm>
              <a:off x="350772" y="4943428"/>
              <a:ext cx="5871706" cy="1088034"/>
              <a:chOff x="375766" y="2805799"/>
              <a:chExt cx="5871706" cy="1088034"/>
            </a:xfrm>
          </p:grpSpPr>
          <p:sp>
            <p:nvSpPr>
              <p:cNvPr id="28" name="Google Shape;168;p5"/>
              <p:cNvSpPr/>
              <p:nvPr/>
            </p:nvSpPr>
            <p:spPr>
              <a:xfrm>
                <a:off x="375766" y="3108099"/>
                <a:ext cx="5650727" cy="785734"/>
              </a:xfrm>
              <a:prstGeom prst="roundRect">
                <a:avLst>
                  <a:gd name="adj" fmla="val 12267"/>
                </a:avLst>
              </a:prstGeom>
              <a:noFill/>
              <a:ln w="9525" cap="flat" cmpd="sng">
                <a:solidFill>
                  <a:srgbClr val="585858"/>
                </a:solidFill>
                <a:prstDash val="solid"/>
                <a:round/>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29" name="Google Shape;175;p5" descr="Google Shape;142;p4"/>
              <p:cNvPicPr preferRelativeResize="0"/>
              <p:nvPr/>
            </p:nvPicPr>
            <p:blipFill rotWithShape="1">
              <a:blip r:embed="rId2">
                <a:alphaModFix/>
              </a:blip>
              <a:srcRect/>
              <a:stretch/>
            </p:blipFill>
            <p:spPr>
              <a:xfrm>
                <a:off x="5805511" y="2805799"/>
                <a:ext cx="441961" cy="438913"/>
              </a:xfrm>
              <a:prstGeom prst="rect">
                <a:avLst/>
              </a:prstGeom>
              <a:noFill/>
              <a:ln>
                <a:noFill/>
              </a:ln>
            </p:spPr>
          </p:pic>
        </p:grpSp>
      </p:grpSp>
      <p:sp>
        <p:nvSpPr>
          <p:cNvPr id="34" name="Google Shape;136;p4"/>
          <p:cNvSpPr txBox="1"/>
          <p:nvPr/>
        </p:nvSpPr>
        <p:spPr>
          <a:xfrm>
            <a:off x="464747" y="3024437"/>
            <a:ext cx="5340765" cy="73427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4" tIns="91424" rIns="91424" bIns="91424" anchor="ctr">
            <a:spAutoFit/>
          </a:bodyPr>
          <a:lstStyle>
            <a:lvl1pPr>
              <a:lnSpc>
                <a:spcPct val="115000"/>
              </a:lnSpc>
              <a:defRPr sz="1800">
                <a:latin typeface="Calibri"/>
                <a:ea typeface="Calibri"/>
                <a:cs typeface="Calibri"/>
                <a:sym typeface="Calibri"/>
              </a:defRPr>
            </a:lvl1pPr>
          </a:lstStyle>
          <a:p>
            <a:r>
              <a:rPr lang="es-CL" sz="1600" dirty="0" smtClean="0"/>
              <a:t>¿</a:t>
            </a:r>
            <a:r>
              <a:rPr lang="es-CL" sz="1600" dirty="0"/>
              <a:t>Qué cuidados debes tener al momento de manipular aceites y lubricantes?</a:t>
            </a:r>
            <a:endParaRPr sz="1600" dirty="0"/>
          </a:p>
        </p:txBody>
      </p:sp>
      <p:sp>
        <p:nvSpPr>
          <p:cNvPr id="35" name="Google Shape;111;p3"/>
          <p:cNvSpPr txBox="1"/>
          <p:nvPr/>
        </p:nvSpPr>
        <p:spPr>
          <a:xfrm>
            <a:off x="401914" y="2234487"/>
            <a:ext cx="5782098" cy="43393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4" tIns="91424" rIns="91424" bIns="91424" anchor="ctr">
            <a:spAutoFit/>
          </a:bodyPr>
          <a:lstStyle>
            <a:lvl1pPr>
              <a:lnSpc>
                <a:spcPct val="90000"/>
              </a:lnSpc>
              <a:defRPr sz="1800" b="1">
                <a:solidFill>
                  <a:srgbClr val="741B47"/>
                </a:solidFill>
                <a:latin typeface="Calibri"/>
                <a:ea typeface="Calibri"/>
                <a:cs typeface="Calibri"/>
                <a:sym typeface="Calibri"/>
              </a:defRPr>
            </a:lvl1pPr>
          </a:lstStyle>
          <a:p>
            <a:r>
              <a:rPr lang="es-CL" dirty="0" smtClean="0"/>
              <a:t>ACEITES Y LUBRICANTES </a:t>
            </a:r>
            <a:endParaRPr lang="es-CL" dirty="0"/>
          </a:p>
        </p:txBody>
      </p:sp>
      <p:sp>
        <p:nvSpPr>
          <p:cNvPr id="174" name="Google Shape;34;p25"/>
          <p:cNvSpPr txBox="1">
            <a:spLocks noGrp="1"/>
          </p:cNvSpPr>
          <p:nvPr>
            <p:ph type="sldNum" sz="quarter" idx="2"/>
          </p:nvPr>
        </p:nvSpPr>
        <p:spPr>
          <a:xfrm>
            <a:off x="442490" y="6881800"/>
            <a:ext cx="266356" cy="317118"/>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5</a:t>
            </a:fld>
            <a:endParaRPr/>
          </a:p>
        </p:txBody>
      </p:sp>
      <p:sp>
        <p:nvSpPr>
          <p:cNvPr id="179" name="Google Shape;132;p4"/>
          <p:cNvSpPr txBox="1"/>
          <p:nvPr/>
        </p:nvSpPr>
        <p:spPr>
          <a:xfrm>
            <a:off x="492519" y="4292938"/>
            <a:ext cx="5595183" cy="46778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4" tIns="91424" rIns="91424" bIns="91424" anchor="ctr">
            <a:spAutoFit/>
          </a:bodyPr>
          <a:lstStyle>
            <a:lvl1pPr>
              <a:lnSpc>
                <a:spcPct val="115000"/>
              </a:lnSpc>
              <a:defRPr sz="1800">
                <a:latin typeface="Calibri"/>
                <a:ea typeface="Calibri"/>
                <a:cs typeface="Calibri"/>
                <a:sym typeface="Calibri"/>
              </a:defRPr>
            </a:lvl1pPr>
          </a:lstStyle>
          <a:p>
            <a:r>
              <a:rPr sz="1600" dirty="0"/>
              <a:t>¿</a:t>
            </a:r>
            <a:r>
              <a:rPr sz="1600" dirty="0" err="1"/>
              <a:t>Qué</a:t>
            </a:r>
            <a:r>
              <a:rPr sz="1600" dirty="0"/>
              <a:t> </a:t>
            </a:r>
            <a:r>
              <a:rPr sz="1600" dirty="0" err="1"/>
              <a:t>daño</a:t>
            </a:r>
            <a:r>
              <a:rPr sz="1600" dirty="0"/>
              <a:t> </a:t>
            </a:r>
            <a:r>
              <a:rPr sz="1600" dirty="0" err="1"/>
              <a:t>pueden</a:t>
            </a:r>
            <a:r>
              <a:rPr sz="1600" dirty="0"/>
              <a:t> </a:t>
            </a:r>
            <a:r>
              <a:rPr sz="1600" dirty="0" err="1"/>
              <a:t>provocar</a:t>
            </a:r>
            <a:r>
              <a:rPr sz="1600" dirty="0"/>
              <a:t> al </a:t>
            </a:r>
            <a:r>
              <a:rPr sz="1600" dirty="0" err="1"/>
              <a:t>medio</a:t>
            </a:r>
            <a:r>
              <a:rPr sz="1600" dirty="0"/>
              <a:t> </a:t>
            </a:r>
            <a:r>
              <a:rPr sz="1600" dirty="0" err="1"/>
              <a:t>ambiente</a:t>
            </a:r>
            <a:r>
              <a:rPr sz="1600" dirty="0"/>
              <a:t>?</a:t>
            </a:r>
          </a:p>
        </p:txBody>
      </p:sp>
      <p:sp>
        <p:nvSpPr>
          <p:cNvPr id="186" name="Texto"/>
          <p:cNvSpPr txBox="1"/>
          <p:nvPr/>
        </p:nvSpPr>
        <p:spPr>
          <a:xfrm>
            <a:off x="408446" y="5295652"/>
            <a:ext cx="5585366" cy="38023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4" tIns="91424" rIns="91424" bIns="91424" anchor="ctr">
            <a:spAutoFit/>
          </a:bodyPr>
          <a:lstStyle/>
          <a:p>
            <a:r>
              <a:t>    </a:t>
            </a:r>
          </a:p>
        </p:txBody>
      </p:sp>
      <p:sp>
        <p:nvSpPr>
          <p:cNvPr id="187" name="Google Shape;141;p4"/>
          <p:cNvSpPr txBox="1"/>
          <p:nvPr/>
        </p:nvSpPr>
        <p:spPr>
          <a:xfrm>
            <a:off x="513416" y="5290236"/>
            <a:ext cx="4990143" cy="75284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4" tIns="91424" rIns="91424" bIns="91424" anchor="ctr">
            <a:spAutoFit/>
          </a:bodyPr>
          <a:lstStyle>
            <a:lvl1pPr>
              <a:lnSpc>
                <a:spcPct val="115000"/>
              </a:lnSpc>
              <a:defRPr sz="1800">
                <a:latin typeface="Calibri"/>
                <a:ea typeface="Calibri"/>
                <a:cs typeface="Calibri"/>
                <a:sym typeface="Calibri"/>
              </a:defRPr>
            </a:lvl1pPr>
          </a:lstStyle>
          <a:p>
            <a:r>
              <a:rPr sz="1600" dirty="0"/>
              <a:t>En </a:t>
            </a:r>
            <a:r>
              <a:rPr sz="1600" dirty="0" err="1"/>
              <a:t>tu</a:t>
            </a:r>
            <a:r>
              <a:rPr sz="1600" dirty="0"/>
              <a:t> taller, ¿</a:t>
            </a:r>
            <a:r>
              <a:rPr sz="1600" dirty="0" err="1"/>
              <a:t>disponen</a:t>
            </a:r>
            <a:r>
              <a:rPr sz="1600" dirty="0"/>
              <a:t> de </a:t>
            </a:r>
            <a:r>
              <a:rPr sz="1600" dirty="0" err="1"/>
              <a:t>contenedores</a:t>
            </a:r>
            <a:r>
              <a:rPr sz="1600" dirty="0"/>
              <a:t> para </a:t>
            </a:r>
            <a:r>
              <a:rPr sz="1600" dirty="0" err="1"/>
              <a:t>almacenar</a:t>
            </a:r>
            <a:r>
              <a:rPr sz="1600" dirty="0"/>
              <a:t> </a:t>
            </a:r>
            <a:r>
              <a:rPr sz="1600" dirty="0" err="1"/>
              <a:t>aceites</a:t>
            </a:r>
            <a:r>
              <a:rPr sz="1600" dirty="0"/>
              <a:t> en </a:t>
            </a:r>
            <a:r>
              <a:rPr sz="1600" dirty="0" err="1"/>
              <a:t>desuso</a:t>
            </a:r>
            <a:r>
              <a:rPr sz="1600" dirty="0"/>
              <a:t>?</a:t>
            </a:r>
          </a:p>
        </p:txBody>
      </p:sp>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Google Shape;185;p6"/>
          <p:cNvGrpSpPr/>
          <p:nvPr/>
        </p:nvGrpSpPr>
        <p:grpSpPr>
          <a:xfrm>
            <a:off x="4063481" y="3088868"/>
            <a:ext cx="5095872" cy="3508580"/>
            <a:chOff x="0" y="0"/>
            <a:chExt cx="5095870" cy="3508579"/>
          </a:xfrm>
        </p:grpSpPr>
        <p:sp>
          <p:nvSpPr>
            <p:cNvPr id="20" name="Google Shape;186;p6"/>
            <p:cNvSpPr/>
            <p:nvPr/>
          </p:nvSpPr>
          <p:spPr>
            <a:xfrm>
              <a:off x="0" y="0"/>
              <a:ext cx="5095870" cy="3508579"/>
            </a:xfrm>
            <a:prstGeom prst="roundRect">
              <a:avLst>
                <a:gd name="adj" fmla="val 5168"/>
              </a:avLst>
            </a:prstGeom>
            <a:solidFill>
              <a:srgbClr val="FFFFFF"/>
            </a:solidFill>
            <a:ln w="9525" cap="flat" cmpd="sng">
              <a:solidFill>
                <a:srgbClr val="000000"/>
              </a:solidFill>
              <a:prstDash val="solid"/>
              <a:round/>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 name="Google Shape;187;p6"/>
            <p:cNvSpPr txBox="1"/>
            <p:nvPr/>
          </p:nvSpPr>
          <p:spPr>
            <a:xfrm>
              <a:off x="53108" y="1564172"/>
              <a:ext cx="4989654" cy="380234"/>
            </a:xfrm>
            <a:prstGeom prst="rect">
              <a:avLst/>
            </a:prstGeom>
            <a:noFill/>
            <a:ln>
              <a:noFill/>
            </a:ln>
          </p:spPr>
          <p:txBody>
            <a:bodyPr spcFirstLastPara="1" wrap="square" lIns="91400" tIns="91400" rIns="91400" bIns="91400" anchor="ctr" anchorCtr="0">
              <a:spAutoFit/>
            </a:bodyPr>
            <a:lstStyle/>
            <a:p>
              <a:pPr marL="0" marR="0" lvl="0" indent="0" algn="l" rtl="0">
                <a:lnSpc>
                  <a:spcPct val="100000"/>
                </a:lnSpc>
                <a:spcBef>
                  <a:spcPts val="0"/>
                </a:spcBef>
                <a:spcAft>
                  <a:spcPts val="0"/>
                </a:spcAft>
                <a:buClr>
                  <a:srgbClr val="000000"/>
                </a:buClr>
                <a:buSzPts val="1400"/>
                <a:buFont typeface="Arial"/>
                <a:buNone/>
              </a:pPr>
              <a:r>
                <a:rPr lang="en-US" sz="1400" b="0" i="0" u="none" strike="noStrike" cap="none">
                  <a:solidFill>
                    <a:srgbClr val="000000"/>
                  </a:solidFill>
                  <a:latin typeface="Arial"/>
                  <a:ea typeface="Arial"/>
                  <a:cs typeface="Arial"/>
                  <a:sym typeface="Arial"/>
                </a:rPr>
                <a:t>    </a:t>
              </a:r>
              <a:endParaRPr/>
            </a:p>
          </p:txBody>
        </p:sp>
      </p:grpSp>
      <p:grpSp>
        <p:nvGrpSpPr>
          <p:cNvPr id="23" name="Google Shape;189;p6"/>
          <p:cNvGrpSpPr/>
          <p:nvPr/>
        </p:nvGrpSpPr>
        <p:grpSpPr>
          <a:xfrm>
            <a:off x="3880053" y="3669207"/>
            <a:ext cx="376202" cy="536170"/>
            <a:chOff x="0" y="0"/>
            <a:chExt cx="376201" cy="536168"/>
          </a:xfrm>
        </p:grpSpPr>
        <p:sp>
          <p:nvSpPr>
            <p:cNvPr id="24" name="Google Shape;190;p6"/>
            <p:cNvSpPr/>
            <p:nvPr/>
          </p:nvSpPr>
          <p:spPr>
            <a:xfrm>
              <a:off x="0" y="75183"/>
              <a:ext cx="376201" cy="385801"/>
            </a:xfrm>
            <a:prstGeom prst="roundRect">
              <a:avLst>
                <a:gd name="adj" fmla="val 16667"/>
              </a:avLst>
            </a:prstGeom>
            <a:solidFill>
              <a:srgbClr val="741B47"/>
            </a:solidFill>
            <a:ln>
              <a:noFill/>
            </a:ln>
          </p:spPr>
          <p:txBody>
            <a:bodyPr spcFirstLastPara="1" wrap="square" lIns="0" tIns="0" rIns="0" bIns="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5" name="Google Shape;191;p6"/>
            <p:cNvSpPr txBox="1"/>
            <p:nvPr/>
          </p:nvSpPr>
          <p:spPr>
            <a:xfrm>
              <a:off x="9524" y="0"/>
              <a:ext cx="300302" cy="536168"/>
            </a:xfrm>
            <a:prstGeom prst="rect">
              <a:avLst/>
            </a:prstGeom>
            <a:noFill/>
            <a:ln>
              <a:noFill/>
            </a:ln>
          </p:spPr>
          <p:txBody>
            <a:bodyPr spcFirstLastPara="1" wrap="square" lIns="91400" tIns="91400" rIns="91400" bIns="91400" anchor="ctr"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1" i="0" u="none" strike="noStrike" cap="none" dirty="0">
                  <a:solidFill>
                    <a:srgbClr val="FFFFFF"/>
                  </a:solidFill>
                  <a:latin typeface="Calibri"/>
                  <a:ea typeface="Calibri"/>
                  <a:cs typeface="Calibri"/>
                  <a:sym typeface="Calibri"/>
                </a:rPr>
                <a:t>1</a:t>
              </a:r>
              <a:endParaRPr dirty="0"/>
            </a:p>
          </p:txBody>
        </p:sp>
      </p:grpSp>
      <p:grpSp>
        <p:nvGrpSpPr>
          <p:cNvPr id="26" name="Google Shape;192;p6"/>
          <p:cNvGrpSpPr/>
          <p:nvPr/>
        </p:nvGrpSpPr>
        <p:grpSpPr>
          <a:xfrm>
            <a:off x="3879825" y="5233379"/>
            <a:ext cx="376202" cy="536170"/>
            <a:chOff x="0" y="0"/>
            <a:chExt cx="376201" cy="536168"/>
          </a:xfrm>
        </p:grpSpPr>
        <p:sp>
          <p:nvSpPr>
            <p:cNvPr id="27" name="Google Shape;193;p6"/>
            <p:cNvSpPr/>
            <p:nvPr/>
          </p:nvSpPr>
          <p:spPr>
            <a:xfrm>
              <a:off x="0" y="75183"/>
              <a:ext cx="376201" cy="385801"/>
            </a:xfrm>
            <a:prstGeom prst="roundRect">
              <a:avLst>
                <a:gd name="adj" fmla="val 16667"/>
              </a:avLst>
            </a:prstGeom>
            <a:solidFill>
              <a:srgbClr val="741B47"/>
            </a:solidFill>
            <a:ln>
              <a:noFill/>
            </a:ln>
          </p:spPr>
          <p:txBody>
            <a:bodyPr spcFirstLastPara="1" wrap="square" lIns="0" tIns="0" rIns="0" bIns="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8" name="Google Shape;194;p6"/>
            <p:cNvSpPr txBox="1"/>
            <p:nvPr/>
          </p:nvSpPr>
          <p:spPr>
            <a:xfrm>
              <a:off x="9524" y="0"/>
              <a:ext cx="300302" cy="536168"/>
            </a:xfrm>
            <a:prstGeom prst="rect">
              <a:avLst/>
            </a:prstGeom>
            <a:noFill/>
            <a:ln>
              <a:noFill/>
            </a:ln>
          </p:spPr>
          <p:txBody>
            <a:bodyPr spcFirstLastPara="1" wrap="square" lIns="91400" tIns="91400" rIns="91400" bIns="91400" anchor="ctr"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1" i="0" u="none" strike="noStrike" cap="none">
                  <a:solidFill>
                    <a:srgbClr val="FFFFFF"/>
                  </a:solidFill>
                  <a:latin typeface="Calibri"/>
                  <a:ea typeface="Calibri"/>
                  <a:cs typeface="Calibri"/>
                  <a:sym typeface="Calibri"/>
                </a:rPr>
                <a:t>2</a:t>
              </a:r>
              <a:endParaRPr/>
            </a:p>
          </p:txBody>
        </p:sp>
      </p:grpSp>
      <p:pic>
        <p:nvPicPr>
          <p:cNvPr id="29" name="Google Shape;195;p6" descr="Google Shape;164;p5"/>
          <p:cNvPicPr preferRelativeResize="0"/>
          <p:nvPr/>
        </p:nvPicPr>
        <p:blipFill rotWithShape="1">
          <a:blip r:embed="rId2">
            <a:alphaModFix/>
          </a:blip>
          <a:srcRect/>
          <a:stretch/>
        </p:blipFill>
        <p:spPr>
          <a:xfrm>
            <a:off x="663221" y="2367775"/>
            <a:ext cx="2965719" cy="4328992"/>
          </a:xfrm>
          <a:prstGeom prst="rect">
            <a:avLst/>
          </a:prstGeom>
          <a:noFill/>
          <a:ln>
            <a:noFill/>
          </a:ln>
        </p:spPr>
      </p:pic>
      <p:sp>
        <p:nvSpPr>
          <p:cNvPr id="30" name="Google Shape;196;p6"/>
          <p:cNvSpPr txBox="1"/>
          <p:nvPr/>
        </p:nvSpPr>
        <p:spPr>
          <a:xfrm>
            <a:off x="4063851" y="2576445"/>
            <a:ext cx="4932407" cy="338463"/>
          </a:xfrm>
          <a:prstGeom prst="rect">
            <a:avLst/>
          </a:prstGeom>
          <a:noFill/>
          <a:ln>
            <a:noFill/>
          </a:ln>
        </p:spPr>
        <p:txBody>
          <a:bodyPr spcFirstLastPara="1" wrap="square" lIns="45675" tIns="45675" rIns="45675" bIns="45675" anchor="t" anchorCtr="0">
            <a:spAutoFit/>
          </a:bodyPr>
          <a:lstStyle/>
          <a:p>
            <a:pPr marL="0" marR="0" lvl="0" indent="0" algn="l" rtl="0">
              <a:lnSpc>
                <a:spcPct val="100000"/>
              </a:lnSpc>
              <a:spcBef>
                <a:spcPts val="0"/>
              </a:spcBef>
              <a:spcAft>
                <a:spcPts val="0"/>
              </a:spcAft>
              <a:buClr>
                <a:srgbClr val="000000"/>
              </a:buClr>
              <a:buSzPts val="1600"/>
              <a:buFont typeface="Calibri"/>
              <a:buNone/>
            </a:pPr>
            <a:r>
              <a:rPr lang="en-US" sz="1600" b="1" i="0" u="none" strike="noStrike" cap="none" dirty="0">
                <a:solidFill>
                  <a:srgbClr val="741B47"/>
                </a:solidFill>
                <a:latin typeface="Calibri"/>
                <a:ea typeface="Calibri"/>
                <a:cs typeface="Calibri"/>
                <a:sym typeface="Calibri"/>
              </a:rPr>
              <a:t>Al </a:t>
            </a:r>
            <a:r>
              <a:rPr lang="en-US" sz="1600" b="1" i="0" u="none" strike="noStrike" cap="none" dirty="0" err="1">
                <a:solidFill>
                  <a:srgbClr val="741B47"/>
                </a:solidFill>
                <a:latin typeface="Calibri"/>
                <a:ea typeface="Calibri"/>
                <a:cs typeface="Calibri"/>
                <a:sym typeface="Calibri"/>
              </a:rPr>
              <a:t>término</a:t>
            </a:r>
            <a:r>
              <a:rPr lang="en-US" sz="1600" b="1" i="0" u="none" strike="noStrike" cap="none" dirty="0">
                <a:solidFill>
                  <a:srgbClr val="741B47"/>
                </a:solidFill>
                <a:latin typeface="Calibri"/>
                <a:ea typeface="Calibri"/>
                <a:cs typeface="Calibri"/>
                <a:sym typeface="Calibri"/>
              </a:rPr>
              <a:t> de la </a:t>
            </a:r>
            <a:r>
              <a:rPr lang="en-US" sz="1600" b="1" i="0" u="none" strike="noStrike" cap="none" dirty="0" err="1">
                <a:solidFill>
                  <a:srgbClr val="741B47"/>
                </a:solidFill>
                <a:latin typeface="Calibri"/>
                <a:ea typeface="Calibri"/>
                <a:cs typeface="Calibri"/>
                <a:sym typeface="Calibri"/>
              </a:rPr>
              <a:t>actividad</a:t>
            </a:r>
            <a:r>
              <a:rPr lang="en-US" sz="1600" b="1" i="0" u="none" strike="noStrike" cap="none" dirty="0">
                <a:solidFill>
                  <a:srgbClr val="741B47"/>
                </a:solidFill>
                <a:latin typeface="Calibri"/>
                <a:ea typeface="Calibri"/>
                <a:cs typeface="Calibri"/>
                <a:sym typeface="Calibri"/>
              </a:rPr>
              <a:t> </a:t>
            </a:r>
            <a:r>
              <a:rPr lang="en-US" sz="1600" b="1" i="0" u="none" strike="noStrike" cap="none" dirty="0" err="1">
                <a:solidFill>
                  <a:srgbClr val="741B47"/>
                </a:solidFill>
                <a:latin typeface="Calibri"/>
                <a:ea typeface="Calibri"/>
                <a:cs typeface="Calibri"/>
                <a:sym typeface="Calibri"/>
              </a:rPr>
              <a:t>estarás</a:t>
            </a:r>
            <a:r>
              <a:rPr lang="en-US" sz="1600" b="1" i="0" u="none" strike="noStrike" cap="none" dirty="0">
                <a:solidFill>
                  <a:srgbClr val="741B47"/>
                </a:solidFill>
                <a:latin typeface="Calibri"/>
                <a:ea typeface="Calibri"/>
                <a:cs typeface="Calibri"/>
                <a:sym typeface="Calibri"/>
              </a:rPr>
              <a:t> en </a:t>
            </a:r>
            <a:r>
              <a:rPr lang="en-US" sz="1600" b="1" i="0" u="none" strike="noStrike" cap="none" dirty="0" err="1">
                <a:solidFill>
                  <a:srgbClr val="741B47"/>
                </a:solidFill>
                <a:latin typeface="Calibri"/>
                <a:ea typeface="Calibri"/>
                <a:cs typeface="Calibri"/>
                <a:sym typeface="Calibri"/>
              </a:rPr>
              <a:t>condiciones</a:t>
            </a:r>
            <a:r>
              <a:rPr lang="en-US" sz="1600" b="1" i="0" u="none" strike="noStrike" cap="none" dirty="0">
                <a:solidFill>
                  <a:srgbClr val="741B47"/>
                </a:solidFill>
                <a:latin typeface="Calibri"/>
                <a:ea typeface="Calibri"/>
                <a:cs typeface="Calibri"/>
                <a:sym typeface="Calibri"/>
              </a:rPr>
              <a:t> de:</a:t>
            </a:r>
            <a:endParaRPr dirty="0">
              <a:solidFill>
                <a:srgbClr val="741B47"/>
              </a:solidFill>
            </a:endParaRPr>
          </a:p>
        </p:txBody>
      </p:sp>
      <p:sp>
        <p:nvSpPr>
          <p:cNvPr id="32" name="Google Shape;198;p6"/>
          <p:cNvSpPr txBox="1"/>
          <p:nvPr/>
        </p:nvSpPr>
        <p:spPr>
          <a:xfrm>
            <a:off x="4017017" y="1043175"/>
            <a:ext cx="466494" cy="877082"/>
          </a:xfrm>
          <a:prstGeom prst="rect">
            <a:avLst/>
          </a:prstGeom>
          <a:noFill/>
          <a:ln>
            <a:noFill/>
          </a:ln>
        </p:spPr>
        <p:txBody>
          <a:bodyPr spcFirstLastPara="1" wrap="square" lIns="91400" tIns="91400" rIns="91400" bIns="91400" anchor="ctr" anchorCtr="0">
            <a:spAutoFit/>
          </a:bodyPr>
          <a:lstStyle/>
          <a:p>
            <a:pPr marL="0" marR="0" lvl="0" indent="0" algn="r" rtl="0">
              <a:lnSpc>
                <a:spcPct val="90000"/>
              </a:lnSpc>
              <a:spcBef>
                <a:spcPts val="0"/>
              </a:spcBef>
              <a:spcAft>
                <a:spcPts val="0"/>
              </a:spcAft>
              <a:buClr>
                <a:srgbClr val="BA9BA5"/>
              </a:buClr>
              <a:buSzPts val="5000"/>
              <a:buFont typeface="Calibri"/>
              <a:buNone/>
            </a:pPr>
            <a:r>
              <a:rPr lang="en-US" sz="5000" b="0" i="0" u="none" strike="noStrike" cap="none" dirty="0" smtClean="0">
                <a:solidFill>
                  <a:srgbClr val="BA9BA5"/>
                </a:solidFill>
                <a:latin typeface="Calibri"/>
                <a:ea typeface="Calibri"/>
                <a:cs typeface="Calibri"/>
                <a:sym typeface="Calibri"/>
              </a:rPr>
              <a:t>4</a:t>
            </a:r>
            <a:endParaRPr dirty="0"/>
          </a:p>
        </p:txBody>
      </p:sp>
      <p:sp>
        <p:nvSpPr>
          <p:cNvPr id="33" name="Google Shape;199;p6"/>
          <p:cNvSpPr txBox="1"/>
          <p:nvPr/>
        </p:nvSpPr>
        <p:spPr>
          <a:xfrm>
            <a:off x="375975" y="1265366"/>
            <a:ext cx="3872883" cy="536168"/>
          </a:xfrm>
          <a:prstGeom prst="rect">
            <a:avLst/>
          </a:prstGeom>
          <a:noFill/>
          <a:ln>
            <a:noFill/>
          </a:ln>
        </p:spPr>
        <p:txBody>
          <a:bodyPr spcFirstLastPara="1" wrap="square" lIns="91400" tIns="91400" rIns="91400" bIns="91400" anchor="ctr" anchorCtr="0">
            <a:spAutoFit/>
          </a:bodyPr>
          <a:lstStyle/>
          <a:p>
            <a:pPr marL="0" marR="0" lvl="0" indent="0" algn="l" rtl="0">
              <a:lnSpc>
                <a:spcPct val="80000"/>
              </a:lnSpc>
              <a:spcBef>
                <a:spcPts val="0"/>
              </a:spcBef>
              <a:spcAft>
                <a:spcPts val="0"/>
              </a:spcAft>
              <a:buClr>
                <a:srgbClr val="741B47"/>
              </a:buClr>
              <a:buSzPts val="2800"/>
              <a:buFont typeface="Calibri"/>
              <a:buNone/>
            </a:pPr>
            <a:r>
              <a:rPr lang="en-US" sz="2800" b="1" i="0" u="none" strike="noStrike" cap="none" dirty="0">
                <a:solidFill>
                  <a:srgbClr val="741B47"/>
                </a:solidFill>
                <a:latin typeface="Calibri"/>
                <a:ea typeface="Calibri"/>
                <a:cs typeface="Calibri"/>
                <a:sym typeface="Calibri"/>
              </a:rPr>
              <a:t>MENÚ DE LA ACTIVIDAD</a:t>
            </a:r>
            <a:endParaRPr dirty="0"/>
          </a:p>
        </p:txBody>
      </p:sp>
      <p:sp>
        <p:nvSpPr>
          <p:cNvPr id="35" name="Google Shape;152;p5"/>
          <p:cNvSpPr txBox="1"/>
          <p:nvPr/>
        </p:nvSpPr>
        <p:spPr>
          <a:xfrm>
            <a:off x="4507367" y="3545261"/>
            <a:ext cx="4446724" cy="83095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699" tIns="45699" rIns="45699" bIns="45699">
            <a:spAutoFit/>
          </a:bodyPr>
          <a:lstStyle>
            <a:lvl1pPr>
              <a:defRPr sz="1700">
                <a:latin typeface="Calibri"/>
                <a:ea typeface="Calibri"/>
                <a:cs typeface="Calibri"/>
                <a:sym typeface="Calibri"/>
              </a:defRPr>
            </a:lvl1pPr>
          </a:lstStyle>
          <a:p>
            <a:r>
              <a:rPr sz="1600" dirty="0" err="1"/>
              <a:t>Identificarás</a:t>
            </a:r>
            <a:r>
              <a:rPr sz="1600" dirty="0"/>
              <a:t> el </a:t>
            </a:r>
            <a:r>
              <a:rPr sz="1600" dirty="0" err="1"/>
              <a:t>daño</a:t>
            </a:r>
            <a:r>
              <a:rPr sz="1600" dirty="0"/>
              <a:t> </a:t>
            </a:r>
            <a:r>
              <a:rPr sz="1600" dirty="0" err="1"/>
              <a:t>que</a:t>
            </a:r>
            <a:r>
              <a:rPr sz="1600" dirty="0"/>
              <a:t> </a:t>
            </a:r>
            <a:r>
              <a:rPr sz="1600" dirty="0" err="1"/>
              <a:t>puede</a:t>
            </a:r>
            <a:r>
              <a:rPr sz="1600" dirty="0"/>
              <a:t> </a:t>
            </a:r>
            <a:r>
              <a:rPr sz="1600" dirty="0" err="1"/>
              <a:t>provocar</a:t>
            </a:r>
            <a:r>
              <a:rPr sz="1600" dirty="0"/>
              <a:t> un mal </a:t>
            </a:r>
            <a:r>
              <a:rPr sz="1600" dirty="0" err="1"/>
              <a:t>manejo</a:t>
            </a:r>
            <a:r>
              <a:rPr sz="1600" dirty="0"/>
              <a:t> de los </a:t>
            </a:r>
            <a:r>
              <a:rPr sz="1600" dirty="0" err="1"/>
              <a:t>aceites</a:t>
            </a:r>
            <a:r>
              <a:rPr sz="1600" dirty="0"/>
              <a:t> en </a:t>
            </a:r>
            <a:r>
              <a:rPr sz="1600" dirty="0" err="1"/>
              <a:t>desuso</a:t>
            </a:r>
            <a:r>
              <a:rPr sz="1600" dirty="0"/>
              <a:t>, </a:t>
            </a:r>
            <a:r>
              <a:rPr sz="1600" dirty="0" err="1"/>
              <a:t>considerando</a:t>
            </a:r>
            <a:r>
              <a:rPr sz="1600" dirty="0"/>
              <a:t> lo </a:t>
            </a:r>
            <a:r>
              <a:rPr sz="1600" dirty="0" err="1"/>
              <a:t>propuesto</a:t>
            </a:r>
            <a:r>
              <a:rPr sz="1600" dirty="0"/>
              <a:t> </a:t>
            </a:r>
            <a:r>
              <a:rPr sz="1600" dirty="0" err="1"/>
              <a:t>por</a:t>
            </a:r>
            <a:r>
              <a:rPr sz="1600" dirty="0"/>
              <a:t> la </a:t>
            </a:r>
            <a:r>
              <a:rPr sz="1600" dirty="0" err="1"/>
              <a:t>normativa</a:t>
            </a:r>
            <a:r>
              <a:rPr sz="1600" dirty="0"/>
              <a:t> legal.</a:t>
            </a:r>
          </a:p>
        </p:txBody>
      </p:sp>
      <p:sp>
        <p:nvSpPr>
          <p:cNvPr id="36" name="Google Shape;152;p5"/>
          <p:cNvSpPr txBox="1"/>
          <p:nvPr/>
        </p:nvSpPr>
        <p:spPr>
          <a:xfrm>
            <a:off x="4520234" y="5079431"/>
            <a:ext cx="4446725" cy="84385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699" tIns="45699" rIns="45699" bIns="45699">
            <a:spAutoFit/>
          </a:bodyPr>
          <a:lstStyle>
            <a:lvl1pPr>
              <a:defRPr sz="1700">
                <a:latin typeface="Calibri"/>
                <a:ea typeface="Calibri"/>
                <a:cs typeface="Calibri"/>
                <a:sym typeface="Calibri"/>
              </a:defRPr>
            </a:lvl1pPr>
          </a:lstStyle>
          <a:p>
            <a:r>
              <a:rPr sz="1600" dirty="0" err="1"/>
              <a:t>Aplicarás</a:t>
            </a:r>
            <a:r>
              <a:rPr sz="1600" dirty="0"/>
              <a:t> un plan de </a:t>
            </a:r>
            <a:r>
              <a:rPr sz="1600" dirty="0" err="1"/>
              <a:t>manejo</a:t>
            </a:r>
            <a:r>
              <a:rPr sz="1600" dirty="0"/>
              <a:t> de </a:t>
            </a:r>
            <a:r>
              <a:rPr sz="1600" dirty="0" err="1"/>
              <a:t>residuos</a:t>
            </a:r>
            <a:r>
              <a:rPr sz="1600" dirty="0"/>
              <a:t> de </a:t>
            </a:r>
            <a:r>
              <a:rPr sz="1600" dirty="0" err="1"/>
              <a:t>aceite</a:t>
            </a:r>
            <a:r>
              <a:rPr sz="1600" dirty="0"/>
              <a:t>, </a:t>
            </a:r>
            <a:r>
              <a:rPr sz="1600" dirty="0" err="1"/>
              <a:t>considerando</a:t>
            </a:r>
            <a:r>
              <a:rPr sz="1600" dirty="0"/>
              <a:t> </a:t>
            </a:r>
            <a:r>
              <a:rPr sz="1600" dirty="0" err="1"/>
              <a:t>las</a:t>
            </a:r>
            <a:r>
              <a:rPr sz="1600" dirty="0"/>
              <a:t> </a:t>
            </a:r>
            <a:r>
              <a:rPr sz="1600" dirty="0" err="1"/>
              <a:t>reglas</a:t>
            </a:r>
            <a:r>
              <a:rPr sz="1600" dirty="0"/>
              <a:t> de </a:t>
            </a:r>
            <a:r>
              <a:rPr sz="1600" dirty="0" err="1"/>
              <a:t>seguridad</a:t>
            </a:r>
            <a:r>
              <a:rPr sz="1600" dirty="0"/>
              <a:t> del taller y lo </a:t>
            </a:r>
            <a:r>
              <a:rPr sz="1600" dirty="0" err="1"/>
              <a:t>propuesto</a:t>
            </a:r>
            <a:r>
              <a:rPr sz="1600" dirty="0"/>
              <a:t> en la </a:t>
            </a:r>
            <a:r>
              <a:rPr sz="1600" dirty="0" err="1"/>
              <a:t>normativa</a:t>
            </a:r>
            <a:r>
              <a:rPr sz="1600" dirty="0"/>
              <a:t> legal.</a:t>
            </a:r>
          </a:p>
        </p:txBody>
      </p:sp>
      <p:sp>
        <p:nvSpPr>
          <p:cNvPr id="37" name="Google Shape;166;p5"/>
          <p:cNvSpPr txBox="1"/>
          <p:nvPr/>
        </p:nvSpPr>
        <p:spPr>
          <a:xfrm>
            <a:off x="4507367" y="1066664"/>
            <a:ext cx="4734956" cy="80018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4" tIns="91424" rIns="91424" bIns="91424" anchor="ctr">
            <a:spAutoFit/>
          </a:bodyPr>
          <a:lstStyle/>
          <a:p>
            <a:pPr>
              <a:defRPr sz="2000" cap="all">
                <a:solidFill>
                  <a:srgbClr val="FF0000"/>
                </a:solidFill>
                <a:latin typeface="Calibri"/>
                <a:ea typeface="Calibri"/>
                <a:cs typeface="Calibri"/>
                <a:sym typeface="Calibri"/>
              </a:defRPr>
            </a:pPr>
            <a:r>
              <a:rPr dirty="0">
                <a:solidFill>
                  <a:srgbClr val="FF0000"/>
                </a:solidFill>
              </a:rPr>
              <a:t>TIPOS DE </a:t>
            </a:r>
            <a:r>
              <a:rPr dirty="0" smtClean="0">
                <a:solidFill>
                  <a:srgbClr val="FF0000"/>
                </a:solidFill>
              </a:rPr>
              <a:t>RESIDUOS:</a:t>
            </a:r>
            <a:endParaRPr lang="es-CL" dirty="0" smtClean="0">
              <a:solidFill>
                <a:srgbClr val="FF0000"/>
              </a:solidFill>
            </a:endParaRPr>
          </a:p>
          <a:p>
            <a:pPr>
              <a:defRPr sz="2000" cap="all">
                <a:solidFill>
                  <a:srgbClr val="FF0000"/>
                </a:solidFill>
                <a:latin typeface="Calibri"/>
                <a:ea typeface="Calibri"/>
                <a:cs typeface="Calibri"/>
                <a:sym typeface="Calibri"/>
              </a:defRPr>
            </a:pPr>
            <a:r>
              <a:rPr b="1" dirty="0" err="1" smtClean="0">
                <a:solidFill>
                  <a:srgbClr val="741B47"/>
                </a:solidFill>
              </a:rPr>
              <a:t>Aceites</a:t>
            </a:r>
            <a:r>
              <a:rPr b="1" dirty="0" smtClean="0">
                <a:solidFill>
                  <a:srgbClr val="741B47"/>
                </a:solidFill>
              </a:rPr>
              <a:t> </a:t>
            </a:r>
            <a:r>
              <a:rPr b="1" dirty="0">
                <a:solidFill>
                  <a:srgbClr val="741B47"/>
                </a:solidFill>
              </a:rPr>
              <a:t>y </a:t>
            </a:r>
            <a:r>
              <a:rPr b="1" dirty="0" err="1">
                <a:solidFill>
                  <a:srgbClr val="741B47"/>
                </a:solidFill>
              </a:rPr>
              <a:t>lubricantes</a:t>
            </a:r>
            <a:endParaRPr b="1" dirty="0">
              <a:solidFill>
                <a:srgbClr val="741B47"/>
              </a:solidFill>
            </a:endParaRPr>
          </a:p>
        </p:txBody>
      </p:sp>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Google Shape;273;p10"/>
          <p:cNvSpPr/>
          <p:nvPr/>
        </p:nvSpPr>
        <p:spPr>
          <a:xfrm>
            <a:off x="382500" y="2375937"/>
            <a:ext cx="7778274" cy="3890834"/>
          </a:xfrm>
          <a:prstGeom prst="roundRect">
            <a:avLst>
              <a:gd name="adj" fmla="val 4409"/>
            </a:avLst>
          </a:prstGeom>
          <a:solidFill>
            <a:srgbClr val="E9E1E4"/>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r>
              <a:rPr lang="en-US"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211" name="Google Shape;34;p25"/>
          <p:cNvSpPr txBox="1">
            <a:spLocks noGrp="1"/>
          </p:cNvSpPr>
          <p:nvPr>
            <p:ph type="sldNum" sz="quarter" idx="2"/>
          </p:nvPr>
        </p:nvSpPr>
        <p:spPr>
          <a:xfrm>
            <a:off x="382499" y="7239382"/>
            <a:ext cx="266356" cy="317118"/>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7</a:t>
            </a:fld>
            <a:endParaRPr/>
          </a:p>
        </p:txBody>
      </p:sp>
      <p:sp>
        <p:nvSpPr>
          <p:cNvPr id="217" name="La Seremi de Salud tiene como misión asegurar a todas las personas el derecho a la protección en salud, ejerciendo las funciones reguladoras, normativas y fiscalizadoras que al Estado de Chile le competen, para contribuir a la calidad de los bienes públicos y acceso a políticas sanitario-ambientales de manera participativa, que permitan el mejoramiento sostenido de la salud de la población, especialmente de los sectores más vulnerables, con el fin de avanzar en el cumplimiento de los objetivos sanitarios de la década."/>
          <p:cNvSpPr txBox="1"/>
          <p:nvPr/>
        </p:nvSpPr>
        <p:spPr>
          <a:xfrm>
            <a:off x="844698" y="2797881"/>
            <a:ext cx="4016855" cy="304694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699" tIns="45699" rIns="45699" bIns="45699">
            <a:spAutoFit/>
          </a:bodyPr>
          <a:lstStyle>
            <a:lvl1pPr>
              <a:defRPr sz="1600"/>
            </a:lvl1pPr>
          </a:lstStyle>
          <a:p>
            <a:r>
              <a:rPr b="1" dirty="0">
                <a:solidFill>
                  <a:srgbClr val="741B47"/>
                </a:solidFill>
                <a:latin typeface="Calibri" panose="020F0502020204030204" pitchFamily="34" charset="0"/>
                <a:cs typeface="Calibri" panose="020F0502020204030204" pitchFamily="34" charset="0"/>
              </a:rPr>
              <a:t>La </a:t>
            </a:r>
            <a:r>
              <a:rPr b="1" dirty="0" err="1">
                <a:solidFill>
                  <a:srgbClr val="741B47"/>
                </a:solidFill>
                <a:latin typeface="Calibri" panose="020F0502020204030204" pitchFamily="34" charset="0"/>
                <a:cs typeface="Calibri" panose="020F0502020204030204" pitchFamily="34" charset="0"/>
              </a:rPr>
              <a:t>Seremi</a:t>
            </a:r>
            <a:r>
              <a:rPr b="1" dirty="0">
                <a:solidFill>
                  <a:srgbClr val="741B47"/>
                </a:solidFill>
                <a:latin typeface="Calibri" panose="020F0502020204030204" pitchFamily="34" charset="0"/>
                <a:cs typeface="Calibri" panose="020F0502020204030204" pitchFamily="34" charset="0"/>
              </a:rPr>
              <a:t> de </a:t>
            </a:r>
            <a:r>
              <a:rPr b="1" dirty="0" err="1">
                <a:solidFill>
                  <a:srgbClr val="741B47"/>
                </a:solidFill>
                <a:latin typeface="Calibri" panose="020F0502020204030204" pitchFamily="34" charset="0"/>
                <a:cs typeface="Calibri" panose="020F0502020204030204" pitchFamily="34" charset="0"/>
              </a:rPr>
              <a:t>Salud</a:t>
            </a:r>
            <a:r>
              <a:rPr b="1" dirty="0">
                <a:solidFill>
                  <a:srgbClr val="741B47"/>
                </a:solidFill>
                <a:latin typeface="Calibri" panose="020F0502020204030204" pitchFamily="34" charset="0"/>
                <a:cs typeface="Calibri" panose="020F0502020204030204" pitchFamily="34" charset="0"/>
              </a:rPr>
              <a:t> </a:t>
            </a:r>
            <a:r>
              <a:rPr dirty="0" err="1">
                <a:latin typeface="Calibri" panose="020F0502020204030204" pitchFamily="34" charset="0"/>
                <a:cs typeface="Calibri" panose="020F0502020204030204" pitchFamily="34" charset="0"/>
              </a:rPr>
              <a:t>tiene</a:t>
            </a:r>
            <a:r>
              <a:rPr dirty="0">
                <a:latin typeface="Calibri" panose="020F0502020204030204" pitchFamily="34" charset="0"/>
                <a:cs typeface="Calibri" panose="020F0502020204030204" pitchFamily="34" charset="0"/>
              </a:rPr>
              <a:t> </a:t>
            </a:r>
            <a:r>
              <a:rPr dirty="0" err="1">
                <a:latin typeface="Calibri" panose="020F0502020204030204" pitchFamily="34" charset="0"/>
                <a:cs typeface="Calibri" panose="020F0502020204030204" pitchFamily="34" charset="0"/>
              </a:rPr>
              <a:t>como</a:t>
            </a:r>
            <a:r>
              <a:rPr dirty="0">
                <a:latin typeface="Calibri" panose="020F0502020204030204" pitchFamily="34" charset="0"/>
                <a:cs typeface="Calibri" panose="020F0502020204030204" pitchFamily="34" charset="0"/>
              </a:rPr>
              <a:t> </a:t>
            </a:r>
            <a:r>
              <a:rPr dirty="0" err="1">
                <a:latin typeface="Calibri" panose="020F0502020204030204" pitchFamily="34" charset="0"/>
                <a:cs typeface="Calibri" panose="020F0502020204030204" pitchFamily="34" charset="0"/>
              </a:rPr>
              <a:t>misión</a:t>
            </a:r>
            <a:r>
              <a:rPr dirty="0">
                <a:latin typeface="Calibri" panose="020F0502020204030204" pitchFamily="34" charset="0"/>
                <a:cs typeface="Calibri" panose="020F0502020204030204" pitchFamily="34" charset="0"/>
              </a:rPr>
              <a:t> </a:t>
            </a:r>
            <a:r>
              <a:rPr dirty="0" err="1">
                <a:latin typeface="Calibri" panose="020F0502020204030204" pitchFamily="34" charset="0"/>
                <a:cs typeface="Calibri" panose="020F0502020204030204" pitchFamily="34" charset="0"/>
              </a:rPr>
              <a:t>asegurar</a:t>
            </a:r>
            <a:r>
              <a:rPr dirty="0">
                <a:latin typeface="Calibri" panose="020F0502020204030204" pitchFamily="34" charset="0"/>
                <a:cs typeface="Calibri" panose="020F0502020204030204" pitchFamily="34" charset="0"/>
              </a:rPr>
              <a:t> a </a:t>
            </a:r>
            <a:r>
              <a:rPr dirty="0" err="1">
                <a:latin typeface="Calibri" panose="020F0502020204030204" pitchFamily="34" charset="0"/>
                <a:cs typeface="Calibri" panose="020F0502020204030204" pitchFamily="34" charset="0"/>
              </a:rPr>
              <a:t>todas</a:t>
            </a:r>
            <a:r>
              <a:rPr dirty="0">
                <a:latin typeface="Calibri" panose="020F0502020204030204" pitchFamily="34" charset="0"/>
                <a:cs typeface="Calibri" panose="020F0502020204030204" pitchFamily="34" charset="0"/>
              </a:rPr>
              <a:t> </a:t>
            </a:r>
            <a:r>
              <a:rPr dirty="0" err="1">
                <a:latin typeface="Calibri" panose="020F0502020204030204" pitchFamily="34" charset="0"/>
                <a:cs typeface="Calibri" panose="020F0502020204030204" pitchFamily="34" charset="0"/>
              </a:rPr>
              <a:t>las</a:t>
            </a:r>
            <a:r>
              <a:rPr dirty="0">
                <a:latin typeface="Calibri" panose="020F0502020204030204" pitchFamily="34" charset="0"/>
                <a:cs typeface="Calibri" panose="020F0502020204030204" pitchFamily="34" charset="0"/>
              </a:rPr>
              <a:t> personas el </a:t>
            </a:r>
            <a:r>
              <a:rPr dirty="0" err="1">
                <a:latin typeface="Calibri" panose="020F0502020204030204" pitchFamily="34" charset="0"/>
                <a:cs typeface="Calibri" panose="020F0502020204030204" pitchFamily="34" charset="0"/>
              </a:rPr>
              <a:t>derecho</a:t>
            </a:r>
            <a:r>
              <a:rPr dirty="0">
                <a:latin typeface="Calibri" panose="020F0502020204030204" pitchFamily="34" charset="0"/>
                <a:cs typeface="Calibri" panose="020F0502020204030204" pitchFamily="34" charset="0"/>
              </a:rPr>
              <a:t> a la </a:t>
            </a:r>
            <a:r>
              <a:rPr dirty="0" err="1">
                <a:latin typeface="Calibri" panose="020F0502020204030204" pitchFamily="34" charset="0"/>
                <a:cs typeface="Calibri" panose="020F0502020204030204" pitchFamily="34" charset="0"/>
              </a:rPr>
              <a:t>protección</a:t>
            </a:r>
            <a:r>
              <a:rPr dirty="0">
                <a:latin typeface="Calibri" panose="020F0502020204030204" pitchFamily="34" charset="0"/>
                <a:cs typeface="Calibri" panose="020F0502020204030204" pitchFamily="34" charset="0"/>
              </a:rPr>
              <a:t> en </a:t>
            </a:r>
            <a:r>
              <a:rPr dirty="0" err="1">
                <a:latin typeface="Calibri" panose="020F0502020204030204" pitchFamily="34" charset="0"/>
                <a:cs typeface="Calibri" panose="020F0502020204030204" pitchFamily="34" charset="0"/>
              </a:rPr>
              <a:t>salud</a:t>
            </a:r>
            <a:r>
              <a:rPr dirty="0">
                <a:latin typeface="Calibri" panose="020F0502020204030204" pitchFamily="34" charset="0"/>
                <a:cs typeface="Calibri" panose="020F0502020204030204" pitchFamily="34" charset="0"/>
              </a:rPr>
              <a:t>, </a:t>
            </a:r>
            <a:r>
              <a:rPr dirty="0" err="1">
                <a:latin typeface="Calibri" panose="020F0502020204030204" pitchFamily="34" charset="0"/>
                <a:cs typeface="Calibri" panose="020F0502020204030204" pitchFamily="34" charset="0"/>
              </a:rPr>
              <a:t>ejerciendo</a:t>
            </a:r>
            <a:r>
              <a:rPr dirty="0">
                <a:latin typeface="Calibri" panose="020F0502020204030204" pitchFamily="34" charset="0"/>
                <a:cs typeface="Calibri" panose="020F0502020204030204" pitchFamily="34" charset="0"/>
              </a:rPr>
              <a:t> </a:t>
            </a:r>
            <a:r>
              <a:rPr dirty="0" err="1">
                <a:latin typeface="Calibri" panose="020F0502020204030204" pitchFamily="34" charset="0"/>
                <a:cs typeface="Calibri" panose="020F0502020204030204" pitchFamily="34" charset="0"/>
              </a:rPr>
              <a:t>las</a:t>
            </a:r>
            <a:r>
              <a:rPr dirty="0">
                <a:latin typeface="Calibri" panose="020F0502020204030204" pitchFamily="34" charset="0"/>
                <a:cs typeface="Calibri" panose="020F0502020204030204" pitchFamily="34" charset="0"/>
              </a:rPr>
              <a:t> </a:t>
            </a:r>
            <a:r>
              <a:rPr dirty="0" err="1">
                <a:latin typeface="Calibri" panose="020F0502020204030204" pitchFamily="34" charset="0"/>
                <a:cs typeface="Calibri" panose="020F0502020204030204" pitchFamily="34" charset="0"/>
              </a:rPr>
              <a:t>funciones</a:t>
            </a:r>
            <a:r>
              <a:rPr dirty="0">
                <a:latin typeface="Calibri" panose="020F0502020204030204" pitchFamily="34" charset="0"/>
                <a:cs typeface="Calibri" panose="020F0502020204030204" pitchFamily="34" charset="0"/>
              </a:rPr>
              <a:t> </a:t>
            </a:r>
            <a:r>
              <a:rPr dirty="0" err="1">
                <a:latin typeface="Calibri" panose="020F0502020204030204" pitchFamily="34" charset="0"/>
                <a:cs typeface="Calibri" panose="020F0502020204030204" pitchFamily="34" charset="0"/>
              </a:rPr>
              <a:t>reguladoras</a:t>
            </a:r>
            <a:r>
              <a:rPr dirty="0">
                <a:latin typeface="Calibri" panose="020F0502020204030204" pitchFamily="34" charset="0"/>
                <a:cs typeface="Calibri" panose="020F0502020204030204" pitchFamily="34" charset="0"/>
              </a:rPr>
              <a:t>, </a:t>
            </a:r>
            <a:r>
              <a:rPr dirty="0" err="1">
                <a:latin typeface="Calibri" panose="020F0502020204030204" pitchFamily="34" charset="0"/>
                <a:cs typeface="Calibri" panose="020F0502020204030204" pitchFamily="34" charset="0"/>
              </a:rPr>
              <a:t>normativas</a:t>
            </a:r>
            <a:r>
              <a:rPr dirty="0">
                <a:latin typeface="Calibri" panose="020F0502020204030204" pitchFamily="34" charset="0"/>
                <a:cs typeface="Calibri" panose="020F0502020204030204" pitchFamily="34" charset="0"/>
              </a:rPr>
              <a:t> y </a:t>
            </a:r>
            <a:r>
              <a:rPr dirty="0" err="1">
                <a:latin typeface="Calibri" panose="020F0502020204030204" pitchFamily="34" charset="0"/>
                <a:cs typeface="Calibri" panose="020F0502020204030204" pitchFamily="34" charset="0"/>
              </a:rPr>
              <a:t>fiscalizadoras</a:t>
            </a:r>
            <a:r>
              <a:rPr dirty="0">
                <a:latin typeface="Calibri" panose="020F0502020204030204" pitchFamily="34" charset="0"/>
                <a:cs typeface="Calibri" panose="020F0502020204030204" pitchFamily="34" charset="0"/>
              </a:rPr>
              <a:t> </a:t>
            </a:r>
            <a:r>
              <a:rPr dirty="0" err="1">
                <a:latin typeface="Calibri" panose="020F0502020204030204" pitchFamily="34" charset="0"/>
                <a:cs typeface="Calibri" panose="020F0502020204030204" pitchFamily="34" charset="0"/>
              </a:rPr>
              <a:t>que</a:t>
            </a:r>
            <a:r>
              <a:rPr dirty="0">
                <a:latin typeface="Calibri" panose="020F0502020204030204" pitchFamily="34" charset="0"/>
                <a:cs typeface="Calibri" panose="020F0502020204030204" pitchFamily="34" charset="0"/>
              </a:rPr>
              <a:t> al Estado de Chile le </a:t>
            </a:r>
            <a:r>
              <a:rPr dirty="0" err="1">
                <a:latin typeface="Calibri" panose="020F0502020204030204" pitchFamily="34" charset="0"/>
                <a:cs typeface="Calibri" panose="020F0502020204030204" pitchFamily="34" charset="0"/>
              </a:rPr>
              <a:t>competen</a:t>
            </a:r>
            <a:r>
              <a:rPr dirty="0">
                <a:latin typeface="Calibri" panose="020F0502020204030204" pitchFamily="34" charset="0"/>
                <a:cs typeface="Calibri" panose="020F0502020204030204" pitchFamily="34" charset="0"/>
              </a:rPr>
              <a:t>, para </a:t>
            </a:r>
            <a:r>
              <a:rPr dirty="0" err="1">
                <a:latin typeface="Calibri" panose="020F0502020204030204" pitchFamily="34" charset="0"/>
                <a:cs typeface="Calibri" panose="020F0502020204030204" pitchFamily="34" charset="0"/>
              </a:rPr>
              <a:t>contribuir</a:t>
            </a:r>
            <a:r>
              <a:rPr dirty="0">
                <a:latin typeface="Calibri" panose="020F0502020204030204" pitchFamily="34" charset="0"/>
                <a:cs typeface="Calibri" panose="020F0502020204030204" pitchFamily="34" charset="0"/>
              </a:rPr>
              <a:t> a la </a:t>
            </a:r>
            <a:r>
              <a:rPr dirty="0" err="1">
                <a:latin typeface="Calibri" panose="020F0502020204030204" pitchFamily="34" charset="0"/>
                <a:cs typeface="Calibri" panose="020F0502020204030204" pitchFamily="34" charset="0"/>
              </a:rPr>
              <a:t>calidad</a:t>
            </a:r>
            <a:r>
              <a:rPr dirty="0">
                <a:latin typeface="Calibri" panose="020F0502020204030204" pitchFamily="34" charset="0"/>
                <a:cs typeface="Calibri" panose="020F0502020204030204" pitchFamily="34" charset="0"/>
              </a:rPr>
              <a:t> de los </a:t>
            </a:r>
            <a:r>
              <a:rPr dirty="0" err="1">
                <a:latin typeface="Calibri" panose="020F0502020204030204" pitchFamily="34" charset="0"/>
                <a:cs typeface="Calibri" panose="020F0502020204030204" pitchFamily="34" charset="0"/>
              </a:rPr>
              <a:t>bienes</a:t>
            </a:r>
            <a:r>
              <a:rPr dirty="0">
                <a:latin typeface="Calibri" panose="020F0502020204030204" pitchFamily="34" charset="0"/>
                <a:cs typeface="Calibri" panose="020F0502020204030204" pitchFamily="34" charset="0"/>
              </a:rPr>
              <a:t> </a:t>
            </a:r>
            <a:r>
              <a:rPr dirty="0" err="1">
                <a:latin typeface="Calibri" panose="020F0502020204030204" pitchFamily="34" charset="0"/>
                <a:cs typeface="Calibri" panose="020F0502020204030204" pitchFamily="34" charset="0"/>
              </a:rPr>
              <a:t>públicos</a:t>
            </a:r>
            <a:r>
              <a:rPr dirty="0">
                <a:latin typeface="Calibri" panose="020F0502020204030204" pitchFamily="34" charset="0"/>
                <a:cs typeface="Calibri" panose="020F0502020204030204" pitchFamily="34" charset="0"/>
              </a:rPr>
              <a:t> y </a:t>
            </a:r>
            <a:r>
              <a:rPr dirty="0" err="1">
                <a:latin typeface="Calibri" panose="020F0502020204030204" pitchFamily="34" charset="0"/>
                <a:cs typeface="Calibri" panose="020F0502020204030204" pitchFamily="34" charset="0"/>
              </a:rPr>
              <a:t>acceso</a:t>
            </a:r>
            <a:r>
              <a:rPr dirty="0">
                <a:latin typeface="Calibri" panose="020F0502020204030204" pitchFamily="34" charset="0"/>
                <a:cs typeface="Calibri" panose="020F0502020204030204" pitchFamily="34" charset="0"/>
              </a:rPr>
              <a:t> a </a:t>
            </a:r>
            <a:r>
              <a:rPr dirty="0" err="1">
                <a:latin typeface="Calibri" panose="020F0502020204030204" pitchFamily="34" charset="0"/>
                <a:cs typeface="Calibri" panose="020F0502020204030204" pitchFamily="34" charset="0"/>
              </a:rPr>
              <a:t>políticas</a:t>
            </a:r>
            <a:r>
              <a:rPr dirty="0">
                <a:latin typeface="Calibri" panose="020F0502020204030204" pitchFamily="34" charset="0"/>
                <a:cs typeface="Calibri" panose="020F0502020204030204" pitchFamily="34" charset="0"/>
              </a:rPr>
              <a:t> </a:t>
            </a:r>
            <a:r>
              <a:rPr dirty="0" err="1">
                <a:latin typeface="Calibri" panose="020F0502020204030204" pitchFamily="34" charset="0"/>
                <a:cs typeface="Calibri" panose="020F0502020204030204" pitchFamily="34" charset="0"/>
              </a:rPr>
              <a:t>sanitario-ambientales</a:t>
            </a:r>
            <a:r>
              <a:rPr dirty="0">
                <a:latin typeface="Calibri" panose="020F0502020204030204" pitchFamily="34" charset="0"/>
                <a:cs typeface="Calibri" panose="020F0502020204030204" pitchFamily="34" charset="0"/>
              </a:rPr>
              <a:t> de </a:t>
            </a:r>
            <a:r>
              <a:rPr dirty="0" err="1">
                <a:latin typeface="Calibri" panose="020F0502020204030204" pitchFamily="34" charset="0"/>
                <a:cs typeface="Calibri" panose="020F0502020204030204" pitchFamily="34" charset="0"/>
              </a:rPr>
              <a:t>manera</a:t>
            </a:r>
            <a:r>
              <a:rPr dirty="0">
                <a:latin typeface="Calibri" panose="020F0502020204030204" pitchFamily="34" charset="0"/>
                <a:cs typeface="Calibri" panose="020F0502020204030204" pitchFamily="34" charset="0"/>
              </a:rPr>
              <a:t> </a:t>
            </a:r>
            <a:r>
              <a:rPr dirty="0" err="1">
                <a:latin typeface="Calibri" panose="020F0502020204030204" pitchFamily="34" charset="0"/>
                <a:cs typeface="Calibri" panose="020F0502020204030204" pitchFamily="34" charset="0"/>
              </a:rPr>
              <a:t>participativa</a:t>
            </a:r>
            <a:r>
              <a:rPr dirty="0">
                <a:latin typeface="Calibri" panose="020F0502020204030204" pitchFamily="34" charset="0"/>
                <a:cs typeface="Calibri" panose="020F0502020204030204" pitchFamily="34" charset="0"/>
              </a:rPr>
              <a:t>, </a:t>
            </a:r>
            <a:r>
              <a:rPr dirty="0" err="1">
                <a:latin typeface="Calibri" panose="020F0502020204030204" pitchFamily="34" charset="0"/>
                <a:cs typeface="Calibri" panose="020F0502020204030204" pitchFamily="34" charset="0"/>
              </a:rPr>
              <a:t>que</a:t>
            </a:r>
            <a:r>
              <a:rPr dirty="0">
                <a:latin typeface="Calibri" panose="020F0502020204030204" pitchFamily="34" charset="0"/>
                <a:cs typeface="Calibri" panose="020F0502020204030204" pitchFamily="34" charset="0"/>
              </a:rPr>
              <a:t> </a:t>
            </a:r>
            <a:r>
              <a:rPr dirty="0" err="1">
                <a:latin typeface="Calibri" panose="020F0502020204030204" pitchFamily="34" charset="0"/>
                <a:cs typeface="Calibri" panose="020F0502020204030204" pitchFamily="34" charset="0"/>
              </a:rPr>
              <a:t>permitan</a:t>
            </a:r>
            <a:r>
              <a:rPr dirty="0">
                <a:latin typeface="Calibri" panose="020F0502020204030204" pitchFamily="34" charset="0"/>
                <a:cs typeface="Calibri" panose="020F0502020204030204" pitchFamily="34" charset="0"/>
              </a:rPr>
              <a:t> el </a:t>
            </a:r>
            <a:r>
              <a:rPr dirty="0" err="1">
                <a:latin typeface="Calibri" panose="020F0502020204030204" pitchFamily="34" charset="0"/>
                <a:cs typeface="Calibri" panose="020F0502020204030204" pitchFamily="34" charset="0"/>
              </a:rPr>
              <a:t>mejoramiento</a:t>
            </a:r>
            <a:r>
              <a:rPr dirty="0">
                <a:latin typeface="Calibri" panose="020F0502020204030204" pitchFamily="34" charset="0"/>
                <a:cs typeface="Calibri" panose="020F0502020204030204" pitchFamily="34" charset="0"/>
              </a:rPr>
              <a:t> </a:t>
            </a:r>
            <a:r>
              <a:rPr dirty="0" err="1">
                <a:latin typeface="Calibri" panose="020F0502020204030204" pitchFamily="34" charset="0"/>
                <a:cs typeface="Calibri" panose="020F0502020204030204" pitchFamily="34" charset="0"/>
              </a:rPr>
              <a:t>sostenido</a:t>
            </a:r>
            <a:r>
              <a:rPr dirty="0">
                <a:latin typeface="Calibri" panose="020F0502020204030204" pitchFamily="34" charset="0"/>
                <a:cs typeface="Calibri" panose="020F0502020204030204" pitchFamily="34" charset="0"/>
              </a:rPr>
              <a:t> de la </a:t>
            </a:r>
            <a:r>
              <a:rPr dirty="0" err="1">
                <a:latin typeface="Calibri" panose="020F0502020204030204" pitchFamily="34" charset="0"/>
                <a:cs typeface="Calibri" panose="020F0502020204030204" pitchFamily="34" charset="0"/>
              </a:rPr>
              <a:t>salud</a:t>
            </a:r>
            <a:r>
              <a:rPr dirty="0">
                <a:latin typeface="Calibri" panose="020F0502020204030204" pitchFamily="34" charset="0"/>
                <a:cs typeface="Calibri" panose="020F0502020204030204" pitchFamily="34" charset="0"/>
              </a:rPr>
              <a:t> de la </a:t>
            </a:r>
            <a:r>
              <a:rPr dirty="0" err="1">
                <a:latin typeface="Calibri" panose="020F0502020204030204" pitchFamily="34" charset="0"/>
                <a:cs typeface="Calibri" panose="020F0502020204030204" pitchFamily="34" charset="0"/>
              </a:rPr>
              <a:t>población</a:t>
            </a:r>
            <a:r>
              <a:rPr dirty="0">
                <a:latin typeface="Calibri" panose="020F0502020204030204" pitchFamily="34" charset="0"/>
                <a:cs typeface="Calibri" panose="020F0502020204030204" pitchFamily="34" charset="0"/>
              </a:rPr>
              <a:t>, </a:t>
            </a:r>
            <a:r>
              <a:rPr dirty="0" err="1">
                <a:latin typeface="Calibri" panose="020F0502020204030204" pitchFamily="34" charset="0"/>
                <a:cs typeface="Calibri" panose="020F0502020204030204" pitchFamily="34" charset="0"/>
              </a:rPr>
              <a:t>especialmente</a:t>
            </a:r>
            <a:r>
              <a:rPr dirty="0">
                <a:latin typeface="Calibri" panose="020F0502020204030204" pitchFamily="34" charset="0"/>
                <a:cs typeface="Calibri" panose="020F0502020204030204" pitchFamily="34" charset="0"/>
              </a:rPr>
              <a:t> de los </a:t>
            </a:r>
            <a:r>
              <a:rPr dirty="0" err="1">
                <a:latin typeface="Calibri" panose="020F0502020204030204" pitchFamily="34" charset="0"/>
                <a:cs typeface="Calibri" panose="020F0502020204030204" pitchFamily="34" charset="0"/>
              </a:rPr>
              <a:t>sectores</a:t>
            </a:r>
            <a:r>
              <a:rPr dirty="0">
                <a:latin typeface="Calibri" panose="020F0502020204030204" pitchFamily="34" charset="0"/>
                <a:cs typeface="Calibri" panose="020F0502020204030204" pitchFamily="34" charset="0"/>
              </a:rPr>
              <a:t> </a:t>
            </a:r>
            <a:r>
              <a:rPr dirty="0" err="1">
                <a:latin typeface="Calibri" panose="020F0502020204030204" pitchFamily="34" charset="0"/>
                <a:cs typeface="Calibri" panose="020F0502020204030204" pitchFamily="34" charset="0"/>
              </a:rPr>
              <a:t>más</a:t>
            </a:r>
            <a:r>
              <a:rPr dirty="0">
                <a:latin typeface="Calibri" panose="020F0502020204030204" pitchFamily="34" charset="0"/>
                <a:cs typeface="Calibri" panose="020F0502020204030204" pitchFamily="34" charset="0"/>
              </a:rPr>
              <a:t> </a:t>
            </a:r>
            <a:r>
              <a:rPr dirty="0" err="1">
                <a:latin typeface="Calibri" panose="020F0502020204030204" pitchFamily="34" charset="0"/>
                <a:cs typeface="Calibri" panose="020F0502020204030204" pitchFamily="34" charset="0"/>
              </a:rPr>
              <a:t>vulnerables</a:t>
            </a:r>
            <a:r>
              <a:rPr dirty="0">
                <a:latin typeface="Calibri" panose="020F0502020204030204" pitchFamily="34" charset="0"/>
                <a:cs typeface="Calibri" panose="020F0502020204030204" pitchFamily="34" charset="0"/>
              </a:rPr>
              <a:t>, con el fin de </a:t>
            </a:r>
            <a:r>
              <a:rPr dirty="0" err="1">
                <a:latin typeface="Calibri" panose="020F0502020204030204" pitchFamily="34" charset="0"/>
                <a:cs typeface="Calibri" panose="020F0502020204030204" pitchFamily="34" charset="0"/>
              </a:rPr>
              <a:t>avanzar</a:t>
            </a:r>
            <a:r>
              <a:rPr dirty="0">
                <a:latin typeface="Calibri" panose="020F0502020204030204" pitchFamily="34" charset="0"/>
                <a:cs typeface="Calibri" panose="020F0502020204030204" pitchFamily="34" charset="0"/>
              </a:rPr>
              <a:t> en el </a:t>
            </a:r>
            <a:r>
              <a:rPr dirty="0" err="1">
                <a:latin typeface="Calibri" panose="020F0502020204030204" pitchFamily="34" charset="0"/>
                <a:cs typeface="Calibri" panose="020F0502020204030204" pitchFamily="34" charset="0"/>
              </a:rPr>
              <a:t>cumplimiento</a:t>
            </a:r>
            <a:r>
              <a:rPr dirty="0">
                <a:latin typeface="Calibri" panose="020F0502020204030204" pitchFamily="34" charset="0"/>
                <a:cs typeface="Calibri" panose="020F0502020204030204" pitchFamily="34" charset="0"/>
              </a:rPr>
              <a:t> de los </a:t>
            </a:r>
            <a:r>
              <a:rPr dirty="0" err="1">
                <a:latin typeface="Calibri" panose="020F0502020204030204" pitchFamily="34" charset="0"/>
                <a:cs typeface="Calibri" panose="020F0502020204030204" pitchFamily="34" charset="0"/>
              </a:rPr>
              <a:t>objetivos</a:t>
            </a:r>
            <a:r>
              <a:rPr dirty="0">
                <a:latin typeface="Calibri" panose="020F0502020204030204" pitchFamily="34" charset="0"/>
                <a:cs typeface="Calibri" panose="020F0502020204030204" pitchFamily="34" charset="0"/>
              </a:rPr>
              <a:t> </a:t>
            </a:r>
            <a:r>
              <a:rPr dirty="0" err="1">
                <a:latin typeface="Calibri" panose="020F0502020204030204" pitchFamily="34" charset="0"/>
                <a:cs typeface="Calibri" panose="020F0502020204030204" pitchFamily="34" charset="0"/>
              </a:rPr>
              <a:t>sanitarios</a:t>
            </a:r>
            <a:r>
              <a:rPr dirty="0">
                <a:latin typeface="Calibri" panose="020F0502020204030204" pitchFamily="34" charset="0"/>
                <a:cs typeface="Calibri" panose="020F0502020204030204" pitchFamily="34" charset="0"/>
              </a:rPr>
              <a:t> de la </a:t>
            </a:r>
            <a:r>
              <a:rPr dirty="0" err="1">
                <a:latin typeface="Calibri" panose="020F0502020204030204" pitchFamily="34" charset="0"/>
                <a:cs typeface="Calibri" panose="020F0502020204030204" pitchFamily="34" charset="0"/>
              </a:rPr>
              <a:t>década</a:t>
            </a:r>
            <a:r>
              <a:rPr dirty="0">
                <a:latin typeface="Calibri" panose="020F0502020204030204" pitchFamily="34" charset="0"/>
                <a:cs typeface="Calibri" panose="020F0502020204030204" pitchFamily="34" charset="0"/>
              </a:rPr>
              <a:t>.</a:t>
            </a:r>
          </a:p>
        </p:txBody>
      </p:sp>
      <p:sp>
        <p:nvSpPr>
          <p:cNvPr id="8" name="Google Shape;206;p7"/>
          <p:cNvSpPr txBox="1"/>
          <p:nvPr/>
        </p:nvSpPr>
        <p:spPr>
          <a:xfrm>
            <a:off x="382499" y="1261272"/>
            <a:ext cx="8950502" cy="536169"/>
          </a:xfrm>
          <a:prstGeom prst="rect">
            <a:avLst/>
          </a:prstGeom>
          <a:noFill/>
          <a:ln>
            <a:noFill/>
          </a:ln>
        </p:spPr>
        <p:txBody>
          <a:bodyPr spcFirstLastPara="1" wrap="square" lIns="91400" tIns="91400" rIns="91400" bIns="91400" anchor="ctr" anchorCtr="0">
            <a:spAutoFit/>
          </a:bodyPr>
          <a:lstStyle/>
          <a:p>
            <a:pPr lvl="0">
              <a:lnSpc>
                <a:spcPct val="80000"/>
              </a:lnSpc>
              <a:buClr>
                <a:srgbClr val="741B47"/>
              </a:buClr>
              <a:buSzPts val="2800"/>
            </a:pPr>
            <a:r>
              <a:rPr lang="en-US" sz="2800" b="1" dirty="0">
                <a:solidFill>
                  <a:srgbClr val="741B47"/>
                </a:solidFill>
                <a:latin typeface="Calibri"/>
                <a:ea typeface="Calibri"/>
                <a:cs typeface="Calibri"/>
                <a:sym typeface="Calibri"/>
              </a:rPr>
              <a:t>NORMATIVA NACIONAL </a:t>
            </a:r>
            <a:r>
              <a:rPr lang="en-US" sz="2800" dirty="0" smtClean="0">
                <a:solidFill>
                  <a:srgbClr val="FF0000"/>
                </a:solidFill>
                <a:latin typeface="Calibri"/>
                <a:ea typeface="Calibri"/>
                <a:cs typeface="Calibri"/>
                <a:sym typeface="Calibri"/>
              </a:rPr>
              <a:t>SOBRE </a:t>
            </a:r>
            <a:r>
              <a:rPr lang="en-US" sz="2800" dirty="0">
                <a:solidFill>
                  <a:srgbClr val="FF0000"/>
                </a:solidFill>
                <a:latin typeface="Calibri"/>
                <a:ea typeface="Calibri"/>
                <a:cs typeface="Calibri"/>
                <a:sym typeface="Calibri"/>
              </a:rPr>
              <a:t>DESECHOS PELIGROSOS</a:t>
            </a:r>
            <a:endParaRPr lang="en-US" sz="2800" dirty="0"/>
          </a:p>
        </p:txBody>
      </p:sp>
      <p:pic>
        <p:nvPicPr>
          <p:cNvPr id="3" name="Imagen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23474" y="2797881"/>
            <a:ext cx="2105556" cy="1898510"/>
          </a:xfrm>
          <a:prstGeom prst="rect">
            <a:avLst/>
          </a:prstGeom>
          <a:ln w="57150">
            <a:solidFill>
              <a:schemeClr val="bg1"/>
            </a:solidFill>
          </a:ln>
        </p:spPr>
      </p:pic>
      <p:pic>
        <p:nvPicPr>
          <p:cNvPr id="4" name="Imagen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16076" y="4381912"/>
            <a:ext cx="3033394" cy="3174588"/>
          </a:xfrm>
          <a:prstGeom prst="rect">
            <a:avLst/>
          </a:prstGeom>
        </p:spPr>
      </p:pic>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Google Shape;273;p10"/>
          <p:cNvSpPr/>
          <p:nvPr/>
        </p:nvSpPr>
        <p:spPr>
          <a:xfrm>
            <a:off x="491612" y="2195334"/>
            <a:ext cx="7600336" cy="3723685"/>
          </a:xfrm>
          <a:prstGeom prst="roundRect">
            <a:avLst>
              <a:gd name="adj" fmla="val 8075"/>
            </a:avLst>
          </a:prstGeom>
          <a:solidFill>
            <a:srgbClr val="E9E1E4"/>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r>
              <a:rPr lang="en-US"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221" name="Rectángulo 2"/>
          <p:cNvSpPr txBox="1"/>
          <p:nvPr/>
        </p:nvSpPr>
        <p:spPr>
          <a:xfrm>
            <a:off x="778297" y="2656814"/>
            <a:ext cx="6994521" cy="280072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699" tIns="45699" rIns="45699" bIns="45699">
            <a:spAutoFit/>
          </a:bodyPr>
          <a:lstStyle/>
          <a:p>
            <a:pPr>
              <a:defRPr sz="1600">
                <a:solidFill>
                  <a:srgbClr val="741B47"/>
                </a:solidFill>
                <a:latin typeface="Calibri"/>
                <a:ea typeface="Calibri"/>
                <a:cs typeface="Calibri"/>
                <a:sym typeface="Calibri"/>
              </a:defRPr>
            </a:pPr>
            <a:r>
              <a:rPr dirty="0">
                <a:solidFill>
                  <a:schemeClr val="tx1"/>
                </a:solidFill>
              </a:rPr>
              <a:t>El </a:t>
            </a:r>
            <a:r>
              <a:rPr dirty="0" err="1">
                <a:solidFill>
                  <a:schemeClr val="tx1"/>
                </a:solidFill>
              </a:rPr>
              <a:t>aceite</a:t>
            </a:r>
            <a:r>
              <a:rPr dirty="0">
                <a:solidFill>
                  <a:schemeClr val="tx1"/>
                </a:solidFill>
              </a:rPr>
              <a:t> </a:t>
            </a:r>
            <a:r>
              <a:rPr dirty="0" err="1">
                <a:solidFill>
                  <a:schemeClr val="tx1"/>
                </a:solidFill>
              </a:rPr>
              <a:t>usado</a:t>
            </a:r>
            <a:r>
              <a:rPr dirty="0">
                <a:solidFill>
                  <a:schemeClr val="tx1"/>
                </a:solidFill>
              </a:rPr>
              <a:t> </a:t>
            </a:r>
            <a:r>
              <a:rPr dirty="0" err="1">
                <a:solidFill>
                  <a:schemeClr val="tx1"/>
                </a:solidFill>
              </a:rPr>
              <a:t>es</a:t>
            </a:r>
            <a:r>
              <a:rPr dirty="0">
                <a:solidFill>
                  <a:schemeClr val="tx1"/>
                </a:solidFill>
              </a:rPr>
              <a:t> </a:t>
            </a:r>
            <a:r>
              <a:rPr dirty="0" err="1">
                <a:solidFill>
                  <a:schemeClr val="tx1"/>
                </a:solidFill>
              </a:rPr>
              <a:t>considerado</a:t>
            </a:r>
            <a:r>
              <a:rPr dirty="0">
                <a:solidFill>
                  <a:schemeClr val="tx1"/>
                </a:solidFill>
              </a:rPr>
              <a:t> un </a:t>
            </a:r>
            <a:r>
              <a:rPr dirty="0" err="1">
                <a:solidFill>
                  <a:schemeClr val="tx1"/>
                </a:solidFill>
              </a:rPr>
              <a:t>residuo</a:t>
            </a:r>
            <a:r>
              <a:rPr dirty="0">
                <a:solidFill>
                  <a:schemeClr val="tx1"/>
                </a:solidFill>
              </a:rPr>
              <a:t> </a:t>
            </a:r>
            <a:r>
              <a:rPr dirty="0" err="1">
                <a:solidFill>
                  <a:schemeClr val="tx1"/>
                </a:solidFill>
              </a:rPr>
              <a:t>peligroso</a:t>
            </a:r>
            <a:r>
              <a:rPr dirty="0">
                <a:solidFill>
                  <a:schemeClr val="tx1"/>
                </a:solidFill>
              </a:rPr>
              <a:t>. Los </a:t>
            </a:r>
            <a:r>
              <a:rPr dirty="0" err="1">
                <a:solidFill>
                  <a:schemeClr val="tx1"/>
                </a:solidFill>
              </a:rPr>
              <a:t>cambios</a:t>
            </a:r>
            <a:r>
              <a:rPr dirty="0">
                <a:solidFill>
                  <a:schemeClr val="tx1"/>
                </a:solidFill>
              </a:rPr>
              <a:t> de </a:t>
            </a:r>
            <a:r>
              <a:rPr dirty="0" err="1">
                <a:solidFill>
                  <a:schemeClr val="tx1"/>
                </a:solidFill>
              </a:rPr>
              <a:t>aceites</a:t>
            </a:r>
            <a:r>
              <a:rPr dirty="0">
                <a:solidFill>
                  <a:schemeClr val="tx1"/>
                </a:solidFill>
              </a:rPr>
              <a:t> </a:t>
            </a:r>
            <a:r>
              <a:rPr dirty="0" err="1">
                <a:solidFill>
                  <a:schemeClr val="tx1"/>
                </a:solidFill>
              </a:rPr>
              <a:t>realizados</a:t>
            </a:r>
            <a:r>
              <a:rPr dirty="0">
                <a:solidFill>
                  <a:schemeClr val="tx1"/>
                </a:solidFill>
              </a:rPr>
              <a:t> </a:t>
            </a:r>
            <a:r>
              <a:rPr dirty="0" err="1">
                <a:solidFill>
                  <a:schemeClr val="tx1"/>
                </a:solidFill>
              </a:rPr>
              <a:t>ya</a:t>
            </a:r>
            <a:r>
              <a:rPr dirty="0">
                <a:solidFill>
                  <a:schemeClr val="tx1"/>
                </a:solidFill>
              </a:rPr>
              <a:t> </a:t>
            </a:r>
            <a:r>
              <a:rPr dirty="0" err="1">
                <a:solidFill>
                  <a:schemeClr val="tx1"/>
                </a:solidFill>
              </a:rPr>
              <a:t>sean</a:t>
            </a:r>
            <a:r>
              <a:rPr dirty="0">
                <a:solidFill>
                  <a:schemeClr val="tx1"/>
                </a:solidFill>
              </a:rPr>
              <a:t> en </a:t>
            </a:r>
            <a:r>
              <a:rPr dirty="0" err="1">
                <a:solidFill>
                  <a:schemeClr val="tx1"/>
                </a:solidFill>
              </a:rPr>
              <a:t>mantenimientos</a:t>
            </a:r>
            <a:r>
              <a:rPr dirty="0">
                <a:solidFill>
                  <a:schemeClr val="tx1"/>
                </a:solidFill>
              </a:rPr>
              <a:t> o </a:t>
            </a:r>
            <a:r>
              <a:rPr dirty="0" err="1">
                <a:solidFill>
                  <a:schemeClr val="tx1"/>
                </a:solidFill>
              </a:rPr>
              <a:t>reparaciones</a:t>
            </a:r>
            <a:r>
              <a:rPr dirty="0">
                <a:solidFill>
                  <a:schemeClr val="tx1"/>
                </a:solidFill>
              </a:rPr>
              <a:t> a </a:t>
            </a:r>
            <a:r>
              <a:rPr dirty="0" err="1">
                <a:solidFill>
                  <a:schemeClr val="tx1"/>
                </a:solidFill>
              </a:rPr>
              <a:t>vehículos</a:t>
            </a:r>
            <a:r>
              <a:rPr dirty="0">
                <a:solidFill>
                  <a:schemeClr val="tx1"/>
                </a:solidFill>
              </a:rPr>
              <a:t> en CHILE </a:t>
            </a:r>
            <a:r>
              <a:rPr dirty="0" err="1">
                <a:solidFill>
                  <a:schemeClr val="tx1"/>
                </a:solidFill>
              </a:rPr>
              <a:t>generan</a:t>
            </a:r>
            <a:r>
              <a:rPr dirty="0">
                <a:solidFill>
                  <a:schemeClr val="tx1"/>
                </a:solidFill>
              </a:rPr>
              <a:t> </a:t>
            </a:r>
            <a:r>
              <a:rPr dirty="0" err="1">
                <a:solidFill>
                  <a:schemeClr val="tx1"/>
                </a:solidFill>
              </a:rPr>
              <a:t>una</a:t>
            </a:r>
            <a:r>
              <a:rPr dirty="0">
                <a:solidFill>
                  <a:schemeClr val="tx1"/>
                </a:solidFill>
              </a:rPr>
              <a:t> gran </a:t>
            </a:r>
            <a:r>
              <a:rPr dirty="0" err="1">
                <a:solidFill>
                  <a:schemeClr val="tx1"/>
                </a:solidFill>
              </a:rPr>
              <a:t>cantidad</a:t>
            </a:r>
            <a:r>
              <a:rPr dirty="0">
                <a:solidFill>
                  <a:schemeClr val="tx1"/>
                </a:solidFill>
              </a:rPr>
              <a:t> de </a:t>
            </a:r>
            <a:r>
              <a:rPr dirty="0" err="1">
                <a:solidFill>
                  <a:schemeClr val="tx1"/>
                </a:solidFill>
              </a:rPr>
              <a:t>residuos</a:t>
            </a:r>
            <a:r>
              <a:rPr dirty="0">
                <a:solidFill>
                  <a:schemeClr val="tx1"/>
                </a:solidFill>
              </a:rPr>
              <a:t> </a:t>
            </a:r>
            <a:r>
              <a:rPr dirty="0" err="1">
                <a:solidFill>
                  <a:schemeClr val="tx1"/>
                </a:solidFill>
              </a:rPr>
              <a:t>cuyo</a:t>
            </a:r>
            <a:r>
              <a:rPr dirty="0">
                <a:solidFill>
                  <a:schemeClr val="tx1"/>
                </a:solidFill>
              </a:rPr>
              <a:t> </a:t>
            </a:r>
            <a:r>
              <a:rPr dirty="0" err="1">
                <a:solidFill>
                  <a:schemeClr val="tx1"/>
                </a:solidFill>
              </a:rPr>
              <a:t>manejo</a:t>
            </a:r>
            <a:r>
              <a:rPr dirty="0">
                <a:solidFill>
                  <a:schemeClr val="tx1"/>
                </a:solidFill>
              </a:rPr>
              <a:t> </a:t>
            </a:r>
            <a:r>
              <a:rPr dirty="0" err="1">
                <a:solidFill>
                  <a:schemeClr val="tx1"/>
                </a:solidFill>
              </a:rPr>
              <a:t>presenta</a:t>
            </a:r>
            <a:r>
              <a:rPr dirty="0">
                <a:solidFill>
                  <a:schemeClr val="tx1"/>
                </a:solidFill>
              </a:rPr>
              <a:t> </a:t>
            </a:r>
            <a:r>
              <a:rPr dirty="0" err="1">
                <a:solidFill>
                  <a:schemeClr val="tx1"/>
                </a:solidFill>
              </a:rPr>
              <a:t>riesgos</a:t>
            </a:r>
            <a:r>
              <a:rPr dirty="0">
                <a:solidFill>
                  <a:schemeClr val="tx1"/>
                </a:solidFill>
              </a:rPr>
              <a:t> para la </a:t>
            </a:r>
            <a:r>
              <a:rPr dirty="0" err="1">
                <a:solidFill>
                  <a:schemeClr val="tx1"/>
                </a:solidFill>
              </a:rPr>
              <a:t>salud</a:t>
            </a:r>
            <a:r>
              <a:rPr dirty="0">
                <a:solidFill>
                  <a:schemeClr val="tx1"/>
                </a:solidFill>
              </a:rPr>
              <a:t> </a:t>
            </a:r>
            <a:r>
              <a:rPr dirty="0" err="1">
                <a:solidFill>
                  <a:schemeClr val="tx1"/>
                </a:solidFill>
              </a:rPr>
              <a:t>pública</a:t>
            </a:r>
            <a:r>
              <a:rPr dirty="0">
                <a:solidFill>
                  <a:schemeClr val="tx1"/>
                </a:solidFill>
              </a:rPr>
              <a:t> y el </a:t>
            </a:r>
            <a:r>
              <a:rPr dirty="0" err="1">
                <a:solidFill>
                  <a:schemeClr val="tx1"/>
                </a:solidFill>
              </a:rPr>
              <a:t>medio</a:t>
            </a:r>
            <a:r>
              <a:rPr dirty="0">
                <a:solidFill>
                  <a:schemeClr val="tx1"/>
                </a:solidFill>
              </a:rPr>
              <a:t> </a:t>
            </a:r>
            <a:r>
              <a:rPr dirty="0" err="1">
                <a:solidFill>
                  <a:schemeClr val="tx1"/>
                </a:solidFill>
              </a:rPr>
              <a:t>ambiente</a:t>
            </a:r>
            <a:r>
              <a:rPr dirty="0">
                <a:solidFill>
                  <a:schemeClr val="tx1"/>
                </a:solidFill>
              </a:rPr>
              <a:t>, </a:t>
            </a:r>
            <a:r>
              <a:rPr dirty="0" err="1">
                <a:solidFill>
                  <a:schemeClr val="tx1"/>
                </a:solidFill>
              </a:rPr>
              <a:t>si</a:t>
            </a:r>
            <a:r>
              <a:rPr dirty="0">
                <a:solidFill>
                  <a:schemeClr val="tx1"/>
                </a:solidFill>
              </a:rPr>
              <a:t> no se </a:t>
            </a:r>
            <a:r>
              <a:rPr dirty="0" err="1">
                <a:solidFill>
                  <a:schemeClr val="tx1"/>
                </a:solidFill>
              </a:rPr>
              <a:t>manejan</a:t>
            </a:r>
            <a:r>
              <a:rPr dirty="0">
                <a:solidFill>
                  <a:schemeClr val="tx1"/>
                </a:solidFill>
              </a:rPr>
              <a:t> y </a:t>
            </a:r>
            <a:r>
              <a:rPr dirty="0" err="1">
                <a:solidFill>
                  <a:schemeClr val="tx1"/>
                </a:solidFill>
              </a:rPr>
              <a:t>eliminan</a:t>
            </a:r>
            <a:r>
              <a:rPr dirty="0">
                <a:solidFill>
                  <a:schemeClr val="tx1"/>
                </a:solidFill>
              </a:rPr>
              <a:t> de </a:t>
            </a:r>
            <a:r>
              <a:rPr dirty="0" err="1">
                <a:solidFill>
                  <a:schemeClr val="tx1"/>
                </a:solidFill>
              </a:rPr>
              <a:t>modo</a:t>
            </a:r>
            <a:r>
              <a:rPr dirty="0">
                <a:solidFill>
                  <a:schemeClr val="tx1"/>
                </a:solidFill>
              </a:rPr>
              <a:t> </a:t>
            </a:r>
            <a:r>
              <a:rPr dirty="0" err="1">
                <a:solidFill>
                  <a:schemeClr val="tx1"/>
                </a:solidFill>
              </a:rPr>
              <a:t>adecuado</a:t>
            </a:r>
            <a:r>
              <a:rPr dirty="0">
                <a:solidFill>
                  <a:schemeClr val="tx1"/>
                </a:solidFill>
              </a:rPr>
              <a:t>.</a:t>
            </a:r>
          </a:p>
          <a:p>
            <a:pPr>
              <a:defRPr sz="1600">
                <a:solidFill>
                  <a:srgbClr val="741B47"/>
                </a:solidFill>
                <a:latin typeface="Calibri"/>
                <a:ea typeface="Calibri"/>
                <a:cs typeface="Calibri"/>
                <a:sym typeface="Calibri"/>
              </a:defRPr>
            </a:pPr>
            <a:r>
              <a:rPr dirty="0" err="1">
                <a:solidFill>
                  <a:schemeClr val="tx1"/>
                </a:solidFill>
              </a:rPr>
              <a:t>Dónde</a:t>
            </a:r>
            <a:r>
              <a:rPr dirty="0">
                <a:solidFill>
                  <a:schemeClr val="tx1"/>
                </a:solidFill>
              </a:rPr>
              <a:t> </a:t>
            </a:r>
            <a:r>
              <a:rPr dirty="0" err="1">
                <a:solidFill>
                  <a:schemeClr val="tx1"/>
                </a:solidFill>
              </a:rPr>
              <a:t>encontraremos</a:t>
            </a:r>
            <a:r>
              <a:rPr dirty="0">
                <a:solidFill>
                  <a:schemeClr val="tx1"/>
                </a:solidFill>
              </a:rPr>
              <a:t> </a:t>
            </a:r>
            <a:r>
              <a:rPr dirty="0" err="1">
                <a:solidFill>
                  <a:schemeClr val="tx1"/>
                </a:solidFill>
              </a:rPr>
              <a:t>estos</a:t>
            </a:r>
            <a:r>
              <a:rPr dirty="0">
                <a:solidFill>
                  <a:schemeClr val="tx1"/>
                </a:solidFill>
              </a:rPr>
              <a:t> </a:t>
            </a:r>
            <a:r>
              <a:rPr dirty="0" err="1">
                <a:solidFill>
                  <a:schemeClr val="tx1"/>
                </a:solidFill>
              </a:rPr>
              <a:t>aceites</a:t>
            </a:r>
            <a:r>
              <a:rPr dirty="0" smtClean="0">
                <a:solidFill>
                  <a:schemeClr val="tx1"/>
                </a:solidFill>
              </a:rPr>
              <a:t>:</a:t>
            </a:r>
            <a:endParaRPr lang="es-CL" dirty="0" smtClean="0">
              <a:solidFill>
                <a:schemeClr val="tx1"/>
              </a:solidFill>
            </a:endParaRPr>
          </a:p>
          <a:p>
            <a:pPr>
              <a:defRPr sz="1600">
                <a:solidFill>
                  <a:srgbClr val="741B47"/>
                </a:solidFill>
                <a:latin typeface="Calibri"/>
                <a:ea typeface="Calibri"/>
                <a:cs typeface="Calibri"/>
                <a:sym typeface="Calibri"/>
              </a:defRPr>
            </a:pPr>
            <a:endParaRPr dirty="0">
              <a:solidFill>
                <a:schemeClr val="tx1"/>
              </a:solidFill>
            </a:endParaRPr>
          </a:p>
          <a:p>
            <a:pPr marL="285750" indent="-285750">
              <a:buSzPct val="100000"/>
              <a:buFont typeface="Arial" panose="020B0604020202020204" pitchFamily="34" charset="0"/>
              <a:buChar char="•"/>
              <a:defRPr sz="1600">
                <a:solidFill>
                  <a:srgbClr val="741B47"/>
                </a:solidFill>
                <a:latin typeface="Calibri"/>
                <a:ea typeface="Calibri"/>
                <a:cs typeface="Calibri"/>
                <a:sym typeface="Calibri"/>
              </a:defRPr>
            </a:pPr>
            <a:r>
              <a:rPr dirty="0" err="1">
                <a:solidFill>
                  <a:schemeClr val="tx1"/>
                </a:solidFill>
              </a:rPr>
              <a:t>Lubricentros</a:t>
            </a:r>
            <a:endParaRPr dirty="0">
              <a:solidFill>
                <a:schemeClr val="tx1"/>
              </a:solidFill>
            </a:endParaRPr>
          </a:p>
          <a:p>
            <a:pPr marL="285750" indent="-285750">
              <a:buSzPct val="100000"/>
              <a:buFont typeface="Arial" panose="020B0604020202020204" pitchFamily="34" charset="0"/>
              <a:buChar char="•"/>
              <a:defRPr sz="1600">
                <a:solidFill>
                  <a:srgbClr val="741B47"/>
                </a:solidFill>
                <a:latin typeface="Calibri"/>
                <a:ea typeface="Calibri"/>
                <a:cs typeface="Calibri"/>
                <a:sym typeface="Calibri"/>
              </a:defRPr>
            </a:pPr>
            <a:r>
              <a:rPr dirty="0" err="1">
                <a:solidFill>
                  <a:schemeClr val="tx1"/>
                </a:solidFill>
              </a:rPr>
              <a:t>Talleres</a:t>
            </a:r>
            <a:r>
              <a:rPr dirty="0">
                <a:solidFill>
                  <a:schemeClr val="tx1"/>
                </a:solidFill>
              </a:rPr>
              <a:t> </a:t>
            </a:r>
            <a:r>
              <a:rPr dirty="0" err="1">
                <a:solidFill>
                  <a:schemeClr val="tx1"/>
                </a:solidFill>
              </a:rPr>
              <a:t>mecánicos</a:t>
            </a:r>
            <a:endParaRPr dirty="0">
              <a:solidFill>
                <a:schemeClr val="tx1"/>
              </a:solidFill>
            </a:endParaRPr>
          </a:p>
          <a:p>
            <a:pPr marL="285750" indent="-285750">
              <a:buSzPct val="100000"/>
              <a:buFont typeface="Arial" panose="020B0604020202020204" pitchFamily="34" charset="0"/>
              <a:buChar char="•"/>
              <a:defRPr sz="1600">
                <a:solidFill>
                  <a:srgbClr val="741B47"/>
                </a:solidFill>
                <a:latin typeface="Calibri"/>
                <a:ea typeface="Calibri"/>
                <a:cs typeface="Calibri"/>
                <a:sym typeface="Calibri"/>
              </a:defRPr>
            </a:pPr>
            <a:r>
              <a:rPr dirty="0" err="1">
                <a:solidFill>
                  <a:schemeClr val="tx1"/>
                </a:solidFill>
              </a:rPr>
              <a:t>Estaciones</a:t>
            </a:r>
            <a:r>
              <a:rPr dirty="0">
                <a:solidFill>
                  <a:schemeClr val="tx1"/>
                </a:solidFill>
              </a:rPr>
              <a:t> de </a:t>
            </a:r>
            <a:r>
              <a:rPr dirty="0" err="1">
                <a:solidFill>
                  <a:schemeClr val="tx1"/>
                </a:solidFill>
              </a:rPr>
              <a:t>servicio</a:t>
            </a:r>
            <a:endParaRPr dirty="0">
              <a:solidFill>
                <a:schemeClr val="tx1"/>
              </a:solidFill>
            </a:endParaRPr>
          </a:p>
          <a:p>
            <a:pPr marL="285750" indent="-285750">
              <a:buSzPct val="100000"/>
              <a:buFont typeface="Arial" panose="020B0604020202020204" pitchFamily="34" charset="0"/>
              <a:buChar char="•"/>
              <a:defRPr sz="1600">
                <a:solidFill>
                  <a:srgbClr val="741B47"/>
                </a:solidFill>
                <a:latin typeface="Calibri"/>
                <a:ea typeface="Calibri"/>
                <a:cs typeface="Calibri"/>
                <a:sym typeface="Calibri"/>
              </a:defRPr>
            </a:pPr>
            <a:r>
              <a:rPr dirty="0" err="1">
                <a:solidFill>
                  <a:schemeClr val="tx1"/>
                </a:solidFill>
              </a:rPr>
              <a:t>Talleres</a:t>
            </a:r>
            <a:r>
              <a:rPr dirty="0">
                <a:solidFill>
                  <a:schemeClr val="tx1"/>
                </a:solidFill>
              </a:rPr>
              <a:t> de </a:t>
            </a:r>
            <a:r>
              <a:rPr dirty="0" err="1">
                <a:solidFill>
                  <a:schemeClr val="tx1"/>
                </a:solidFill>
              </a:rPr>
              <a:t>maquinaria</a:t>
            </a:r>
            <a:r>
              <a:rPr dirty="0">
                <a:solidFill>
                  <a:schemeClr val="tx1"/>
                </a:solidFill>
              </a:rPr>
              <a:t> y </a:t>
            </a:r>
            <a:r>
              <a:rPr dirty="0" err="1">
                <a:solidFill>
                  <a:schemeClr val="tx1"/>
                </a:solidFill>
              </a:rPr>
              <a:t>vehículos</a:t>
            </a:r>
            <a:r>
              <a:rPr dirty="0">
                <a:solidFill>
                  <a:schemeClr val="tx1"/>
                </a:solidFill>
              </a:rPr>
              <a:t> </a:t>
            </a:r>
            <a:r>
              <a:rPr dirty="0" err="1">
                <a:solidFill>
                  <a:schemeClr val="tx1"/>
                </a:solidFill>
              </a:rPr>
              <a:t>pesados</a:t>
            </a:r>
            <a:endParaRPr dirty="0">
              <a:solidFill>
                <a:schemeClr val="tx1"/>
              </a:solidFill>
            </a:endParaRPr>
          </a:p>
          <a:p>
            <a:pPr marL="285750" indent="-285750">
              <a:buSzPct val="100000"/>
              <a:buFont typeface="Arial" panose="020B0604020202020204" pitchFamily="34" charset="0"/>
              <a:buChar char="•"/>
              <a:defRPr sz="1600">
                <a:solidFill>
                  <a:srgbClr val="741B47"/>
                </a:solidFill>
                <a:latin typeface="Calibri"/>
                <a:ea typeface="Calibri"/>
                <a:cs typeface="Calibri"/>
                <a:sym typeface="Calibri"/>
              </a:defRPr>
            </a:pPr>
            <a:r>
              <a:rPr dirty="0" err="1">
                <a:solidFill>
                  <a:schemeClr val="tx1"/>
                </a:solidFill>
              </a:rPr>
              <a:t>Empresas</a:t>
            </a:r>
            <a:r>
              <a:rPr dirty="0">
                <a:solidFill>
                  <a:schemeClr val="tx1"/>
                </a:solidFill>
              </a:rPr>
              <a:t> </a:t>
            </a:r>
            <a:r>
              <a:rPr dirty="0" err="1" smtClean="0">
                <a:solidFill>
                  <a:schemeClr val="tx1"/>
                </a:solidFill>
              </a:rPr>
              <a:t>donde</a:t>
            </a:r>
            <a:r>
              <a:rPr dirty="0" smtClean="0">
                <a:solidFill>
                  <a:schemeClr val="tx1"/>
                </a:solidFill>
              </a:rPr>
              <a:t> </a:t>
            </a:r>
            <a:r>
              <a:rPr dirty="0">
                <a:solidFill>
                  <a:schemeClr val="tx1"/>
                </a:solidFill>
              </a:rPr>
              <a:t>se </a:t>
            </a:r>
            <a:r>
              <a:rPr dirty="0" err="1">
                <a:solidFill>
                  <a:schemeClr val="tx1"/>
                </a:solidFill>
              </a:rPr>
              <a:t>trabaje</a:t>
            </a:r>
            <a:r>
              <a:rPr dirty="0">
                <a:solidFill>
                  <a:schemeClr val="tx1"/>
                </a:solidFill>
              </a:rPr>
              <a:t> </a:t>
            </a:r>
            <a:r>
              <a:rPr dirty="0" err="1">
                <a:solidFill>
                  <a:schemeClr val="tx1"/>
                </a:solidFill>
              </a:rPr>
              <a:t>mecánicamente</a:t>
            </a:r>
            <a:r>
              <a:rPr dirty="0">
                <a:solidFill>
                  <a:schemeClr val="tx1"/>
                </a:solidFill>
              </a:rPr>
              <a:t> en </a:t>
            </a:r>
            <a:r>
              <a:rPr dirty="0" err="1">
                <a:solidFill>
                  <a:schemeClr val="tx1"/>
                </a:solidFill>
              </a:rPr>
              <a:t>sus</a:t>
            </a:r>
            <a:r>
              <a:rPr dirty="0">
                <a:solidFill>
                  <a:schemeClr val="tx1"/>
                </a:solidFill>
              </a:rPr>
              <a:t> </a:t>
            </a:r>
            <a:r>
              <a:rPr dirty="0" err="1">
                <a:solidFill>
                  <a:schemeClr val="tx1"/>
                </a:solidFill>
              </a:rPr>
              <a:t>vehículos</a:t>
            </a:r>
            <a:endParaRPr dirty="0">
              <a:solidFill>
                <a:schemeClr val="tx1"/>
              </a:solidFill>
            </a:endParaRPr>
          </a:p>
        </p:txBody>
      </p:sp>
      <p:sp>
        <p:nvSpPr>
          <p:cNvPr id="222" name="Google Shape;25;p27"/>
          <p:cNvSpPr txBox="1">
            <a:spLocks noGrp="1"/>
          </p:cNvSpPr>
          <p:nvPr>
            <p:ph type="sldNum" sz="quarter" idx="2"/>
          </p:nvPr>
        </p:nvSpPr>
        <p:spPr>
          <a:xfrm>
            <a:off x="442490" y="6881800"/>
            <a:ext cx="266356" cy="317118"/>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8</a:t>
            </a:fld>
            <a:endParaRPr/>
          </a:p>
        </p:txBody>
      </p:sp>
      <p:pic>
        <p:nvPicPr>
          <p:cNvPr id="225" name="Imagen" descr="Imagen"/>
          <p:cNvPicPr>
            <a:picLocks noChangeAspect="1"/>
          </p:cNvPicPr>
          <p:nvPr/>
        </p:nvPicPr>
        <p:blipFill>
          <a:blip r:embed="rId2">
            <a:extLst/>
          </a:blip>
          <a:stretch>
            <a:fillRect/>
          </a:stretch>
        </p:blipFill>
        <p:spPr>
          <a:xfrm>
            <a:off x="6256895" y="4758823"/>
            <a:ext cx="2422398" cy="2320390"/>
          </a:xfrm>
          <a:prstGeom prst="rect">
            <a:avLst/>
          </a:prstGeom>
          <a:ln w="12700">
            <a:miter lim="400000"/>
          </a:ln>
        </p:spPr>
      </p:pic>
      <p:sp>
        <p:nvSpPr>
          <p:cNvPr id="8" name="Google Shape;206;p7"/>
          <p:cNvSpPr txBox="1"/>
          <p:nvPr/>
        </p:nvSpPr>
        <p:spPr>
          <a:xfrm>
            <a:off x="382499" y="1261272"/>
            <a:ext cx="8950502" cy="536169"/>
          </a:xfrm>
          <a:prstGeom prst="rect">
            <a:avLst/>
          </a:prstGeom>
          <a:noFill/>
          <a:ln>
            <a:noFill/>
          </a:ln>
        </p:spPr>
        <p:txBody>
          <a:bodyPr spcFirstLastPara="1" wrap="square" lIns="91400" tIns="91400" rIns="91400" bIns="91400" anchor="ctr" anchorCtr="0">
            <a:spAutoFit/>
          </a:bodyPr>
          <a:lstStyle/>
          <a:p>
            <a:pPr lvl="0">
              <a:lnSpc>
                <a:spcPct val="80000"/>
              </a:lnSpc>
              <a:buClr>
                <a:srgbClr val="741B47"/>
              </a:buClr>
              <a:buSzPts val="2800"/>
            </a:pPr>
            <a:r>
              <a:rPr lang="en-US" sz="2800" b="1" dirty="0">
                <a:solidFill>
                  <a:srgbClr val="741B47"/>
                </a:solidFill>
                <a:latin typeface="Calibri"/>
                <a:ea typeface="Calibri"/>
                <a:cs typeface="Calibri"/>
                <a:sym typeface="Calibri"/>
              </a:rPr>
              <a:t>ACEITES USADOS</a:t>
            </a:r>
            <a:r>
              <a:rPr lang="en-US" sz="2800" b="1" dirty="0" smtClean="0">
                <a:solidFill>
                  <a:srgbClr val="741B47"/>
                </a:solidFill>
                <a:latin typeface="Calibri"/>
                <a:ea typeface="Calibri"/>
                <a:cs typeface="Calibri"/>
                <a:sym typeface="Calibri"/>
              </a:rPr>
              <a:t>: </a:t>
            </a:r>
            <a:r>
              <a:rPr lang="en-US" sz="2800" dirty="0" smtClean="0">
                <a:solidFill>
                  <a:srgbClr val="FF0000"/>
                </a:solidFill>
                <a:latin typeface="Calibri"/>
                <a:ea typeface="Calibri"/>
                <a:cs typeface="Calibri"/>
                <a:sym typeface="Calibri"/>
              </a:rPr>
              <a:t>DESECHOS PELIGROSO</a:t>
            </a:r>
            <a:endParaRPr lang="en-US" sz="2800" dirty="0"/>
          </a:p>
        </p:txBody>
      </p:sp>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97451" y="5158423"/>
            <a:ext cx="2763683" cy="2316978"/>
          </a:xfrm>
          <a:prstGeom prst="rect">
            <a:avLst/>
          </a:prstGeom>
        </p:spPr>
      </p:pic>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Google Shape;273;p10"/>
          <p:cNvSpPr/>
          <p:nvPr/>
        </p:nvSpPr>
        <p:spPr>
          <a:xfrm>
            <a:off x="543673" y="5779037"/>
            <a:ext cx="6083269" cy="489004"/>
          </a:xfrm>
          <a:prstGeom prst="roundRect">
            <a:avLst>
              <a:gd name="adj" fmla="val 16667"/>
            </a:avLst>
          </a:prstGeom>
          <a:solidFill>
            <a:srgbClr val="E9E1E4"/>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r>
              <a:rPr lang="en-US"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21" name="Google Shape;273;p10"/>
          <p:cNvSpPr/>
          <p:nvPr/>
        </p:nvSpPr>
        <p:spPr>
          <a:xfrm>
            <a:off x="543673" y="5059805"/>
            <a:ext cx="6083269" cy="640973"/>
          </a:xfrm>
          <a:prstGeom prst="roundRect">
            <a:avLst>
              <a:gd name="adj" fmla="val 16667"/>
            </a:avLst>
          </a:prstGeom>
          <a:solidFill>
            <a:srgbClr val="E9E1E4"/>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r>
              <a:rPr lang="en-US"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20" name="Google Shape;273;p10"/>
          <p:cNvSpPr/>
          <p:nvPr/>
        </p:nvSpPr>
        <p:spPr>
          <a:xfrm>
            <a:off x="543673" y="4492542"/>
            <a:ext cx="6083269" cy="489004"/>
          </a:xfrm>
          <a:prstGeom prst="roundRect">
            <a:avLst>
              <a:gd name="adj" fmla="val 16667"/>
            </a:avLst>
          </a:prstGeom>
          <a:solidFill>
            <a:srgbClr val="E9E1E4"/>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r>
              <a:rPr lang="en-US"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19" name="Google Shape;273;p10"/>
          <p:cNvSpPr/>
          <p:nvPr/>
        </p:nvSpPr>
        <p:spPr>
          <a:xfrm>
            <a:off x="543673" y="3293407"/>
            <a:ext cx="6810855" cy="1120876"/>
          </a:xfrm>
          <a:prstGeom prst="roundRect">
            <a:avLst>
              <a:gd name="adj" fmla="val 8772"/>
            </a:avLst>
          </a:prstGeom>
          <a:solidFill>
            <a:srgbClr val="E9E1E4"/>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r>
              <a:rPr lang="en-US"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17" name="Google Shape;273;p10"/>
          <p:cNvSpPr/>
          <p:nvPr/>
        </p:nvSpPr>
        <p:spPr>
          <a:xfrm>
            <a:off x="543673" y="2539464"/>
            <a:ext cx="6810855" cy="675684"/>
          </a:xfrm>
          <a:prstGeom prst="roundRect">
            <a:avLst>
              <a:gd name="adj" fmla="val 16667"/>
            </a:avLst>
          </a:prstGeom>
          <a:solidFill>
            <a:srgbClr val="E9E1E4"/>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r>
              <a:rPr lang="en-US"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pic>
        <p:nvPicPr>
          <p:cNvPr id="18" name="Imagen 1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7218" y="2321051"/>
            <a:ext cx="502156" cy="478800"/>
          </a:xfrm>
          <a:prstGeom prst="rect">
            <a:avLst/>
          </a:prstGeom>
        </p:spPr>
      </p:pic>
      <p:sp>
        <p:nvSpPr>
          <p:cNvPr id="228" name="Google Shape;25;p27"/>
          <p:cNvSpPr txBox="1">
            <a:spLocks noGrp="1"/>
          </p:cNvSpPr>
          <p:nvPr>
            <p:ph type="sldNum" sz="quarter" idx="2"/>
          </p:nvPr>
        </p:nvSpPr>
        <p:spPr>
          <a:xfrm>
            <a:off x="442490" y="6881800"/>
            <a:ext cx="266356" cy="317118"/>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9</a:t>
            </a:fld>
            <a:endParaRPr/>
          </a:p>
        </p:txBody>
      </p:sp>
      <p:pic>
        <p:nvPicPr>
          <p:cNvPr id="231" name="Imagen" descr="Imagen"/>
          <p:cNvPicPr>
            <a:picLocks noChangeAspect="1"/>
          </p:cNvPicPr>
          <p:nvPr/>
        </p:nvPicPr>
        <p:blipFill>
          <a:blip r:embed="rId3">
            <a:extLst/>
          </a:blip>
          <a:stretch>
            <a:fillRect/>
          </a:stretch>
        </p:blipFill>
        <p:spPr>
          <a:xfrm>
            <a:off x="6327784" y="4492542"/>
            <a:ext cx="2888901" cy="2638042"/>
          </a:xfrm>
          <a:prstGeom prst="rect">
            <a:avLst/>
          </a:prstGeom>
          <a:ln w="12700">
            <a:miter lim="400000"/>
          </a:ln>
        </p:spPr>
      </p:pic>
      <p:sp>
        <p:nvSpPr>
          <p:cNvPr id="7" name="Google Shape;206;p7"/>
          <p:cNvSpPr txBox="1"/>
          <p:nvPr/>
        </p:nvSpPr>
        <p:spPr>
          <a:xfrm>
            <a:off x="382499" y="1261272"/>
            <a:ext cx="8950502" cy="536169"/>
          </a:xfrm>
          <a:prstGeom prst="rect">
            <a:avLst/>
          </a:prstGeom>
          <a:noFill/>
          <a:ln>
            <a:noFill/>
          </a:ln>
        </p:spPr>
        <p:txBody>
          <a:bodyPr spcFirstLastPara="1" wrap="square" lIns="91400" tIns="91400" rIns="91400" bIns="91400" anchor="ctr" anchorCtr="0">
            <a:spAutoFit/>
          </a:bodyPr>
          <a:lstStyle/>
          <a:p>
            <a:pPr lvl="0">
              <a:lnSpc>
                <a:spcPct val="80000"/>
              </a:lnSpc>
              <a:buClr>
                <a:srgbClr val="741B47"/>
              </a:buClr>
              <a:buSzPts val="2800"/>
            </a:pPr>
            <a:r>
              <a:rPr lang="es-CL" sz="2800" b="1" dirty="0">
                <a:solidFill>
                  <a:srgbClr val="741B47"/>
                </a:solidFill>
                <a:latin typeface="Calibri"/>
                <a:ea typeface="Calibri"/>
                <a:cs typeface="Calibri"/>
                <a:sym typeface="Calibri"/>
              </a:rPr>
              <a:t>CÓMO SE TRABAJA CON </a:t>
            </a:r>
            <a:r>
              <a:rPr lang="es-CL" sz="2800" b="1" dirty="0" smtClean="0">
                <a:solidFill>
                  <a:srgbClr val="741B47"/>
                </a:solidFill>
                <a:latin typeface="Calibri"/>
                <a:ea typeface="Calibri"/>
                <a:cs typeface="Calibri"/>
                <a:sym typeface="Calibri"/>
              </a:rPr>
              <a:t>EL </a:t>
            </a:r>
            <a:r>
              <a:rPr lang="en-US" sz="2800" dirty="0" smtClean="0">
                <a:solidFill>
                  <a:srgbClr val="FF0000"/>
                </a:solidFill>
                <a:latin typeface="Calibri"/>
                <a:ea typeface="Calibri"/>
                <a:cs typeface="Calibri"/>
                <a:sym typeface="Calibri"/>
              </a:rPr>
              <a:t>ACEITE </a:t>
            </a:r>
            <a:r>
              <a:rPr lang="en-US" sz="2800" dirty="0">
                <a:solidFill>
                  <a:srgbClr val="FF0000"/>
                </a:solidFill>
                <a:latin typeface="Calibri"/>
                <a:ea typeface="Calibri"/>
                <a:cs typeface="Calibri"/>
                <a:sym typeface="Calibri"/>
              </a:rPr>
              <a:t>USADO</a:t>
            </a:r>
            <a:endParaRPr lang="en-US" sz="2800" dirty="0"/>
          </a:p>
        </p:txBody>
      </p:sp>
      <p:sp>
        <p:nvSpPr>
          <p:cNvPr id="10" name="Google Shape;225;p8"/>
          <p:cNvSpPr txBox="1"/>
          <p:nvPr/>
        </p:nvSpPr>
        <p:spPr>
          <a:xfrm>
            <a:off x="543674" y="1910974"/>
            <a:ext cx="6992590" cy="338463"/>
          </a:xfrm>
          <a:prstGeom prst="rect">
            <a:avLst/>
          </a:prstGeom>
          <a:noFill/>
          <a:ln>
            <a:noFill/>
          </a:ln>
        </p:spPr>
        <p:txBody>
          <a:bodyPr spcFirstLastPara="1" wrap="square" lIns="45675" tIns="45675" rIns="45675" bIns="45675" anchor="t" anchorCtr="0">
            <a:spAutoFit/>
          </a:bodyPr>
          <a:lstStyle/>
          <a:p>
            <a:pPr>
              <a:buClr>
                <a:srgbClr val="000000"/>
              </a:buClr>
              <a:buSzPts val="1600"/>
            </a:pPr>
            <a:r>
              <a:rPr lang="es-CL" sz="1600" dirty="0">
                <a:latin typeface="Calibri" panose="020F0502020204030204" pitchFamily="34" charset="0"/>
                <a:cs typeface="Calibri" panose="020F0502020204030204" pitchFamily="34" charset="0"/>
              </a:rPr>
              <a:t>Para un buen tratamiento de este residuo, se deben seguir los siguientes pasos: </a:t>
            </a:r>
          </a:p>
        </p:txBody>
      </p:sp>
      <p:sp>
        <p:nvSpPr>
          <p:cNvPr id="230" name="Google Shape;232;p12"/>
          <p:cNvSpPr txBox="1"/>
          <p:nvPr/>
        </p:nvSpPr>
        <p:spPr>
          <a:xfrm>
            <a:off x="890070" y="2584413"/>
            <a:ext cx="6112342" cy="353938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699" tIns="45699" rIns="45699" bIns="45699">
            <a:spAutoFit/>
          </a:bodyPr>
          <a:lstStyle/>
          <a:p>
            <a:pPr>
              <a:buSzPct val="100000"/>
              <a:defRPr sz="1700">
                <a:latin typeface="Calibri"/>
                <a:ea typeface="Calibri"/>
                <a:cs typeface="Calibri"/>
                <a:sym typeface="Calibri"/>
              </a:defRPr>
            </a:pPr>
            <a:r>
              <a:rPr sz="1600" dirty="0" err="1" smtClean="0"/>
              <a:t>Extraer</a:t>
            </a:r>
            <a:r>
              <a:rPr sz="1600" dirty="0" smtClean="0"/>
              <a:t> </a:t>
            </a:r>
            <a:r>
              <a:rPr sz="1600" dirty="0"/>
              <a:t>el </a:t>
            </a:r>
            <a:r>
              <a:rPr sz="1600" dirty="0" err="1"/>
              <a:t>aceite</a:t>
            </a:r>
            <a:r>
              <a:rPr sz="1600" dirty="0"/>
              <a:t> y </a:t>
            </a:r>
            <a:r>
              <a:rPr sz="1600" dirty="0" err="1"/>
              <a:t>las</a:t>
            </a:r>
            <a:r>
              <a:rPr sz="1600" dirty="0"/>
              <a:t> </a:t>
            </a:r>
            <a:r>
              <a:rPr sz="1600" dirty="0" err="1"/>
              <a:t>grasas</a:t>
            </a:r>
            <a:r>
              <a:rPr sz="1600" dirty="0"/>
              <a:t> del </a:t>
            </a:r>
            <a:r>
              <a:rPr sz="1600" dirty="0" err="1"/>
              <a:t>vehículo</a:t>
            </a:r>
            <a:r>
              <a:rPr sz="1600" dirty="0"/>
              <a:t> en </a:t>
            </a:r>
            <a:r>
              <a:rPr sz="1600" dirty="0" err="1"/>
              <a:t>una</a:t>
            </a:r>
            <a:r>
              <a:rPr sz="1600" dirty="0"/>
              <a:t> </a:t>
            </a:r>
            <a:r>
              <a:rPr sz="1600" dirty="0" err="1"/>
              <a:t>superficie</a:t>
            </a:r>
            <a:r>
              <a:rPr sz="1600" dirty="0"/>
              <a:t> impermeable, no </a:t>
            </a:r>
            <a:r>
              <a:rPr sz="1600" dirty="0" err="1"/>
              <a:t>derramar</a:t>
            </a:r>
            <a:r>
              <a:rPr sz="1600" dirty="0"/>
              <a:t> en el </a:t>
            </a:r>
            <a:r>
              <a:rPr sz="1600" dirty="0" err="1"/>
              <a:t>suelo</a:t>
            </a:r>
            <a:r>
              <a:rPr sz="1600" dirty="0" smtClean="0"/>
              <a:t>.</a:t>
            </a:r>
            <a:endParaRPr lang="es-CL" sz="1600" dirty="0" smtClean="0"/>
          </a:p>
          <a:p>
            <a:pPr>
              <a:buSzPct val="100000"/>
              <a:defRPr sz="1700">
                <a:latin typeface="Calibri"/>
                <a:ea typeface="Calibri"/>
                <a:cs typeface="Calibri"/>
                <a:sym typeface="Calibri"/>
              </a:defRPr>
            </a:pPr>
            <a:endParaRPr sz="1600" dirty="0"/>
          </a:p>
          <a:p>
            <a:pPr>
              <a:buSzPct val="100000"/>
              <a:defRPr sz="1700">
                <a:latin typeface="Calibri"/>
                <a:ea typeface="Calibri"/>
                <a:cs typeface="Calibri"/>
                <a:sym typeface="Calibri"/>
              </a:defRPr>
            </a:pPr>
            <a:r>
              <a:rPr sz="1600" dirty="0" err="1" smtClean="0"/>
              <a:t>Colocar</a:t>
            </a:r>
            <a:r>
              <a:rPr sz="1600" dirty="0" smtClean="0"/>
              <a:t> </a:t>
            </a:r>
            <a:r>
              <a:rPr sz="1600" dirty="0"/>
              <a:t>el </a:t>
            </a:r>
            <a:r>
              <a:rPr sz="1600" dirty="0" err="1"/>
              <a:t>residuo</a:t>
            </a:r>
            <a:r>
              <a:rPr sz="1600" dirty="0"/>
              <a:t> en </a:t>
            </a:r>
            <a:r>
              <a:rPr sz="1600" dirty="0" err="1"/>
              <a:t>contenedores</a:t>
            </a:r>
            <a:r>
              <a:rPr sz="1600" dirty="0"/>
              <a:t> </a:t>
            </a:r>
            <a:r>
              <a:rPr sz="1600" dirty="0" err="1"/>
              <a:t>que</a:t>
            </a:r>
            <a:r>
              <a:rPr sz="1600" dirty="0"/>
              <a:t> </a:t>
            </a:r>
            <a:r>
              <a:rPr sz="1600" dirty="0" err="1"/>
              <a:t>tengan</a:t>
            </a:r>
            <a:r>
              <a:rPr sz="1600" dirty="0"/>
              <a:t>:</a:t>
            </a:r>
          </a:p>
          <a:p>
            <a:pPr lvl="2">
              <a:defRPr sz="1700">
                <a:latin typeface="Calibri"/>
                <a:ea typeface="Calibri"/>
                <a:cs typeface="Calibri"/>
                <a:sym typeface="Calibri"/>
              </a:defRPr>
            </a:pPr>
            <a:r>
              <a:rPr sz="1600" dirty="0" smtClean="0"/>
              <a:t>1. </a:t>
            </a:r>
            <a:r>
              <a:rPr sz="1600" dirty="0" err="1" smtClean="0"/>
              <a:t>Espesor</a:t>
            </a:r>
            <a:r>
              <a:rPr sz="1600" dirty="0" smtClean="0"/>
              <a:t> </a:t>
            </a:r>
            <a:r>
              <a:rPr sz="1600" dirty="0" err="1"/>
              <a:t>adecuado</a:t>
            </a:r>
            <a:r>
              <a:rPr sz="1600" dirty="0"/>
              <a:t>.</a:t>
            </a:r>
          </a:p>
          <a:p>
            <a:pPr>
              <a:defRPr sz="1700">
                <a:latin typeface="Calibri"/>
                <a:ea typeface="Calibri"/>
                <a:cs typeface="Calibri"/>
                <a:sym typeface="Calibri"/>
              </a:defRPr>
            </a:pPr>
            <a:r>
              <a:rPr sz="1600" dirty="0" smtClean="0"/>
              <a:t>2. </a:t>
            </a:r>
            <a:r>
              <a:rPr sz="1600" dirty="0" err="1" smtClean="0"/>
              <a:t>Diseño</a:t>
            </a:r>
            <a:r>
              <a:rPr sz="1600" dirty="0" smtClean="0"/>
              <a:t> </a:t>
            </a:r>
            <a:r>
              <a:rPr sz="1600" dirty="0" err="1"/>
              <a:t>resistente</a:t>
            </a:r>
            <a:r>
              <a:rPr sz="1600" dirty="0"/>
              <a:t> a los </a:t>
            </a:r>
            <a:r>
              <a:rPr sz="1600" dirty="0" err="1"/>
              <a:t>esfuerzos</a:t>
            </a:r>
            <a:r>
              <a:rPr sz="1600" dirty="0"/>
              <a:t> </a:t>
            </a:r>
            <a:r>
              <a:rPr sz="1600" dirty="0" err="1"/>
              <a:t>producidos</a:t>
            </a:r>
            <a:r>
              <a:rPr sz="1600" dirty="0"/>
              <a:t> </a:t>
            </a:r>
            <a:r>
              <a:rPr sz="1600" dirty="0" err="1"/>
              <a:t>durante</a:t>
            </a:r>
            <a:r>
              <a:rPr sz="1600" dirty="0"/>
              <a:t> </a:t>
            </a:r>
            <a:r>
              <a:rPr sz="1600" dirty="0" err="1"/>
              <a:t>su</a:t>
            </a:r>
            <a:r>
              <a:rPr sz="1600" dirty="0"/>
              <a:t> </a:t>
            </a:r>
            <a:r>
              <a:rPr sz="1600" dirty="0" err="1"/>
              <a:t>manipulación</a:t>
            </a:r>
            <a:r>
              <a:rPr sz="1600" dirty="0"/>
              <a:t>.</a:t>
            </a:r>
          </a:p>
          <a:p>
            <a:pPr>
              <a:defRPr sz="1700">
                <a:latin typeface="Calibri"/>
                <a:ea typeface="Calibri"/>
                <a:cs typeface="Calibri"/>
                <a:sym typeface="Calibri"/>
              </a:defRPr>
            </a:pPr>
            <a:r>
              <a:rPr sz="1600" dirty="0" smtClean="0"/>
              <a:t>3. </a:t>
            </a:r>
            <a:r>
              <a:rPr sz="1600" dirty="0" err="1" smtClean="0"/>
              <a:t>Correcta</a:t>
            </a:r>
            <a:r>
              <a:rPr sz="1600" dirty="0" smtClean="0"/>
              <a:t> </a:t>
            </a:r>
            <a:r>
              <a:rPr sz="1600" dirty="0" err="1"/>
              <a:t>identificación</a:t>
            </a:r>
            <a:r>
              <a:rPr sz="1600" dirty="0"/>
              <a:t> del </a:t>
            </a:r>
            <a:r>
              <a:rPr sz="1600" dirty="0" err="1"/>
              <a:t>residuo</a:t>
            </a:r>
            <a:r>
              <a:rPr sz="1600" dirty="0"/>
              <a:t> (</a:t>
            </a:r>
            <a:r>
              <a:rPr sz="1600" dirty="0" err="1"/>
              <a:t>rotulado</a:t>
            </a:r>
            <a:r>
              <a:rPr sz="1600" dirty="0" smtClean="0"/>
              <a:t>)</a:t>
            </a:r>
            <a:r>
              <a:rPr lang="es-CL" sz="1600" dirty="0" smtClean="0"/>
              <a:t>.</a:t>
            </a:r>
            <a:endParaRPr sz="1600" dirty="0"/>
          </a:p>
          <a:p>
            <a:pPr>
              <a:defRPr sz="1700">
                <a:latin typeface="Calibri"/>
                <a:ea typeface="Calibri"/>
                <a:cs typeface="Calibri"/>
                <a:sym typeface="Calibri"/>
              </a:defRPr>
            </a:pPr>
            <a:endParaRPr sz="1600" dirty="0"/>
          </a:p>
          <a:p>
            <a:pPr>
              <a:buSzPct val="100000"/>
              <a:defRPr sz="1700">
                <a:latin typeface="Calibri"/>
                <a:ea typeface="Calibri"/>
                <a:cs typeface="Calibri"/>
                <a:sym typeface="Calibri"/>
              </a:defRPr>
            </a:pPr>
            <a:r>
              <a:rPr sz="1600" dirty="0" err="1" smtClean="0"/>
              <a:t>Tener</a:t>
            </a:r>
            <a:r>
              <a:rPr sz="1600" dirty="0" smtClean="0"/>
              <a:t> </a:t>
            </a:r>
            <a:r>
              <a:rPr sz="1600" dirty="0" err="1"/>
              <a:t>disponibles</a:t>
            </a:r>
            <a:r>
              <a:rPr sz="1600" dirty="0"/>
              <a:t> </a:t>
            </a:r>
            <a:r>
              <a:rPr sz="1600" dirty="0" err="1"/>
              <a:t>implementos</a:t>
            </a:r>
            <a:r>
              <a:rPr sz="1600" dirty="0"/>
              <a:t> de control de </a:t>
            </a:r>
            <a:r>
              <a:rPr sz="1600" dirty="0" err="1"/>
              <a:t>derrame</a:t>
            </a:r>
            <a:r>
              <a:rPr sz="1600" dirty="0" smtClean="0"/>
              <a:t>.</a:t>
            </a:r>
            <a:endParaRPr lang="es-CL" sz="1600" dirty="0" smtClean="0"/>
          </a:p>
          <a:p>
            <a:pPr>
              <a:buSzPct val="100000"/>
              <a:defRPr sz="1700">
                <a:latin typeface="Calibri"/>
                <a:ea typeface="Calibri"/>
                <a:cs typeface="Calibri"/>
                <a:sym typeface="Calibri"/>
              </a:defRPr>
            </a:pPr>
            <a:endParaRPr sz="1600" dirty="0"/>
          </a:p>
          <a:p>
            <a:pPr>
              <a:buSzPct val="100000"/>
              <a:defRPr sz="1700">
                <a:latin typeface="Calibri"/>
                <a:ea typeface="Calibri"/>
                <a:cs typeface="Calibri"/>
                <a:sym typeface="Calibri"/>
              </a:defRPr>
            </a:pPr>
            <a:r>
              <a:rPr sz="1600" dirty="0" err="1" smtClean="0"/>
              <a:t>Disponer</a:t>
            </a:r>
            <a:r>
              <a:rPr sz="1600" dirty="0" smtClean="0"/>
              <a:t> </a:t>
            </a:r>
            <a:r>
              <a:rPr sz="1600" dirty="0"/>
              <a:t>o </a:t>
            </a:r>
            <a:r>
              <a:rPr sz="1600" dirty="0" err="1"/>
              <a:t>reciclar</a:t>
            </a:r>
            <a:r>
              <a:rPr sz="1600" dirty="0"/>
              <a:t> en un </a:t>
            </a:r>
            <a:r>
              <a:rPr sz="1600" dirty="0" err="1"/>
              <a:t>lugar</a:t>
            </a:r>
            <a:r>
              <a:rPr sz="1600" dirty="0"/>
              <a:t> </a:t>
            </a:r>
            <a:r>
              <a:rPr sz="1600" dirty="0" err="1"/>
              <a:t>autorizado</a:t>
            </a:r>
            <a:r>
              <a:rPr sz="1600" dirty="0"/>
              <a:t>. </a:t>
            </a:r>
            <a:r>
              <a:rPr sz="1600" dirty="0" smtClean="0"/>
              <a:t>No </a:t>
            </a:r>
            <a:r>
              <a:rPr sz="1600" dirty="0" err="1"/>
              <a:t>deshacerse</a:t>
            </a:r>
            <a:r>
              <a:rPr sz="1600" dirty="0"/>
              <a:t> en los </a:t>
            </a:r>
            <a:r>
              <a:rPr sz="1600" dirty="0" err="1"/>
              <a:t>sistemas</a:t>
            </a:r>
            <a:r>
              <a:rPr sz="1600" dirty="0"/>
              <a:t> de </a:t>
            </a:r>
            <a:r>
              <a:rPr sz="1600" dirty="0" err="1"/>
              <a:t>alcantarillado</a:t>
            </a:r>
            <a:r>
              <a:rPr sz="1600" dirty="0"/>
              <a:t>, </a:t>
            </a:r>
            <a:r>
              <a:rPr sz="1600" dirty="0" err="1"/>
              <a:t>basureros</a:t>
            </a:r>
            <a:r>
              <a:rPr sz="1600" dirty="0"/>
              <a:t> o el </a:t>
            </a:r>
            <a:r>
              <a:rPr sz="1600" dirty="0" err="1" smtClean="0"/>
              <a:t>suelo</a:t>
            </a:r>
            <a:endParaRPr lang="es-CL" sz="1600" dirty="0"/>
          </a:p>
          <a:p>
            <a:pPr>
              <a:buSzPct val="100000"/>
              <a:defRPr sz="1700">
                <a:latin typeface="Calibri"/>
                <a:ea typeface="Calibri"/>
                <a:cs typeface="Calibri"/>
                <a:sym typeface="Calibri"/>
              </a:defRPr>
            </a:pPr>
            <a:endParaRPr lang="es-CL" sz="1600" dirty="0" smtClean="0"/>
          </a:p>
          <a:p>
            <a:pPr>
              <a:buSzPct val="100000"/>
              <a:defRPr sz="1700">
                <a:latin typeface="Calibri"/>
                <a:ea typeface="Calibri"/>
                <a:cs typeface="Calibri"/>
                <a:sym typeface="Calibri"/>
              </a:defRPr>
            </a:pPr>
            <a:r>
              <a:rPr sz="1600" dirty="0" smtClean="0"/>
              <a:t>Evite </a:t>
            </a:r>
            <a:r>
              <a:rPr sz="1600" dirty="0" err="1"/>
              <a:t>almacenarlos</a:t>
            </a:r>
            <a:r>
              <a:rPr sz="1600" dirty="0"/>
              <a:t> en </a:t>
            </a:r>
            <a:r>
              <a:rPr sz="1600" dirty="0" err="1"/>
              <a:t>contenedores</a:t>
            </a:r>
            <a:r>
              <a:rPr sz="1600" dirty="0"/>
              <a:t> </a:t>
            </a:r>
            <a:r>
              <a:rPr sz="1600" dirty="0" err="1"/>
              <a:t>abiertos</a:t>
            </a:r>
            <a:r>
              <a:rPr sz="1600" dirty="0"/>
              <a:t> y con </a:t>
            </a:r>
            <a:r>
              <a:rPr sz="1600" dirty="0" err="1"/>
              <a:t>grietas</a:t>
            </a:r>
            <a:endParaRPr sz="1600" dirty="0"/>
          </a:p>
        </p:txBody>
      </p:sp>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Google Shape;260;p11" descr="Google Shape;228;p12"/>
          <p:cNvPicPr preferRelativeResize="0"/>
          <p:nvPr/>
        </p:nvPicPr>
        <p:blipFill rotWithShape="1">
          <a:blip r:embed="rId2">
            <a:alphaModFix/>
          </a:blip>
          <a:srcRect/>
          <a:stretch/>
        </p:blipFill>
        <p:spPr>
          <a:xfrm>
            <a:off x="5902234" y="1304434"/>
            <a:ext cx="3094283" cy="5481846"/>
          </a:xfrm>
          <a:prstGeom prst="rect">
            <a:avLst/>
          </a:prstGeom>
          <a:noFill/>
          <a:ln>
            <a:noFill/>
          </a:ln>
        </p:spPr>
      </p:pic>
      <p:sp>
        <p:nvSpPr>
          <p:cNvPr id="13" name="Google Shape;261;p11"/>
          <p:cNvSpPr txBox="1"/>
          <p:nvPr/>
        </p:nvSpPr>
        <p:spPr>
          <a:xfrm>
            <a:off x="624579" y="5745510"/>
            <a:ext cx="4995616" cy="454189"/>
          </a:xfrm>
          <a:prstGeom prst="rect">
            <a:avLst/>
          </a:prstGeom>
          <a:noFill/>
          <a:ln>
            <a:noFill/>
          </a:ln>
        </p:spPr>
        <p:txBody>
          <a:bodyPr spcFirstLastPara="1" wrap="square" lIns="91400" tIns="91400" rIns="91400" bIns="91400" anchor="t" anchorCtr="0">
            <a:spAutoFit/>
          </a:bodyPr>
          <a:lstStyle/>
          <a:p>
            <a:pPr marL="0" marR="0" lvl="0" indent="0" algn="l" rtl="0">
              <a:lnSpc>
                <a:spcPct val="100000"/>
              </a:lnSpc>
              <a:spcBef>
                <a:spcPts val="0"/>
              </a:spcBef>
              <a:spcAft>
                <a:spcPts val="0"/>
              </a:spcAft>
              <a:buClr>
                <a:srgbClr val="741B47"/>
              </a:buClr>
              <a:buSzPts val="2100"/>
              <a:buFont typeface="Calibri"/>
              <a:buNone/>
            </a:pPr>
            <a:r>
              <a:rPr lang="en-US" sz="2100" b="1" i="0" u="none" strike="noStrike" cap="none" dirty="0">
                <a:solidFill>
                  <a:srgbClr val="741B47"/>
                </a:solidFill>
                <a:latin typeface="Calibri"/>
                <a:ea typeface="Calibri"/>
                <a:cs typeface="Calibri"/>
                <a:sym typeface="Calibri"/>
              </a:rPr>
              <a:t>¡</a:t>
            </a:r>
            <a:r>
              <a:rPr lang="en-US" sz="2100" b="1" i="0" u="none" strike="noStrike" cap="none" dirty="0" err="1">
                <a:solidFill>
                  <a:srgbClr val="741B47"/>
                </a:solidFill>
                <a:latin typeface="Calibri"/>
                <a:ea typeface="Calibri"/>
                <a:cs typeface="Calibri"/>
                <a:sym typeface="Calibri"/>
              </a:rPr>
              <a:t>Comparte</a:t>
            </a:r>
            <a:r>
              <a:rPr lang="en-US" sz="2100" b="1" i="0" u="none" strike="noStrike" cap="none" dirty="0">
                <a:solidFill>
                  <a:srgbClr val="741B47"/>
                </a:solidFill>
                <a:latin typeface="Calibri"/>
                <a:ea typeface="Calibri"/>
                <a:cs typeface="Calibri"/>
                <a:sym typeface="Calibri"/>
              </a:rPr>
              <a:t> </a:t>
            </a:r>
            <a:r>
              <a:rPr lang="en-US" sz="2100" b="1" i="0" u="none" strike="noStrike" cap="none" dirty="0" err="1">
                <a:solidFill>
                  <a:srgbClr val="741B47"/>
                </a:solidFill>
                <a:latin typeface="Calibri"/>
                <a:ea typeface="Calibri"/>
                <a:cs typeface="Calibri"/>
                <a:sym typeface="Calibri"/>
              </a:rPr>
              <a:t>tus</a:t>
            </a:r>
            <a:r>
              <a:rPr lang="en-US" sz="2100" b="1" i="0" u="none" strike="noStrike" cap="none" dirty="0">
                <a:solidFill>
                  <a:srgbClr val="741B47"/>
                </a:solidFill>
                <a:latin typeface="Calibri"/>
                <a:ea typeface="Calibri"/>
                <a:cs typeface="Calibri"/>
                <a:sym typeface="Calibri"/>
              </a:rPr>
              <a:t> </a:t>
            </a:r>
            <a:r>
              <a:rPr lang="en-US" sz="2100" b="1" i="0" u="none" strike="noStrike" cap="none" dirty="0" err="1">
                <a:solidFill>
                  <a:srgbClr val="741B47"/>
                </a:solidFill>
                <a:latin typeface="Calibri"/>
                <a:ea typeface="Calibri"/>
                <a:cs typeface="Calibri"/>
                <a:sym typeface="Calibri"/>
              </a:rPr>
              <a:t>respuestas</a:t>
            </a:r>
            <a:r>
              <a:rPr lang="en-US" sz="2100" b="1" i="0" u="none" strike="noStrike" cap="none" dirty="0">
                <a:solidFill>
                  <a:srgbClr val="741B47"/>
                </a:solidFill>
                <a:latin typeface="Calibri"/>
                <a:ea typeface="Calibri"/>
                <a:cs typeface="Calibri"/>
                <a:sym typeface="Calibri"/>
              </a:rPr>
              <a:t>!</a:t>
            </a:r>
            <a:endParaRPr dirty="0"/>
          </a:p>
        </p:txBody>
      </p:sp>
      <p:grpSp>
        <p:nvGrpSpPr>
          <p:cNvPr id="14" name="Google Shape;262;p11"/>
          <p:cNvGrpSpPr/>
          <p:nvPr/>
        </p:nvGrpSpPr>
        <p:grpSpPr>
          <a:xfrm>
            <a:off x="541292" y="2258677"/>
            <a:ext cx="5146722" cy="3149065"/>
            <a:chOff x="0" y="0"/>
            <a:chExt cx="5146720" cy="2388054"/>
          </a:xfrm>
        </p:grpSpPr>
        <p:sp>
          <p:nvSpPr>
            <p:cNvPr id="15" name="Google Shape;263;p11"/>
            <p:cNvSpPr/>
            <p:nvPr/>
          </p:nvSpPr>
          <p:spPr>
            <a:xfrm>
              <a:off x="0" y="0"/>
              <a:ext cx="5146720" cy="2388054"/>
            </a:xfrm>
            <a:prstGeom prst="roundRect">
              <a:avLst>
                <a:gd name="adj" fmla="val 9635"/>
              </a:avLst>
            </a:prstGeom>
            <a:solidFill>
              <a:srgbClr val="FFFFFF"/>
            </a:solidFill>
            <a:ln w="9525" cap="flat" cmpd="sng">
              <a:solidFill>
                <a:srgbClr val="585858"/>
              </a:solidFill>
              <a:prstDash val="solid"/>
              <a:round/>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6" name="Google Shape;264;p11"/>
            <p:cNvSpPr txBox="1"/>
            <p:nvPr/>
          </p:nvSpPr>
          <p:spPr>
            <a:xfrm>
              <a:off x="67390" y="1003909"/>
              <a:ext cx="5011939" cy="380235"/>
            </a:xfrm>
            <a:prstGeom prst="rect">
              <a:avLst/>
            </a:prstGeom>
            <a:noFill/>
            <a:ln>
              <a:noFill/>
            </a:ln>
          </p:spPr>
          <p:txBody>
            <a:bodyPr spcFirstLastPara="1" wrap="square" lIns="91400" tIns="91400" rIns="91400" bIns="91400" anchor="ctr" anchorCtr="0">
              <a:spAutoFit/>
            </a:bodyPr>
            <a:lstStyle/>
            <a:p>
              <a:pPr marL="0" marR="0" lvl="0" indent="0" algn="l" rtl="0">
                <a:lnSpc>
                  <a:spcPct val="100000"/>
                </a:lnSpc>
                <a:spcBef>
                  <a:spcPts val="0"/>
                </a:spcBef>
                <a:spcAft>
                  <a:spcPts val="0"/>
                </a:spcAft>
                <a:buClr>
                  <a:srgbClr val="000000"/>
                </a:buClr>
                <a:buSzPts val="1400"/>
                <a:buFont typeface="Arial"/>
                <a:buNone/>
              </a:pPr>
              <a:r>
                <a:rPr lang="en-US" sz="1400" b="0" i="0" u="none" strike="noStrike" cap="none">
                  <a:solidFill>
                    <a:srgbClr val="000000"/>
                  </a:solidFill>
                  <a:latin typeface="Arial"/>
                  <a:ea typeface="Arial"/>
                  <a:cs typeface="Arial"/>
                  <a:sym typeface="Arial"/>
                </a:rPr>
                <a:t>    </a:t>
              </a:r>
              <a:endParaRPr/>
            </a:p>
          </p:txBody>
        </p:sp>
      </p:grpSp>
      <p:pic>
        <p:nvPicPr>
          <p:cNvPr id="17" name="Google Shape;265;p11" descr="Google Shape;231;p12"/>
          <p:cNvPicPr preferRelativeResize="0"/>
          <p:nvPr/>
        </p:nvPicPr>
        <p:blipFill rotWithShape="1">
          <a:blip r:embed="rId3">
            <a:alphaModFix/>
          </a:blip>
          <a:srcRect/>
          <a:stretch/>
        </p:blipFill>
        <p:spPr>
          <a:xfrm>
            <a:off x="5449464" y="2061748"/>
            <a:ext cx="477101" cy="477101"/>
          </a:xfrm>
          <a:prstGeom prst="rect">
            <a:avLst/>
          </a:prstGeom>
          <a:noFill/>
          <a:ln>
            <a:noFill/>
          </a:ln>
        </p:spPr>
      </p:pic>
      <p:sp>
        <p:nvSpPr>
          <p:cNvPr id="18" name="Google Shape;323;p12"/>
          <p:cNvSpPr txBox="1"/>
          <p:nvPr/>
        </p:nvSpPr>
        <p:spPr>
          <a:xfrm>
            <a:off x="375975" y="1373700"/>
            <a:ext cx="8950500" cy="319500"/>
          </a:xfrm>
          <a:prstGeom prst="rect">
            <a:avLst/>
          </a:prstGeom>
          <a:noFill/>
          <a:ln>
            <a:noFill/>
          </a:ln>
        </p:spPr>
        <p:txBody>
          <a:bodyPr spcFirstLastPara="1" wrap="square" lIns="91425" tIns="91425" rIns="91425" bIns="91425" anchor="ctr" anchorCtr="0">
            <a:noAutofit/>
          </a:bodyPr>
          <a:lstStyle/>
          <a:p>
            <a:pPr marL="0" marR="0" lvl="0" indent="0" algn="l" rtl="0">
              <a:lnSpc>
                <a:spcPct val="80000"/>
              </a:lnSpc>
              <a:spcBef>
                <a:spcPts val="0"/>
              </a:spcBef>
              <a:spcAft>
                <a:spcPts val="0"/>
              </a:spcAft>
              <a:buClr>
                <a:srgbClr val="000000"/>
              </a:buClr>
              <a:buSzPts val="2800"/>
              <a:buFont typeface="Arial"/>
              <a:buNone/>
            </a:pPr>
            <a:r>
              <a:rPr lang="en-US" sz="2800" b="1" i="0" u="none" strike="noStrike" cap="none">
                <a:solidFill>
                  <a:srgbClr val="741B47"/>
                </a:solidFill>
                <a:latin typeface="Calibri"/>
                <a:ea typeface="Calibri"/>
                <a:cs typeface="Calibri"/>
                <a:sym typeface="Calibri"/>
              </a:rPr>
              <a:t>REFLEXIONEMOS</a:t>
            </a:r>
            <a:endParaRPr sz="3100" b="1" i="0" u="none" strike="noStrike" cap="none">
              <a:solidFill>
                <a:srgbClr val="741B47"/>
              </a:solidFill>
              <a:latin typeface="Calibri"/>
              <a:ea typeface="Calibri"/>
              <a:cs typeface="Calibri"/>
              <a:sym typeface="Calibri"/>
            </a:endParaRPr>
          </a:p>
        </p:txBody>
      </p:sp>
      <p:sp>
        <p:nvSpPr>
          <p:cNvPr id="19" name="Google Shape;324;p12"/>
          <p:cNvSpPr txBox="1"/>
          <p:nvPr/>
        </p:nvSpPr>
        <p:spPr>
          <a:xfrm>
            <a:off x="366450" y="1220100"/>
            <a:ext cx="4700400" cy="1536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None/>
            </a:pPr>
            <a:r>
              <a:rPr lang="en-US" sz="1400" b="1" i="0" u="none" strike="noStrike" cap="none" dirty="0">
                <a:solidFill>
                  <a:srgbClr val="000000"/>
                </a:solidFill>
                <a:latin typeface="Calibri"/>
                <a:ea typeface="Calibri"/>
                <a:cs typeface="Calibri"/>
                <a:sym typeface="Calibri"/>
              </a:rPr>
              <a:t>HAGAMOS UNA PAUSA</a:t>
            </a:r>
            <a:endParaRPr dirty="0"/>
          </a:p>
          <a:p>
            <a:pPr marL="0" marR="0" lvl="0" indent="0" algn="l" rtl="0">
              <a:lnSpc>
                <a:spcPct val="100000"/>
              </a:lnSpc>
              <a:spcBef>
                <a:spcPts val="0"/>
              </a:spcBef>
              <a:spcAft>
                <a:spcPts val="0"/>
              </a:spcAft>
              <a:buNone/>
            </a:pPr>
            <a:endParaRPr sz="1400" b="1" i="0" u="none" strike="noStrike" cap="none" dirty="0">
              <a:solidFill>
                <a:srgbClr val="000000"/>
              </a:solidFill>
              <a:latin typeface="Calibri"/>
              <a:ea typeface="Calibri"/>
              <a:cs typeface="Calibri"/>
              <a:sym typeface="Calibri"/>
            </a:endParaRPr>
          </a:p>
        </p:txBody>
      </p:sp>
      <p:sp>
        <p:nvSpPr>
          <p:cNvPr id="233" name="Google Shape;52;p28"/>
          <p:cNvSpPr txBox="1">
            <a:spLocks noGrp="1"/>
          </p:cNvSpPr>
          <p:nvPr>
            <p:ph type="sldNum" sz="quarter" idx="2"/>
          </p:nvPr>
        </p:nvSpPr>
        <p:spPr>
          <a:xfrm>
            <a:off x="371685" y="6881800"/>
            <a:ext cx="337161" cy="317118"/>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10</a:t>
            </a:fld>
            <a:endParaRPr/>
          </a:p>
        </p:txBody>
      </p:sp>
      <p:sp>
        <p:nvSpPr>
          <p:cNvPr id="20" name="Google Shape;266;p11"/>
          <p:cNvSpPr txBox="1"/>
          <p:nvPr/>
        </p:nvSpPr>
        <p:spPr>
          <a:xfrm>
            <a:off x="1109792" y="3002253"/>
            <a:ext cx="4179108" cy="1415691"/>
          </a:xfrm>
          <a:prstGeom prst="rect">
            <a:avLst/>
          </a:prstGeom>
          <a:noFill/>
          <a:ln>
            <a:noFill/>
          </a:ln>
        </p:spPr>
        <p:txBody>
          <a:bodyPr spcFirstLastPara="1" wrap="square" lIns="91400" tIns="91400" rIns="91400" bIns="91400" anchor="ctr" anchorCtr="0">
            <a:spAutoFit/>
          </a:bodyPr>
          <a:lstStyle/>
          <a:p>
            <a:pPr>
              <a:defRPr sz="1600">
                <a:latin typeface="Calibri"/>
                <a:ea typeface="Calibri"/>
                <a:cs typeface="Calibri"/>
                <a:sym typeface="Calibri"/>
              </a:defRPr>
            </a:pPr>
            <a:r>
              <a:rPr lang="es-CL" dirty="0"/>
              <a:t>Cuando cambias el aceite de un vehículo: ¿Cuál es el procedimiento correcto?</a:t>
            </a:r>
          </a:p>
          <a:p>
            <a:pPr>
              <a:defRPr sz="1600">
                <a:latin typeface="Calibri"/>
                <a:ea typeface="Calibri"/>
                <a:cs typeface="Calibri"/>
                <a:sym typeface="Calibri"/>
              </a:defRPr>
            </a:pPr>
            <a:endParaRPr lang="es-CL" dirty="0"/>
          </a:p>
          <a:p>
            <a:pPr>
              <a:defRPr sz="1600">
                <a:latin typeface="Calibri"/>
                <a:ea typeface="Calibri"/>
                <a:cs typeface="Calibri"/>
                <a:sym typeface="Calibri"/>
              </a:defRPr>
            </a:pPr>
            <a:r>
              <a:rPr lang="es-CL" dirty="0"/>
              <a:t>¿Qué buenas prácticas podemos realizar para evitar la contaminación con estos residuos?</a:t>
            </a:r>
          </a:p>
        </p:txBody>
      </p:sp>
    </p:spTree>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 name="Google Shape;34;p25"/>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11</a:t>
            </a:fld>
            <a:endParaRPr/>
          </a:p>
        </p:txBody>
      </p:sp>
      <p:pic>
        <p:nvPicPr>
          <p:cNvPr id="258" name="Imagen" descr="Imagen"/>
          <p:cNvPicPr>
            <a:picLocks noChangeAspect="1"/>
          </p:cNvPicPr>
          <p:nvPr/>
        </p:nvPicPr>
        <p:blipFill>
          <a:blip r:embed="rId2">
            <a:extLst/>
          </a:blip>
          <a:stretch>
            <a:fillRect/>
          </a:stretch>
        </p:blipFill>
        <p:spPr>
          <a:xfrm>
            <a:off x="2364699" y="2120771"/>
            <a:ext cx="8900242" cy="4359043"/>
          </a:xfrm>
          <a:prstGeom prst="rect">
            <a:avLst/>
          </a:prstGeom>
          <a:noFill/>
          <a:ln>
            <a:noFill/>
          </a:ln>
        </p:spPr>
      </p:pic>
      <p:sp>
        <p:nvSpPr>
          <p:cNvPr id="5" name="Google Shape;206;p7"/>
          <p:cNvSpPr txBox="1"/>
          <p:nvPr/>
        </p:nvSpPr>
        <p:spPr>
          <a:xfrm>
            <a:off x="382499" y="1261272"/>
            <a:ext cx="8950502" cy="536169"/>
          </a:xfrm>
          <a:prstGeom prst="rect">
            <a:avLst/>
          </a:prstGeom>
          <a:noFill/>
          <a:ln>
            <a:noFill/>
          </a:ln>
        </p:spPr>
        <p:txBody>
          <a:bodyPr spcFirstLastPara="1" wrap="square" lIns="91400" tIns="91400" rIns="91400" bIns="91400" anchor="ctr" anchorCtr="0">
            <a:spAutoFit/>
          </a:bodyPr>
          <a:lstStyle/>
          <a:p>
            <a:pPr lvl="0">
              <a:lnSpc>
                <a:spcPct val="80000"/>
              </a:lnSpc>
              <a:buClr>
                <a:srgbClr val="741B47"/>
              </a:buClr>
              <a:buSzPts val="2800"/>
            </a:pPr>
            <a:r>
              <a:rPr lang="en-US" sz="2800" b="1" dirty="0" smtClean="0">
                <a:solidFill>
                  <a:srgbClr val="741B47"/>
                </a:solidFill>
                <a:latin typeface="Calibri"/>
                <a:ea typeface="Calibri"/>
                <a:cs typeface="Calibri"/>
                <a:sym typeface="Calibri"/>
              </a:rPr>
              <a:t>DIAGRAMA </a:t>
            </a:r>
            <a:r>
              <a:rPr lang="en-US" sz="2800" dirty="0" smtClean="0">
                <a:solidFill>
                  <a:srgbClr val="FF0000"/>
                </a:solidFill>
                <a:latin typeface="Calibri"/>
                <a:ea typeface="Calibri"/>
                <a:cs typeface="Calibri"/>
                <a:sym typeface="Calibri"/>
              </a:rPr>
              <a:t>MANEJO </a:t>
            </a:r>
            <a:r>
              <a:rPr lang="en-US" sz="2800" dirty="0">
                <a:solidFill>
                  <a:srgbClr val="FF0000"/>
                </a:solidFill>
                <a:latin typeface="Calibri"/>
                <a:ea typeface="Calibri"/>
                <a:cs typeface="Calibri"/>
                <a:sym typeface="Calibri"/>
              </a:rPr>
              <a:t>DE ACEITES</a:t>
            </a:r>
            <a:endParaRPr lang="en-US" sz="2800" dirty="0"/>
          </a:p>
        </p:txBody>
      </p:sp>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1" name="Google Shape;25;p27"/>
          <p:cNvSpPr txBox="1">
            <a:spLocks noGrp="1"/>
          </p:cNvSpPr>
          <p:nvPr>
            <p:ph type="sldNum" sz="quarter" idx="2"/>
          </p:nvPr>
        </p:nvSpPr>
        <p:spPr>
          <a:xfrm>
            <a:off x="371685" y="6881800"/>
            <a:ext cx="337161" cy="317118"/>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12</a:t>
            </a:fld>
            <a:endParaRPr/>
          </a:p>
        </p:txBody>
      </p:sp>
      <p:sp>
        <p:nvSpPr>
          <p:cNvPr id="8" name="Google Shape;206;p7"/>
          <p:cNvSpPr txBox="1"/>
          <p:nvPr/>
        </p:nvSpPr>
        <p:spPr>
          <a:xfrm>
            <a:off x="382499" y="1264709"/>
            <a:ext cx="9174456" cy="529295"/>
          </a:xfrm>
          <a:prstGeom prst="rect">
            <a:avLst/>
          </a:prstGeom>
          <a:noFill/>
          <a:ln>
            <a:noFill/>
          </a:ln>
        </p:spPr>
        <p:txBody>
          <a:bodyPr spcFirstLastPara="1" wrap="square" lIns="91400" tIns="91400" rIns="91400" bIns="91400" anchor="ctr" anchorCtr="0">
            <a:spAutoFit/>
          </a:bodyPr>
          <a:lstStyle/>
          <a:p>
            <a:pPr lvl="0">
              <a:lnSpc>
                <a:spcPct val="80000"/>
              </a:lnSpc>
              <a:buClr>
                <a:srgbClr val="741B47"/>
              </a:buClr>
              <a:buSzPts val="2800"/>
            </a:pPr>
            <a:r>
              <a:rPr lang="en-US" sz="2800" b="1" dirty="0">
                <a:solidFill>
                  <a:srgbClr val="741B47"/>
                </a:solidFill>
                <a:latin typeface="Calibri"/>
                <a:ea typeface="Calibri"/>
                <a:cs typeface="Calibri"/>
                <a:sym typeface="Calibri"/>
              </a:rPr>
              <a:t>SEPARACIÓN DEL ACEITE USADO</a:t>
            </a:r>
            <a:r>
              <a:rPr lang="en-US" sz="2800" b="1" dirty="0" smtClean="0">
                <a:solidFill>
                  <a:srgbClr val="741B47"/>
                </a:solidFill>
                <a:latin typeface="Calibri"/>
                <a:ea typeface="Calibri"/>
                <a:cs typeface="Calibri"/>
                <a:sym typeface="Calibri"/>
              </a:rPr>
              <a:t>, </a:t>
            </a:r>
            <a:r>
              <a:rPr lang="en-US" sz="2800" dirty="0">
                <a:solidFill>
                  <a:srgbClr val="FF0000"/>
                </a:solidFill>
                <a:latin typeface="Calibri"/>
                <a:ea typeface="Calibri"/>
                <a:cs typeface="Calibri"/>
                <a:sym typeface="Calibri"/>
              </a:rPr>
              <a:t>MATERIAL CONTAMINADO</a:t>
            </a:r>
            <a:endParaRPr lang="en-US" sz="2800" dirty="0"/>
          </a:p>
        </p:txBody>
      </p:sp>
      <p:sp>
        <p:nvSpPr>
          <p:cNvPr id="2" name="Rectángulo 1"/>
          <p:cNvSpPr/>
          <p:nvPr/>
        </p:nvSpPr>
        <p:spPr>
          <a:xfrm>
            <a:off x="4740570" y="3624362"/>
            <a:ext cx="234360" cy="307777"/>
          </a:xfrm>
          <a:prstGeom prst="rect">
            <a:avLst/>
          </a:prstGeom>
        </p:spPr>
        <p:txBody>
          <a:bodyPr wrap="none">
            <a:spAutoFit/>
          </a:bodyPr>
          <a:lstStyle/>
          <a:p>
            <a:r>
              <a:rPr lang="es-CL" dirty="0"/>
              <a:t> </a:t>
            </a:r>
          </a:p>
        </p:txBody>
      </p:sp>
      <p:sp>
        <p:nvSpPr>
          <p:cNvPr id="14" name="Google Shape;273;p10"/>
          <p:cNvSpPr/>
          <p:nvPr/>
        </p:nvSpPr>
        <p:spPr>
          <a:xfrm>
            <a:off x="491611" y="2195334"/>
            <a:ext cx="8052621" cy="4372614"/>
          </a:xfrm>
          <a:prstGeom prst="roundRect">
            <a:avLst>
              <a:gd name="adj" fmla="val 8075"/>
            </a:avLst>
          </a:prstGeom>
          <a:solidFill>
            <a:srgbClr val="E9E1E4"/>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r>
              <a:rPr lang="en-US"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16" name="Google Shape;232;p12"/>
          <p:cNvSpPr txBox="1"/>
          <p:nvPr/>
        </p:nvSpPr>
        <p:spPr>
          <a:xfrm>
            <a:off x="817626" y="2492332"/>
            <a:ext cx="6487742" cy="378560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699" tIns="45699" rIns="45699" bIns="45699">
            <a:spAutoFit/>
          </a:bodyPr>
          <a:lstStyle/>
          <a:p>
            <a:pPr marL="285750" indent="-285750">
              <a:buSzPct val="100000"/>
              <a:buFont typeface="Arial" panose="020B0604020202020204" pitchFamily="34" charset="0"/>
              <a:buChar char="•"/>
              <a:defRPr sz="1700">
                <a:latin typeface="Calibri"/>
                <a:ea typeface="Calibri"/>
                <a:cs typeface="Calibri"/>
                <a:sym typeface="Calibri"/>
              </a:defRPr>
            </a:pPr>
            <a:r>
              <a:rPr sz="1600" dirty="0" err="1"/>
              <a:t>Separar</a:t>
            </a:r>
            <a:r>
              <a:rPr sz="1600" dirty="0"/>
              <a:t> </a:t>
            </a:r>
            <a:r>
              <a:rPr sz="1600" dirty="0" err="1"/>
              <a:t>residuos</a:t>
            </a:r>
            <a:r>
              <a:rPr sz="1600" dirty="0"/>
              <a:t> </a:t>
            </a:r>
            <a:r>
              <a:rPr sz="1600" dirty="0" err="1"/>
              <a:t>peligrosos</a:t>
            </a:r>
            <a:r>
              <a:rPr sz="1600" dirty="0"/>
              <a:t> de no </a:t>
            </a:r>
            <a:r>
              <a:rPr sz="1600" dirty="0" err="1"/>
              <a:t>peligrosos</a:t>
            </a:r>
            <a:r>
              <a:rPr sz="1600" dirty="0"/>
              <a:t>. </a:t>
            </a:r>
          </a:p>
          <a:p>
            <a:pPr marL="285750" indent="-285750">
              <a:buSzPct val="100000"/>
              <a:buFont typeface="Arial" panose="020B0604020202020204" pitchFamily="34" charset="0"/>
              <a:buChar char="•"/>
              <a:defRPr sz="1700">
                <a:latin typeface="Calibri"/>
                <a:ea typeface="Calibri"/>
                <a:cs typeface="Calibri"/>
                <a:sym typeface="Calibri"/>
              </a:defRPr>
            </a:pPr>
            <a:endParaRPr sz="1600" dirty="0"/>
          </a:p>
          <a:p>
            <a:pPr marL="285750" indent="-285750">
              <a:buSzPct val="100000"/>
              <a:buFont typeface="Arial" panose="020B0604020202020204" pitchFamily="34" charset="0"/>
              <a:buChar char="•"/>
              <a:defRPr sz="1700">
                <a:latin typeface="Calibri"/>
                <a:ea typeface="Calibri"/>
                <a:cs typeface="Calibri"/>
                <a:sym typeface="Calibri"/>
              </a:defRPr>
            </a:pPr>
            <a:r>
              <a:rPr sz="1600" dirty="0" err="1"/>
              <a:t>Disponer</a:t>
            </a:r>
            <a:r>
              <a:rPr sz="1600" dirty="0"/>
              <a:t> de </a:t>
            </a:r>
            <a:r>
              <a:rPr sz="1600" dirty="0" err="1"/>
              <a:t>contenedores</a:t>
            </a:r>
            <a:r>
              <a:rPr sz="1600" dirty="0"/>
              <a:t> </a:t>
            </a:r>
            <a:r>
              <a:rPr sz="1600" dirty="0" err="1"/>
              <a:t>resistentes</a:t>
            </a:r>
            <a:r>
              <a:rPr sz="1600" dirty="0"/>
              <a:t> y </a:t>
            </a:r>
            <a:r>
              <a:rPr sz="1600" dirty="0" err="1"/>
              <a:t>debidamente</a:t>
            </a:r>
            <a:r>
              <a:rPr sz="1600" dirty="0"/>
              <a:t> </a:t>
            </a:r>
            <a:r>
              <a:rPr sz="1600" dirty="0" err="1"/>
              <a:t>rotulados</a:t>
            </a:r>
            <a:r>
              <a:rPr sz="1600" dirty="0"/>
              <a:t> de </a:t>
            </a:r>
            <a:r>
              <a:rPr sz="1600" dirty="0" err="1"/>
              <a:t>acuerdo</a:t>
            </a:r>
            <a:r>
              <a:rPr sz="1600" dirty="0"/>
              <a:t> al </a:t>
            </a:r>
            <a:r>
              <a:rPr sz="1600" dirty="0" err="1"/>
              <a:t>tipo</a:t>
            </a:r>
            <a:r>
              <a:rPr sz="1600" dirty="0"/>
              <a:t> de </a:t>
            </a:r>
            <a:r>
              <a:rPr sz="1600" dirty="0" err="1"/>
              <a:t>residuos</a:t>
            </a:r>
            <a:r>
              <a:rPr sz="1600" dirty="0"/>
              <a:t> a </a:t>
            </a:r>
            <a:r>
              <a:rPr sz="1600" dirty="0" err="1"/>
              <a:t>depositar</a:t>
            </a:r>
            <a:r>
              <a:rPr sz="1600" dirty="0"/>
              <a:t>. </a:t>
            </a:r>
          </a:p>
          <a:p>
            <a:pPr marL="285750" indent="-285750">
              <a:buSzPct val="100000"/>
              <a:buFont typeface="Arial" panose="020B0604020202020204" pitchFamily="34" charset="0"/>
              <a:buChar char="•"/>
              <a:defRPr sz="1700">
                <a:latin typeface="Calibri"/>
                <a:ea typeface="Calibri"/>
                <a:cs typeface="Calibri"/>
                <a:sym typeface="Calibri"/>
              </a:defRPr>
            </a:pPr>
            <a:endParaRPr sz="1600" dirty="0"/>
          </a:p>
          <a:p>
            <a:pPr marL="285750" indent="-285750">
              <a:buSzPct val="100000"/>
              <a:buFont typeface="Arial" panose="020B0604020202020204" pitchFamily="34" charset="0"/>
              <a:buChar char="•"/>
              <a:defRPr sz="1700">
                <a:latin typeface="Calibri"/>
                <a:ea typeface="Calibri"/>
                <a:cs typeface="Calibri"/>
                <a:sym typeface="Calibri"/>
              </a:defRPr>
            </a:pPr>
            <a:r>
              <a:rPr sz="1600" dirty="0" err="1"/>
              <a:t>Mantener</a:t>
            </a:r>
            <a:r>
              <a:rPr sz="1600" dirty="0"/>
              <a:t> </a:t>
            </a:r>
            <a:r>
              <a:rPr sz="1600" dirty="0" err="1"/>
              <a:t>contenedores</a:t>
            </a:r>
            <a:r>
              <a:rPr sz="1600" dirty="0"/>
              <a:t> </a:t>
            </a:r>
            <a:r>
              <a:rPr sz="1600" dirty="0" err="1"/>
              <a:t>herméticos</a:t>
            </a:r>
            <a:r>
              <a:rPr sz="1600" dirty="0"/>
              <a:t>, para </a:t>
            </a:r>
            <a:r>
              <a:rPr sz="1600" dirty="0" err="1"/>
              <a:t>evitar</a:t>
            </a:r>
            <a:r>
              <a:rPr sz="1600" dirty="0"/>
              <a:t> </a:t>
            </a:r>
            <a:r>
              <a:rPr sz="1600" dirty="0" err="1"/>
              <a:t>pérdidas</a:t>
            </a:r>
            <a:r>
              <a:rPr sz="1600" dirty="0"/>
              <a:t> de material y </a:t>
            </a:r>
            <a:r>
              <a:rPr sz="1600" dirty="0" err="1"/>
              <a:t>problemas</a:t>
            </a:r>
            <a:r>
              <a:rPr sz="1600" dirty="0"/>
              <a:t> de </a:t>
            </a:r>
            <a:r>
              <a:rPr sz="1600" dirty="0" err="1"/>
              <a:t>higiene</a:t>
            </a:r>
            <a:r>
              <a:rPr sz="1600" dirty="0"/>
              <a:t>, </a:t>
            </a:r>
            <a:r>
              <a:rPr sz="1600" dirty="0" err="1"/>
              <a:t>ubicados</a:t>
            </a:r>
            <a:r>
              <a:rPr sz="1600" dirty="0"/>
              <a:t> en </a:t>
            </a:r>
            <a:r>
              <a:rPr sz="1600" dirty="0" err="1"/>
              <a:t>sectores</a:t>
            </a:r>
            <a:r>
              <a:rPr sz="1600" dirty="0"/>
              <a:t> de </a:t>
            </a:r>
            <a:r>
              <a:rPr sz="1600" dirty="0" err="1"/>
              <a:t>fácil</a:t>
            </a:r>
            <a:r>
              <a:rPr sz="1600" dirty="0"/>
              <a:t> </a:t>
            </a:r>
            <a:r>
              <a:rPr sz="1600" dirty="0" err="1"/>
              <a:t>acceso</a:t>
            </a:r>
            <a:r>
              <a:rPr sz="1600" dirty="0"/>
              <a:t>. </a:t>
            </a:r>
          </a:p>
          <a:p>
            <a:pPr marL="285750" indent="-285750">
              <a:buSzPct val="100000"/>
              <a:buFont typeface="Arial" panose="020B0604020202020204" pitchFamily="34" charset="0"/>
              <a:buChar char="•"/>
              <a:defRPr sz="1700">
                <a:latin typeface="Calibri"/>
                <a:ea typeface="Calibri"/>
                <a:cs typeface="Calibri"/>
                <a:sym typeface="Calibri"/>
              </a:defRPr>
            </a:pPr>
            <a:endParaRPr sz="1600" dirty="0"/>
          </a:p>
          <a:p>
            <a:pPr marL="285750" indent="-285750">
              <a:buSzPct val="100000"/>
              <a:buFont typeface="Arial" panose="020B0604020202020204" pitchFamily="34" charset="0"/>
              <a:buChar char="•"/>
              <a:defRPr sz="1700">
                <a:latin typeface="Calibri"/>
                <a:ea typeface="Calibri"/>
                <a:cs typeface="Calibri"/>
                <a:sym typeface="Calibri"/>
              </a:defRPr>
            </a:pPr>
            <a:r>
              <a:rPr sz="1600" dirty="0" err="1"/>
              <a:t>Tener</a:t>
            </a:r>
            <a:r>
              <a:rPr sz="1600" dirty="0"/>
              <a:t> </a:t>
            </a:r>
            <a:r>
              <a:rPr sz="1600" dirty="0" err="1"/>
              <a:t>contenedores</a:t>
            </a:r>
            <a:r>
              <a:rPr sz="1600" dirty="0"/>
              <a:t> en sector </a:t>
            </a:r>
            <a:r>
              <a:rPr sz="1600" dirty="0" err="1"/>
              <a:t>techado</a:t>
            </a:r>
            <a:r>
              <a:rPr sz="1600" dirty="0"/>
              <a:t> para </a:t>
            </a:r>
            <a:r>
              <a:rPr sz="1600" dirty="0" err="1"/>
              <a:t>evitar</a:t>
            </a:r>
            <a:r>
              <a:rPr sz="1600" dirty="0"/>
              <a:t> </a:t>
            </a:r>
            <a:r>
              <a:rPr sz="1600" dirty="0" err="1"/>
              <a:t>factores</a:t>
            </a:r>
            <a:r>
              <a:rPr sz="1600" dirty="0"/>
              <a:t> </a:t>
            </a:r>
            <a:r>
              <a:rPr sz="1600" dirty="0" err="1"/>
              <a:t>climáticos</a:t>
            </a:r>
            <a:r>
              <a:rPr sz="1600" dirty="0"/>
              <a:t>.</a:t>
            </a:r>
          </a:p>
          <a:p>
            <a:pPr marL="285750" indent="-285750">
              <a:buSzPct val="100000"/>
              <a:buFont typeface="Arial" panose="020B0604020202020204" pitchFamily="34" charset="0"/>
              <a:buChar char="•"/>
              <a:defRPr sz="1700">
                <a:latin typeface="Calibri"/>
                <a:ea typeface="Calibri"/>
                <a:cs typeface="Calibri"/>
                <a:sym typeface="Calibri"/>
              </a:defRPr>
            </a:pPr>
            <a:endParaRPr sz="1600" dirty="0"/>
          </a:p>
          <a:p>
            <a:pPr marL="285750" indent="-285750">
              <a:buSzPct val="100000"/>
              <a:buFont typeface="Arial" panose="020B0604020202020204" pitchFamily="34" charset="0"/>
              <a:buChar char="•"/>
              <a:defRPr sz="1700">
                <a:latin typeface="Calibri"/>
                <a:ea typeface="Calibri"/>
                <a:cs typeface="Calibri"/>
                <a:sym typeface="Calibri"/>
              </a:defRPr>
            </a:pPr>
            <a:r>
              <a:rPr sz="1600" dirty="0" err="1"/>
              <a:t>Cumplir</a:t>
            </a:r>
            <a:r>
              <a:rPr sz="1600" dirty="0"/>
              <a:t> con los </a:t>
            </a:r>
            <a:r>
              <a:rPr sz="1600" dirty="0" err="1"/>
              <a:t>requisitos</a:t>
            </a:r>
            <a:r>
              <a:rPr sz="1600" dirty="0"/>
              <a:t> </a:t>
            </a:r>
            <a:r>
              <a:rPr sz="1600" dirty="0" err="1"/>
              <a:t>descritos</a:t>
            </a:r>
            <a:r>
              <a:rPr sz="1600" dirty="0"/>
              <a:t> en </a:t>
            </a:r>
            <a:r>
              <a:rPr sz="1600" dirty="0">
                <a:solidFill>
                  <a:schemeClr val="tx1"/>
                </a:solidFill>
              </a:rPr>
              <a:t>el </a:t>
            </a:r>
            <a:r>
              <a:rPr lang="es-CL" sz="1600" dirty="0" smtClean="0">
                <a:solidFill>
                  <a:srgbClr val="3399FF"/>
                </a:solidFill>
                <a:hlinkClick r:id="rId2"/>
              </a:rPr>
              <a:t>Reglamento Sanitario de los Residuos Peligrosos (D.S. 148/2003 del MINSAL)</a:t>
            </a:r>
            <a:r>
              <a:rPr sz="1600" dirty="0" smtClean="0">
                <a:solidFill>
                  <a:srgbClr val="3399FF"/>
                </a:solidFill>
              </a:rPr>
              <a:t> </a:t>
            </a:r>
            <a:r>
              <a:rPr sz="1600" dirty="0">
                <a:solidFill>
                  <a:schemeClr val="tx1"/>
                </a:solidFill>
              </a:rPr>
              <a:t>para </a:t>
            </a:r>
            <a:r>
              <a:rPr sz="1600" dirty="0" err="1"/>
              <a:t>contenedores</a:t>
            </a:r>
            <a:r>
              <a:rPr sz="1600" dirty="0"/>
              <a:t> y </a:t>
            </a:r>
            <a:r>
              <a:rPr sz="1600" dirty="0" err="1"/>
              <a:t>sitios</a:t>
            </a:r>
            <a:r>
              <a:rPr sz="1600" dirty="0"/>
              <a:t> </a:t>
            </a:r>
            <a:r>
              <a:rPr sz="1600" dirty="0" err="1"/>
              <a:t>donde</a:t>
            </a:r>
            <a:r>
              <a:rPr sz="1600" dirty="0"/>
              <a:t> se </a:t>
            </a:r>
            <a:r>
              <a:rPr sz="1600" dirty="0" err="1"/>
              <a:t>almacenen</a:t>
            </a:r>
            <a:r>
              <a:rPr sz="1600" dirty="0"/>
              <a:t> </a:t>
            </a:r>
            <a:r>
              <a:rPr sz="1600" dirty="0" err="1"/>
              <a:t>residuos</a:t>
            </a:r>
            <a:r>
              <a:rPr sz="1600" dirty="0"/>
              <a:t> </a:t>
            </a:r>
            <a:r>
              <a:rPr sz="1600" dirty="0" err="1"/>
              <a:t>peligrosos</a:t>
            </a:r>
            <a:r>
              <a:rPr sz="1600" dirty="0"/>
              <a:t>.</a:t>
            </a:r>
          </a:p>
          <a:p>
            <a:pPr marL="285750" indent="-285750">
              <a:buSzPct val="100000"/>
              <a:buFont typeface="Arial" panose="020B0604020202020204" pitchFamily="34" charset="0"/>
              <a:buChar char="•"/>
              <a:defRPr sz="1700">
                <a:latin typeface="Calibri"/>
                <a:ea typeface="Calibri"/>
                <a:cs typeface="Calibri"/>
                <a:sym typeface="Calibri"/>
              </a:defRPr>
            </a:pPr>
            <a:endParaRPr sz="1600" dirty="0"/>
          </a:p>
          <a:p>
            <a:pPr marL="285750" indent="-285750">
              <a:buSzPct val="100000"/>
              <a:buFont typeface="Arial" panose="020B0604020202020204" pitchFamily="34" charset="0"/>
              <a:buChar char="•"/>
              <a:defRPr sz="1700">
                <a:latin typeface="Calibri"/>
                <a:ea typeface="Calibri"/>
                <a:cs typeface="Calibri"/>
                <a:sym typeface="Calibri"/>
              </a:defRPr>
            </a:pPr>
            <a:r>
              <a:rPr sz="1600" dirty="0"/>
              <a:t> </a:t>
            </a:r>
            <a:r>
              <a:rPr sz="1600" dirty="0" err="1"/>
              <a:t>Evitar</a:t>
            </a:r>
            <a:r>
              <a:rPr sz="1600" dirty="0"/>
              <a:t> </a:t>
            </a:r>
            <a:r>
              <a:rPr sz="1600" dirty="0" err="1"/>
              <a:t>mezclar</a:t>
            </a:r>
            <a:r>
              <a:rPr sz="1600" dirty="0"/>
              <a:t> </a:t>
            </a:r>
            <a:r>
              <a:rPr sz="1600" dirty="0" err="1"/>
              <a:t>diferente</a:t>
            </a:r>
            <a:r>
              <a:rPr sz="1600" dirty="0"/>
              <a:t> </a:t>
            </a:r>
            <a:r>
              <a:rPr sz="1600" dirty="0" err="1"/>
              <a:t>tipos</a:t>
            </a:r>
            <a:r>
              <a:rPr sz="1600" dirty="0"/>
              <a:t> de </a:t>
            </a:r>
            <a:r>
              <a:rPr sz="1600" dirty="0" err="1"/>
              <a:t>residuos</a:t>
            </a:r>
            <a:r>
              <a:rPr sz="1600" dirty="0"/>
              <a:t> o </a:t>
            </a:r>
            <a:r>
              <a:rPr sz="1600" dirty="0" err="1"/>
              <a:t>metales</a:t>
            </a:r>
            <a:r>
              <a:rPr sz="1600" dirty="0"/>
              <a:t>.</a:t>
            </a:r>
          </a:p>
        </p:txBody>
      </p:sp>
      <p:pic>
        <p:nvPicPr>
          <p:cNvPr id="12" name="Imagen 11">
            <a:extLst>
              <a:ext uri="{FF2B5EF4-FFF2-40B4-BE49-F238E27FC236}">
                <a16:creationId xmlns="" xmlns:a16="http://schemas.microsoft.com/office/drawing/2014/main" id="{8719D8A6-A148-4B3F-974A-D573E06B3C26}"/>
              </a:ext>
            </a:extLst>
          </p:cNvPr>
          <p:cNvPicPr>
            <a:picLocks noChangeAspect="1"/>
          </p:cNvPicPr>
          <p:nvPr/>
        </p:nvPicPr>
        <p:blipFill rotWithShape="1">
          <a:blip r:embed="rId3"/>
          <a:srcRect l="5180" t="19912" r="27489" b="1"/>
          <a:stretch/>
        </p:blipFill>
        <p:spPr>
          <a:xfrm>
            <a:off x="7566346" y="2431444"/>
            <a:ext cx="1800000" cy="1718544"/>
          </a:xfrm>
          <a:prstGeom prst="ellipse">
            <a:avLst/>
          </a:prstGeom>
          <a:noFill/>
          <a:ln w="76200">
            <a:solidFill>
              <a:schemeClr val="bg1"/>
            </a:solidFill>
          </a:ln>
        </p:spPr>
      </p:pic>
      <p:pic>
        <p:nvPicPr>
          <p:cNvPr id="13" name="Imagen 12">
            <a:extLst>
              <a:ext uri="{FF2B5EF4-FFF2-40B4-BE49-F238E27FC236}">
                <a16:creationId xmlns="" xmlns:a16="http://schemas.microsoft.com/office/drawing/2014/main" id="{2F295EE6-526C-462C-8851-468182878D8F}"/>
              </a:ext>
            </a:extLst>
          </p:cNvPr>
          <p:cNvPicPr>
            <a:picLocks noChangeAspect="1"/>
          </p:cNvPicPr>
          <p:nvPr/>
        </p:nvPicPr>
        <p:blipFill rotWithShape="1">
          <a:blip r:embed="rId4"/>
          <a:srcRect l="28387" t="750" r="17063" b="-750"/>
          <a:stretch/>
        </p:blipFill>
        <p:spPr>
          <a:xfrm>
            <a:off x="7573237" y="4425291"/>
            <a:ext cx="1800000" cy="1819068"/>
          </a:xfrm>
          <a:prstGeom prst="ellipse">
            <a:avLst/>
          </a:prstGeom>
          <a:noFill/>
          <a:ln w="76200">
            <a:solidFill>
              <a:schemeClr val="bg1"/>
            </a:solidFill>
          </a:ln>
        </p:spPr>
      </p:pic>
    </p:spTree>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1" name="Google Shape;25;p27"/>
          <p:cNvSpPr txBox="1">
            <a:spLocks noGrp="1"/>
          </p:cNvSpPr>
          <p:nvPr>
            <p:ph type="sldNum" sz="quarter" idx="2"/>
          </p:nvPr>
        </p:nvSpPr>
        <p:spPr>
          <a:xfrm>
            <a:off x="371685" y="6881800"/>
            <a:ext cx="337161" cy="317118"/>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13</a:t>
            </a:fld>
            <a:endParaRPr/>
          </a:p>
        </p:txBody>
      </p:sp>
      <p:graphicFrame>
        <p:nvGraphicFramePr>
          <p:cNvPr id="273" name="Tabla 3"/>
          <p:cNvGraphicFramePr/>
          <p:nvPr>
            <p:extLst>
              <p:ext uri="{D42A27DB-BD31-4B8C-83A1-F6EECF244321}">
                <p14:modId xmlns:p14="http://schemas.microsoft.com/office/powerpoint/2010/main" val="3626558357"/>
              </p:ext>
            </p:extLst>
          </p:nvPr>
        </p:nvGraphicFramePr>
        <p:xfrm>
          <a:off x="1446450" y="2070961"/>
          <a:ext cx="7392751" cy="3551527"/>
        </p:xfrm>
        <a:graphic>
          <a:graphicData uri="http://schemas.openxmlformats.org/drawingml/2006/table">
            <a:tbl>
              <a:tblPr firstRow="1" bandRow="1">
                <a:tableStyleId>{8F44A2F1-9E1F-4B54-A3A2-5F16C0AD49E2}</a:tableStyleId>
              </a:tblPr>
              <a:tblGrid>
                <a:gridCol w="7392751"/>
              </a:tblGrid>
              <a:tr h="400783">
                <a:tc>
                  <a:txBody>
                    <a:bodyPr/>
                    <a:lstStyle/>
                    <a:p>
                      <a:pPr lvl="4" algn="l">
                        <a:defRPr sz="1800" b="0">
                          <a:solidFill>
                            <a:srgbClr val="000000"/>
                          </a:solidFill>
                        </a:defRPr>
                      </a:pPr>
                      <a:r>
                        <a:rPr lang="es-CL" sz="1700" b="1" dirty="0" smtClean="0">
                          <a:solidFill>
                            <a:srgbClr val="FFFFFF"/>
                          </a:solidFill>
                          <a:latin typeface="Calibri"/>
                          <a:ea typeface="Calibri"/>
                          <a:cs typeface="Calibri"/>
                          <a:sym typeface="Calibri"/>
                        </a:rPr>
                        <a:t>                                                              </a:t>
                      </a:r>
                      <a:r>
                        <a:rPr sz="1700" b="1" dirty="0" smtClean="0">
                          <a:solidFill>
                            <a:srgbClr val="FFFFFF"/>
                          </a:solidFill>
                          <a:latin typeface="Calibri"/>
                          <a:ea typeface="Calibri"/>
                          <a:cs typeface="Calibri"/>
                          <a:sym typeface="Calibri"/>
                        </a:rPr>
                        <a:t>CIERRE </a:t>
                      </a:r>
                      <a:r>
                        <a:rPr sz="1700" b="1" dirty="0">
                          <a:solidFill>
                            <a:srgbClr val="FFFFFF"/>
                          </a:solidFill>
                          <a:latin typeface="Calibri"/>
                          <a:ea typeface="Calibri"/>
                          <a:cs typeface="Calibri"/>
                          <a:sym typeface="Calibri"/>
                        </a:rPr>
                        <a:t>PERIMETRAL – ACCESO </a:t>
                      </a:r>
                      <a:r>
                        <a:rPr sz="1700" b="1" dirty="0" smtClean="0">
                          <a:solidFill>
                            <a:srgbClr val="FFFFFF"/>
                          </a:solidFill>
                          <a:latin typeface="Calibri"/>
                          <a:ea typeface="Calibri"/>
                          <a:cs typeface="Calibri"/>
                          <a:sym typeface="Calibri"/>
                        </a:rPr>
                        <a:t>RESTR</a:t>
                      </a:r>
                      <a:r>
                        <a:rPr lang="es-CL" sz="1700" b="1" dirty="0" smtClean="0">
                          <a:solidFill>
                            <a:srgbClr val="FFFFFF"/>
                          </a:solidFill>
                          <a:latin typeface="Calibri"/>
                          <a:ea typeface="Calibri"/>
                          <a:cs typeface="Calibri"/>
                          <a:sym typeface="Calibri"/>
                        </a:rPr>
                        <a:t>INGIDO</a:t>
                      </a:r>
                      <a:endParaRPr sz="1700" b="1" dirty="0">
                        <a:solidFill>
                          <a:srgbClr val="FFFFFF"/>
                        </a:solidFill>
                        <a:latin typeface="Calibri"/>
                        <a:ea typeface="Calibri"/>
                        <a:cs typeface="Calibri"/>
                        <a:sym typeface="Calibri"/>
                      </a:endParaRPr>
                    </a:p>
                  </a:txBody>
                  <a:tcPr marL="45720" marR="45720" anchor="ctr" horzOverflow="overflow">
                    <a:lnL w="12700">
                      <a:solidFill>
                        <a:srgbClr val="E4E4E4"/>
                      </a:solidFill>
                      <a:miter lim="400000"/>
                    </a:lnL>
                    <a:lnR w="12700">
                      <a:solidFill>
                        <a:srgbClr val="E4E4E4"/>
                      </a:solidFill>
                      <a:miter lim="400000"/>
                    </a:lnR>
                    <a:lnB w="12700">
                      <a:solidFill>
                        <a:srgbClr val="E4E4E4"/>
                      </a:solidFill>
                      <a:miter lim="400000"/>
                    </a:lnB>
                  </a:tcPr>
                </a:tc>
              </a:tr>
              <a:tr h="471128">
                <a:tc>
                  <a:txBody>
                    <a:bodyPr/>
                    <a:lstStyle/>
                    <a:p>
                      <a:pPr lvl="8" algn="l">
                        <a:defRPr sz="1800"/>
                      </a:pPr>
                      <a:r>
                        <a:rPr lang="es-CL" dirty="0" smtClean="0">
                          <a:latin typeface="Calibri"/>
                          <a:ea typeface="Calibri"/>
                          <a:cs typeface="Calibri"/>
                          <a:sym typeface="Calibri"/>
                        </a:rPr>
                        <a:t>                                                                                                                 </a:t>
                      </a:r>
                      <a:r>
                        <a:rPr dirty="0" smtClean="0">
                          <a:latin typeface="Calibri"/>
                          <a:ea typeface="Calibri"/>
                          <a:cs typeface="Calibri"/>
                          <a:sym typeface="Calibri"/>
                        </a:rPr>
                        <a:t>SEÑALÉTICA</a:t>
                      </a:r>
                      <a:endParaRPr dirty="0">
                        <a:latin typeface="Calibri"/>
                        <a:ea typeface="Calibri"/>
                        <a:cs typeface="Calibri"/>
                        <a:sym typeface="Calibri"/>
                      </a:endParaRPr>
                    </a:p>
                  </a:txBody>
                  <a:tcPr marL="45720" marR="45720" anchor="ctr" horzOverflow="overflow">
                    <a:lnL w="12700">
                      <a:solidFill>
                        <a:srgbClr val="E4E4E4"/>
                      </a:solidFill>
                      <a:miter lim="400000"/>
                    </a:lnL>
                    <a:lnR w="12700">
                      <a:solidFill>
                        <a:srgbClr val="E4E4E4"/>
                      </a:solidFill>
                      <a:miter lim="400000"/>
                    </a:lnR>
                    <a:lnT w="12700">
                      <a:solidFill>
                        <a:srgbClr val="E4E4E4"/>
                      </a:solidFill>
                      <a:miter lim="400000"/>
                    </a:lnT>
                    <a:lnB w="12700">
                      <a:solidFill>
                        <a:srgbClr val="E4E4E4"/>
                      </a:solidFill>
                      <a:miter lim="400000"/>
                    </a:lnB>
                  </a:tcPr>
                </a:tc>
              </a:tr>
              <a:tr h="471128">
                <a:tc>
                  <a:txBody>
                    <a:bodyPr/>
                    <a:lstStyle/>
                    <a:p>
                      <a:pPr lvl="8" algn="l">
                        <a:defRPr sz="1800"/>
                      </a:pPr>
                      <a:r>
                        <a:rPr lang="es-CL" dirty="0" smtClean="0">
                          <a:latin typeface="Calibri"/>
                          <a:ea typeface="Calibri"/>
                          <a:cs typeface="Calibri"/>
                          <a:sym typeface="Calibri"/>
                        </a:rPr>
                        <a:t>                                                                                           </a:t>
                      </a:r>
                      <a:r>
                        <a:rPr dirty="0" smtClean="0">
                          <a:latin typeface="Calibri"/>
                          <a:ea typeface="Calibri"/>
                          <a:cs typeface="Calibri"/>
                          <a:sym typeface="Calibri"/>
                        </a:rPr>
                        <a:t>ORDEN  </a:t>
                      </a:r>
                      <a:r>
                        <a:rPr dirty="0">
                          <a:latin typeface="Calibri"/>
                          <a:ea typeface="Calibri"/>
                          <a:cs typeface="Calibri"/>
                          <a:sym typeface="Calibri"/>
                        </a:rPr>
                        <a:t>Y </a:t>
                      </a:r>
                      <a:r>
                        <a:rPr dirty="0" smtClean="0">
                          <a:latin typeface="Calibri"/>
                          <a:ea typeface="Calibri"/>
                          <a:cs typeface="Calibri"/>
                          <a:sym typeface="Calibri"/>
                        </a:rPr>
                        <a:t>SEGREGACIÓN</a:t>
                      </a:r>
                      <a:endParaRPr dirty="0">
                        <a:latin typeface="Calibri"/>
                        <a:ea typeface="Calibri"/>
                        <a:cs typeface="Calibri"/>
                        <a:sym typeface="Calibri"/>
                      </a:endParaRPr>
                    </a:p>
                  </a:txBody>
                  <a:tcPr marL="45720" marR="45720" anchor="ctr" horzOverflow="overflow">
                    <a:lnL w="12700">
                      <a:solidFill>
                        <a:srgbClr val="E4E4E4"/>
                      </a:solidFill>
                      <a:miter lim="400000"/>
                    </a:lnL>
                    <a:lnR w="12700">
                      <a:solidFill>
                        <a:srgbClr val="E4E4E4"/>
                      </a:solidFill>
                      <a:miter lim="400000"/>
                    </a:lnR>
                    <a:lnT w="12700">
                      <a:solidFill>
                        <a:srgbClr val="E4E4E4"/>
                      </a:solidFill>
                      <a:miter lim="400000"/>
                    </a:lnT>
                    <a:lnB w="12700">
                      <a:solidFill>
                        <a:srgbClr val="E4E4E4"/>
                      </a:solidFill>
                      <a:miter lim="400000"/>
                    </a:lnB>
                  </a:tcPr>
                </a:tc>
              </a:tr>
              <a:tr h="471128">
                <a:tc>
                  <a:txBody>
                    <a:bodyPr/>
                    <a:lstStyle/>
                    <a:p>
                      <a:pPr lvl="8" algn="l">
                        <a:defRPr sz="1800"/>
                      </a:pPr>
                      <a:r>
                        <a:rPr lang="es-CL" dirty="0" smtClean="0">
                          <a:latin typeface="Calibri"/>
                          <a:ea typeface="Calibri"/>
                          <a:cs typeface="Calibri"/>
                          <a:sym typeface="Calibri"/>
                        </a:rPr>
                        <a:t>                                                       </a:t>
                      </a:r>
                      <a:r>
                        <a:rPr lang="es-CL" baseline="0" dirty="0" smtClean="0">
                          <a:latin typeface="Calibri"/>
                          <a:ea typeface="Calibri"/>
                          <a:cs typeface="Calibri"/>
                          <a:sym typeface="Calibri"/>
                        </a:rPr>
                        <a:t>               </a:t>
                      </a:r>
                      <a:r>
                        <a:rPr lang="es-CL" dirty="0" smtClean="0">
                          <a:latin typeface="Calibri"/>
                          <a:ea typeface="Calibri"/>
                          <a:cs typeface="Calibri"/>
                          <a:sym typeface="Calibri"/>
                        </a:rPr>
                        <a:t> </a:t>
                      </a:r>
                      <a:r>
                        <a:rPr dirty="0" smtClean="0">
                          <a:latin typeface="Calibri"/>
                          <a:ea typeface="Calibri"/>
                          <a:cs typeface="Calibri"/>
                          <a:sym typeface="Calibri"/>
                        </a:rPr>
                        <a:t>SISTEMA </a:t>
                      </a:r>
                      <a:r>
                        <a:rPr dirty="0">
                          <a:latin typeface="Calibri"/>
                          <a:ea typeface="Calibri"/>
                          <a:cs typeface="Calibri"/>
                          <a:sym typeface="Calibri"/>
                        </a:rPr>
                        <a:t>DE CONTROL DE </a:t>
                      </a:r>
                      <a:r>
                        <a:rPr dirty="0" smtClean="0">
                          <a:latin typeface="Calibri"/>
                          <a:ea typeface="Calibri"/>
                          <a:cs typeface="Calibri"/>
                          <a:sym typeface="Calibri"/>
                        </a:rPr>
                        <a:t>INCENDIO</a:t>
                      </a:r>
                      <a:endParaRPr lang="es-CL" dirty="0" smtClean="0">
                        <a:latin typeface="Calibri"/>
                        <a:ea typeface="Calibri"/>
                        <a:cs typeface="Calibri"/>
                        <a:sym typeface="Calibri"/>
                      </a:endParaRPr>
                    </a:p>
                  </a:txBody>
                  <a:tcPr marL="45720" marR="45720" anchor="ctr" horzOverflow="overflow">
                    <a:lnL w="12700">
                      <a:solidFill>
                        <a:srgbClr val="E4E4E4"/>
                      </a:solidFill>
                      <a:miter lim="400000"/>
                    </a:lnL>
                    <a:lnR w="12700">
                      <a:solidFill>
                        <a:srgbClr val="E4E4E4"/>
                      </a:solidFill>
                      <a:miter lim="400000"/>
                    </a:lnR>
                    <a:lnT w="12700">
                      <a:solidFill>
                        <a:srgbClr val="E4E4E4"/>
                      </a:solidFill>
                      <a:miter lim="400000"/>
                    </a:lnT>
                    <a:lnB w="12700" cap="flat" cmpd="sng" algn="ctr">
                      <a:solidFill>
                        <a:srgbClr val="E4E4E4"/>
                      </a:solidFill>
                      <a:prstDash val="solid"/>
                      <a:miter lim="400000"/>
                      <a:headEnd type="none" w="med" len="med"/>
                      <a:tailEnd type="none" w="med" len="med"/>
                    </a:lnB>
                  </a:tcPr>
                </a:tc>
              </a:tr>
              <a:tr h="471128">
                <a:tc>
                  <a:txBody>
                    <a:bodyPr/>
                    <a:lstStyle/>
                    <a:p>
                      <a:pPr lvl="8" algn="l">
                        <a:defRPr sz="1800"/>
                      </a:pPr>
                      <a:endParaRPr lang="es-CL" dirty="0" smtClean="0">
                        <a:latin typeface="Calibri"/>
                        <a:ea typeface="Calibri"/>
                        <a:cs typeface="Calibri"/>
                        <a:sym typeface="Calibri"/>
                      </a:endParaRPr>
                    </a:p>
                    <a:p>
                      <a:pPr lvl="8" algn="l">
                        <a:defRPr sz="1800"/>
                      </a:pPr>
                      <a:endParaRPr lang="es-CL" dirty="0" smtClean="0">
                        <a:latin typeface="Calibri"/>
                        <a:ea typeface="Calibri"/>
                        <a:cs typeface="Calibri"/>
                        <a:sym typeface="Calibri"/>
                      </a:endParaRPr>
                    </a:p>
                    <a:p>
                      <a:pPr lvl="8" algn="l">
                        <a:defRPr sz="1800"/>
                      </a:pPr>
                      <a:endParaRPr lang="es-CL" dirty="0" smtClean="0">
                        <a:latin typeface="Calibri"/>
                        <a:ea typeface="Calibri"/>
                        <a:cs typeface="Calibri"/>
                        <a:sym typeface="Calibri"/>
                      </a:endParaRPr>
                    </a:p>
                    <a:p>
                      <a:pPr lvl="8" algn="l">
                        <a:defRPr sz="1800"/>
                      </a:pPr>
                      <a:endParaRPr lang="es-CL" dirty="0" smtClean="0">
                        <a:latin typeface="Calibri"/>
                        <a:ea typeface="Calibri"/>
                        <a:cs typeface="Calibri"/>
                        <a:sym typeface="Calibri"/>
                      </a:endParaRPr>
                    </a:p>
                    <a:p>
                      <a:pPr lvl="8" algn="l">
                        <a:defRPr sz="1800"/>
                      </a:pPr>
                      <a:endParaRPr lang="es-CL" dirty="0" smtClean="0">
                        <a:latin typeface="Calibri"/>
                        <a:ea typeface="Calibri"/>
                        <a:cs typeface="Calibri"/>
                        <a:sym typeface="Calibri"/>
                      </a:endParaRPr>
                    </a:p>
                    <a:p>
                      <a:pPr lvl="8" algn="l">
                        <a:defRPr sz="1800"/>
                      </a:pPr>
                      <a:endParaRPr lang="es-CL" dirty="0" smtClean="0">
                        <a:latin typeface="Calibri"/>
                        <a:ea typeface="Calibri"/>
                        <a:cs typeface="Calibri"/>
                        <a:sym typeface="Calibri"/>
                      </a:endParaRPr>
                    </a:p>
                  </a:txBody>
                  <a:tcPr marL="45720" marR="45720" anchor="ctr" horzOverflow="overflow">
                    <a:lnL w="12700">
                      <a:solidFill>
                        <a:srgbClr val="E4E4E4"/>
                      </a:solidFill>
                      <a:miter lim="400000"/>
                    </a:lnL>
                    <a:lnR w="12700">
                      <a:solidFill>
                        <a:srgbClr val="E4E4E4"/>
                      </a:solidFill>
                      <a:miter lim="400000"/>
                    </a:lnR>
                    <a:lnT w="12700">
                      <a:solidFill>
                        <a:srgbClr val="E4E4E4"/>
                      </a:solidFill>
                      <a:miter lim="400000"/>
                    </a:lnT>
                    <a:lnB w="12700">
                      <a:solidFill>
                        <a:srgbClr val="E4E4E4"/>
                      </a:solidFill>
                      <a:miter lim="400000"/>
                    </a:lnB>
                  </a:tcPr>
                </a:tc>
              </a:tr>
            </a:tbl>
          </a:graphicData>
        </a:graphic>
      </p:graphicFrame>
      <p:sp>
        <p:nvSpPr>
          <p:cNvPr id="16" name="Google Shape;388;p18"/>
          <p:cNvSpPr txBox="1"/>
          <p:nvPr/>
        </p:nvSpPr>
        <p:spPr>
          <a:xfrm>
            <a:off x="375975" y="1373700"/>
            <a:ext cx="8950500" cy="319500"/>
          </a:xfrm>
          <a:prstGeom prst="rect">
            <a:avLst/>
          </a:prstGeom>
          <a:noFill/>
          <a:ln>
            <a:noFill/>
          </a:ln>
        </p:spPr>
        <p:txBody>
          <a:bodyPr spcFirstLastPara="1" wrap="square" lIns="91425" tIns="91425" rIns="91425" bIns="91425" anchor="ctr" anchorCtr="0">
            <a:noAutofit/>
          </a:bodyPr>
          <a:lstStyle/>
          <a:p>
            <a:pPr lvl="0">
              <a:lnSpc>
                <a:spcPct val="80000"/>
              </a:lnSpc>
              <a:buClr>
                <a:srgbClr val="000000"/>
              </a:buClr>
              <a:buSzPts val="2800"/>
            </a:pPr>
            <a:r>
              <a:rPr lang="es-CL" sz="2800" b="1" dirty="0" smtClean="0">
                <a:solidFill>
                  <a:srgbClr val="741B47"/>
                </a:solidFill>
                <a:latin typeface="Calibri"/>
                <a:ea typeface="Calibri"/>
                <a:cs typeface="Calibri"/>
                <a:sym typeface="Calibri"/>
              </a:rPr>
              <a:t>DE </a:t>
            </a:r>
            <a:r>
              <a:rPr lang="es-CL" sz="2800" b="1" dirty="0">
                <a:solidFill>
                  <a:srgbClr val="741B47"/>
                </a:solidFill>
                <a:latin typeface="Calibri"/>
                <a:ea typeface="Calibri"/>
                <a:cs typeface="Calibri"/>
                <a:sym typeface="Calibri"/>
              </a:rPr>
              <a:t>RESIDUOS INDUSTRIALES NO </a:t>
            </a:r>
            <a:r>
              <a:rPr lang="es-CL" sz="2800" b="1" dirty="0" smtClean="0">
                <a:solidFill>
                  <a:srgbClr val="741B47"/>
                </a:solidFill>
                <a:latin typeface="Calibri"/>
                <a:ea typeface="Calibri"/>
                <a:cs typeface="Calibri"/>
                <a:sym typeface="Calibri"/>
              </a:rPr>
              <a:t>PELIGROSOS</a:t>
            </a:r>
            <a:endParaRPr sz="3100" b="1" i="0" u="none" strike="noStrike" cap="none" dirty="0">
              <a:solidFill>
                <a:srgbClr val="741B47"/>
              </a:solidFill>
              <a:latin typeface="Calibri"/>
              <a:ea typeface="Calibri"/>
              <a:cs typeface="Calibri"/>
              <a:sym typeface="Calibri"/>
            </a:endParaRPr>
          </a:p>
        </p:txBody>
      </p:sp>
      <p:sp>
        <p:nvSpPr>
          <p:cNvPr id="17" name="Google Shape;392;p18"/>
          <p:cNvSpPr txBox="1"/>
          <p:nvPr/>
        </p:nvSpPr>
        <p:spPr>
          <a:xfrm>
            <a:off x="366450" y="1220100"/>
            <a:ext cx="4700400" cy="153600"/>
          </a:xfrm>
          <a:prstGeom prst="rect">
            <a:avLst/>
          </a:prstGeom>
          <a:noFill/>
          <a:ln>
            <a:noFill/>
          </a:ln>
        </p:spPr>
        <p:txBody>
          <a:bodyPr spcFirstLastPara="1" wrap="square" lIns="91425" tIns="91425" rIns="91425" bIns="91425" anchor="ctr" anchorCtr="0">
            <a:noAutofit/>
          </a:bodyPr>
          <a:lstStyle/>
          <a:p>
            <a:pPr lvl="0"/>
            <a:r>
              <a:rPr lang="en-US" b="1" dirty="0" smtClean="0">
                <a:latin typeface="Calibri"/>
                <a:ea typeface="Calibri"/>
                <a:cs typeface="Calibri"/>
                <a:sym typeface="Calibri"/>
              </a:rPr>
              <a:t>SITIO </a:t>
            </a:r>
            <a:r>
              <a:rPr lang="en-US" b="1" dirty="0">
                <a:latin typeface="Calibri"/>
                <a:ea typeface="Calibri"/>
                <a:cs typeface="Calibri"/>
                <a:sym typeface="Calibri"/>
              </a:rPr>
              <a:t>DE DISPOSICIÓN TRANSITORIA</a:t>
            </a:r>
            <a:endParaRPr dirty="0" smtClean="0"/>
          </a:p>
          <a:p>
            <a:pPr marL="0" marR="0" lvl="0" indent="0" algn="l" rtl="0">
              <a:lnSpc>
                <a:spcPct val="100000"/>
              </a:lnSpc>
              <a:spcBef>
                <a:spcPts val="0"/>
              </a:spcBef>
              <a:spcAft>
                <a:spcPts val="0"/>
              </a:spcAft>
              <a:buNone/>
            </a:pPr>
            <a:endParaRPr sz="1400" b="1" i="0" u="none" strike="noStrike" cap="none" dirty="0">
              <a:solidFill>
                <a:srgbClr val="000000"/>
              </a:solidFill>
              <a:latin typeface="Calibri"/>
              <a:ea typeface="Calibri"/>
              <a:cs typeface="Calibri"/>
              <a:sym typeface="Calibri"/>
            </a:endParaRPr>
          </a:p>
        </p:txBody>
      </p:sp>
      <p:pic>
        <p:nvPicPr>
          <p:cNvPr id="18" name="Imagen 17">
            <a:extLst>
              <a:ext uri="{FF2B5EF4-FFF2-40B4-BE49-F238E27FC236}">
                <a16:creationId xmlns="" xmlns:a16="http://schemas.microsoft.com/office/drawing/2014/main" id="{352CD25E-B0A0-44FC-AF0D-F823BDB2A182}"/>
              </a:ext>
            </a:extLst>
          </p:cNvPr>
          <p:cNvPicPr>
            <a:picLocks noChangeAspect="1"/>
          </p:cNvPicPr>
          <p:nvPr/>
        </p:nvPicPr>
        <p:blipFill rotWithShape="1">
          <a:blip r:embed="rId2"/>
          <a:srcRect l="6003" r="19355"/>
          <a:stretch/>
        </p:blipFill>
        <p:spPr>
          <a:xfrm>
            <a:off x="513935" y="1876559"/>
            <a:ext cx="2160000" cy="2170356"/>
          </a:xfrm>
          <a:prstGeom prst="ellipse">
            <a:avLst/>
          </a:prstGeom>
          <a:noFill/>
          <a:ln w="76200">
            <a:solidFill>
              <a:schemeClr val="bg1"/>
            </a:solidFill>
          </a:ln>
        </p:spPr>
      </p:pic>
      <p:grpSp>
        <p:nvGrpSpPr>
          <p:cNvPr id="12" name="Grupo 11"/>
          <p:cNvGrpSpPr/>
          <p:nvPr/>
        </p:nvGrpSpPr>
        <p:grpSpPr>
          <a:xfrm>
            <a:off x="3624766" y="4494235"/>
            <a:ext cx="3159467" cy="2156553"/>
            <a:chOff x="3576741" y="4230275"/>
            <a:chExt cx="3176863" cy="2168427"/>
          </a:xfrm>
        </p:grpSpPr>
        <p:pic>
          <p:nvPicPr>
            <p:cNvPr id="7" name="Imagen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76741" y="4549775"/>
              <a:ext cx="3176863" cy="1848927"/>
            </a:xfrm>
            <a:prstGeom prst="rect">
              <a:avLst/>
            </a:prstGeom>
          </p:spPr>
        </p:pic>
        <p:pic>
          <p:nvPicPr>
            <p:cNvPr id="9" name="Imagen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130779" y="4230275"/>
              <a:ext cx="2006241" cy="1681964"/>
            </a:xfrm>
            <a:prstGeom prst="rect">
              <a:avLst/>
            </a:prstGeom>
          </p:spPr>
        </p:pic>
        <p:pic>
          <p:nvPicPr>
            <p:cNvPr id="11" name="Imagen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851225" y="4375356"/>
              <a:ext cx="1769399" cy="1483404"/>
            </a:xfrm>
            <a:prstGeom prst="rect">
              <a:avLst/>
            </a:prstGeom>
          </p:spPr>
        </p:pic>
      </p:grpSp>
      <p:pic>
        <p:nvPicPr>
          <p:cNvPr id="10" name="Imagen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714644" y="4151000"/>
            <a:ext cx="3891374" cy="3262396"/>
          </a:xfrm>
          <a:prstGeom prst="rect">
            <a:avLst/>
          </a:prstGeom>
        </p:spPr>
      </p:pic>
      <p:pic>
        <p:nvPicPr>
          <p:cNvPr id="13" name="Imagen 12"/>
          <p:cNvPicPr>
            <a:picLocks noChangeAspect="1"/>
          </p:cNvPicPr>
          <p:nvPr/>
        </p:nvPicPr>
        <p:blipFill rotWithShape="1">
          <a:blip r:embed="rId7" cstate="print">
            <a:extLst>
              <a:ext uri="{28A0092B-C50C-407E-A947-70E740481C1C}">
                <a14:useLocalDpi xmlns:a14="http://schemas.microsoft.com/office/drawing/2010/main" val="0"/>
              </a:ext>
            </a:extLst>
          </a:blip>
          <a:srcRect l="37619" t="1483" b="5443"/>
          <a:stretch/>
        </p:blipFill>
        <p:spPr>
          <a:xfrm>
            <a:off x="529890" y="4148459"/>
            <a:ext cx="2160000" cy="2147996"/>
          </a:xfrm>
          <a:prstGeom prst="ellipse">
            <a:avLst/>
          </a:prstGeom>
          <a:ln w="76200">
            <a:solidFill>
              <a:schemeClr val="bg1"/>
            </a:solidFill>
          </a:ln>
        </p:spPr>
      </p:pic>
    </p:spTree>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1" name="Google Shape;25;p27"/>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14</a:t>
            </a:fld>
            <a:endParaRPr/>
          </a:p>
        </p:txBody>
      </p:sp>
      <p:sp>
        <p:nvSpPr>
          <p:cNvPr id="7" name="Google Shape;388;p18"/>
          <p:cNvSpPr txBox="1"/>
          <p:nvPr/>
        </p:nvSpPr>
        <p:spPr>
          <a:xfrm>
            <a:off x="375975" y="1373700"/>
            <a:ext cx="8950500" cy="319500"/>
          </a:xfrm>
          <a:prstGeom prst="rect">
            <a:avLst/>
          </a:prstGeom>
          <a:noFill/>
          <a:ln>
            <a:noFill/>
          </a:ln>
        </p:spPr>
        <p:txBody>
          <a:bodyPr spcFirstLastPara="1" wrap="square" lIns="91425" tIns="91425" rIns="91425" bIns="91425" anchor="ctr" anchorCtr="0">
            <a:noAutofit/>
          </a:bodyPr>
          <a:lstStyle/>
          <a:p>
            <a:pPr lvl="0">
              <a:lnSpc>
                <a:spcPct val="80000"/>
              </a:lnSpc>
              <a:buClr>
                <a:srgbClr val="000000"/>
              </a:buClr>
              <a:buSzPts val="2800"/>
            </a:pPr>
            <a:r>
              <a:rPr lang="es-CL" sz="2800" b="1" dirty="0">
                <a:solidFill>
                  <a:srgbClr val="741B47"/>
                </a:solidFill>
                <a:latin typeface="Calibri"/>
                <a:ea typeface="Calibri"/>
                <a:cs typeface="Calibri"/>
                <a:sym typeface="Calibri"/>
              </a:rPr>
              <a:t>DE RESIDUOS SOLICITUD DE ACOPIO</a:t>
            </a:r>
            <a:endParaRPr sz="3100" b="1" i="0" u="none" strike="noStrike" cap="none" dirty="0">
              <a:solidFill>
                <a:srgbClr val="741B47"/>
              </a:solidFill>
              <a:latin typeface="Calibri"/>
              <a:ea typeface="Calibri"/>
              <a:cs typeface="Calibri"/>
              <a:sym typeface="Calibri"/>
            </a:endParaRPr>
          </a:p>
        </p:txBody>
      </p:sp>
      <p:sp>
        <p:nvSpPr>
          <p:cNvPr id="8" name="Google Shape;392;p18"/>
          <p:cNvSpPr txBox="1"/>
          <p:nvPr/>
        </p:nvSpPr>
        <p:spPr>
          <a:xfrm>
            <a:off x="366450" y="1220100"/>
            <a:ext cx="4700400" cy="153600"/>
          </a:xfrm>
          <a:prstGeom prst="rect">
            <a:avLst/>
          </a:prstGeom>
          <a:noFill/>
          <a:ln>
            <a:noFill/>
          </a:ln>
        </p:spPr>
        <p:txBody>
          <a:bodyPr spcFirstLastPara="1" wrap="square" lIns="91425" tIns="91425" rIns="91425" bIns="91425" anchor="ctr" anchorCtr="0">
            <a:noAutofit/>
          </a:bodyPr>
          <a:lstStyle/>
          <a:p>
            <a:pPr lvl="0"/>
            <a:r>
              <a:rPr lang="en-US" b="1" dirty="0">
                <a:latin typeface="Calibri"/>
                <a:ea typeface="Calibri"/>
                <a:cs typeface="Calibri"/>
                <a:sym typeface="Calibri"/>
              </a:rPr>
              <a:t>SITIO DE DISPOSICIÓN TRANSITORIA</a:t>
            </a:r>
            <a:endParaRPr dirty="0" smtClean="0"/>
          </a:p>
          <a:p>
            <a:pPr marL="0" marR="0" lvl="0" indent="0" algn="l" rtl="0">
              <a:lnSpc>
                <a:spcPct val="100000"/>
              </a:lnSpc>
              <a:spcBef>
                <a:spcPts val="0"/>
              </a:spcBef>
              <a:spcAft>
                <a:spcPts val="0"/>
              </a:spcAft>
              <a:buNone/>
            </a:pPr>
            <a:endParaRPr sz="1400" b="1" i="0" u="none" strike="noStrike" cap="none" dirty="0">
              <a:solidFill>
                <a:srgbClr val="000000"/>
              </a:solidFill>
              <a:latin typeface="Calibri"/>
              <a:ea typeface="Calibri"/>
              <a:cs typeface="Calibri"/>
              <a:sym typeface="Calibri"/>
            </a:endParaRPr>
          </a:p>
        </p:txBody>
      </p:sp>
      <p:pic>
        <p:nvPicPr>
          <p:cNvPr id="6" name="Imagen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58621" y="1437747"/>
            <a:ext cx="1494161" cy="1347235"/>
          </a:xfrm>
          <a:prstGeom prst="rect">
            <a:avLst/>
          </a:prstGeom>
          <a:ln w="57150">
            <a:solidFill>
              <a:schemeClr val="bg1"/>
            </a:solidFill>
          </a:ln>
        </p:spPr>
      </p:pic>
      <p:grpSp>
        <p:nvGrpSpPr>
          <p:cNvPr id="3" name="Grupo 2"/>
          <p:cNvGrpSpPr/>
          <p:nvPr/>
        </p:nvGrpSpPr>
        <p:grpSpPr>
          <a:xfrm>
            <a:off x="1453062" y="2054943"/>
            <a:ext cx="4707477" cy="4453898"/>
            <a:chOff x="1695422" y="2054942"/>
            <a:chExt cx="4809934" cy="4550836"/>
          </a:xfrm>
        </p:grpSpPr>
        <p:pic>
          <p:nvPicPr>
            <p:cNvPr id="279" name="Imagen 1" descr="Imagen 1"/>
            <p:cNvPicPr>
              <a:picLocks noChangeAspect="1"/>
            </p:cNvPicPr>
            <p:nvPr/>
          </p:nvPicPr>
          <p:blipFill>
            <a:blip r:embed="rId3">
              <a:extLst/>
            </a:blip>
            <a:srcRect l="33451" t="28121" r="37281" b="21489"/>
            <a:stretch>
              <a:fillRect/>
            </a:stretch>
          </p:blipFill>
          <p:spPr>
            <a:xfrm>
              <a:off x="1695423" y="2054942"/>
              <a:ext cx="4809933" cy="4504744"/>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9" name="Imagen 1" descr="Imagen 1"/>
            <p:cNvPicPr>
              <a:picLocks noChangeAspect="1"/>
            </p:cNvPicPr>
            <p:nvPr/>
          </p:nvPicPr>
          <p:blipFill>
            <a:blip r:embed="rId3">
              <a:extLst/>
            </a:blip>
            <a:srcRect l="33451" t="28121" r="37281" b="21489"/>
            <a:stretch>
              <a:fillRect/>
            </a:stretch>
          </p:blipFill>
          <p:spPr>
            <a:xfrm rot="21215692">
              <a:off x="1695422" y="2101034"/>
              <a:ext cx="4809933" cy="4504744"/>
            </a:xfrm>
            <a:prstGeom prst="rect">
              <a:avLst/>
            </a:prstGeom>
            <a:noFill/>
            <a:ln>
              <a:noFill/>
            </a:ln>
          </p:spPr>
        </p:pic>
      </p:grpSp>
      <p:pic>
        <p:nvPicPr>
          <p:cNvPr id="2" name="Imagen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1127227">
            <a:off x="6349988" y="3937014"/>
            <a:ext cx="3413446" cy="3324518"/>
          </a:xfrm>
          <a:prstGeom prst="rect">
            <a:avLst/>
          </a:prstGeom>
        </p:spPr>
      </p:pic>
    </p:spTree>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3" name="Google Shape;25;p27"/>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15</a:t>
            </a:fld>
            <a:endParaRPr/>
          </a:p>
        </p:txBody>
      </p:sp>
      <p:grpSp>
        <p:nvGrpSpPr>
          <p:cNvPr id="16" name="Grupo 15"/>
          <p:cNvGrpSpPr/>
          <p:nvPr/>
        </p:nvGrpSpPr>
        <p:grpSpPr>
          <a:xfrm>
            <a:off x="731130" y="1401745"/>
            <a:ext cx="3050209" cy="2470591"/>
            <a:chOff x="731130" y="1401745"/>
            <a:chExt cx="3050209" cy="2470591"/>
          </a:xfrm>
        </p:grpSpPr>
        <p:sp>
          <p:nvSpPr>
            <p:cNvPr id="11" name="Google Shape;250;p10"/>
            <p:cNvSpPr/>
            <p:nvPr/>
          </p:nvSpPr>
          <p:spPr>
            <a:xfrm flipH="1">
              <a:off x="731130" y="1401745"/>
              <a:ext cx="3050209" cy="1958644"/>
            </a:xfrm>
            <a:prstGeom prst="roundRect">
              <a:avLst>
                <a:gd name="adj" fmla="val 11224"/>
              </a:avLst>
            </a:prstGeom>
            <a:solidFill>
              <a:srgbClr val="E9E1E4"/>
            </a:solidFill>
            <a:ln>
              <a:noFill/>
            </a:ln>
          </p:spPr>
          <p:txBody>
            <a:bodyPr spcFirstLastPara="1" wrap="square" lIns="0" tIns="0" rIns="0" bIns="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3" name="Triángulo isósceles 12"/>
            <p:cNvSpPr/>
            <p:nvPr/>
          </p:nvSpPr>
          <p:spPr>
            <a:xfrm rot="13136492" flipH="1">
              <a:off x="2723290" y="3097689"/>
              <a:ext cx="346313" cy="774647"/>
            </a:xfrm>
            <a:prstGeom prst="triangle">
              <a:avLst/>
            </a:prstGeom>
            <a:solidFill>
              <a:srgbClr val="E9E1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sp>
        <p:nvSpPr>
          <p:cNvPr id="14" name="Google Shape;206;p7"/>
          <p:cNvSpPr txBox="1"/>
          <p:nvPr/>
        </p:nvSpPr>
        <p:spPr>
          <a:xfrm>
            <a:off x="883233" y="2111013"/>
            <a:ext cx="2739682" cy="526913"/>
          </a:xfrm>
          <a:prstGeom prst="rect">
            <a:avLst/>
          </a:prstGeom>
          <a:noFill/>
          <a:ln>
            <a:noFill/>
          </a:ln>
        </p:spPr>
        <p:txBody>
          <a:bodyPr spcFirstLastPara="1" wrap="square" lIns="91400" tIns="91400" rIns="91400" bIns="91400" anchor="ctr" anchorCtr="0">
            <a:spAutoFit/>
          </a:bodyPr>
          <a:lstStyle/>
          <a:p>
            <a:pPr lvl="0">
              <a:lnSpc>
                <a:spcPct val="80000"/>
              </a:lnSpc>
              <a:buClr>
                <a:srgbClr val="741B47"/>
              </a:buClr>
              <a:buSzPts val="2800"/>
            </a:pPr>
            <a:r>
              <a:rPr lang="en-US" sz="2800" b="1" dirty="0">
                <a:solidFill>
                  <a:srgbClr val="741B47"/>
                </a:solidFill>
                <a:latin typeface="Calibri"/>
                <a:ea typeface="Calibri"/>
                <a:cs typeface="Calibri"/>
                <a:sym typeface="Calibri"/>
              </a:rPr>
              <a:t>¡</a:t>
            </a:r>
            <a:r>
              <a:rPr lang="en-US" sz="2800" b="1" dirty="0" smtClean="0">
                <a:solidFill>
                  <a:srgbClr val="741B47"/>
                </a:solidFill>
                <a:latin typeface="Calibri"/>
                <a:ea typeface="Calibri"/>
                <a:cs typeface="Calibri"/>
                <a:sym typeface="Calibri"/>
              </a:rPr>
              <a:t>ESTO ESTÁ </a:t>
            </a:r>
            <a:r>
              <a:rPr lang="en-US" sz="2800" dirty="0" smtClean="0">
                <a:solidFill>
                  <a:srgbClr val="FF0000"/>
                </a:solidFill>
                <a:latin typeface="Calibri"/>
                <a:ea typeface="Calibri"/>
                <a:cs typeface="Calibri"/>
                <a:sym typeface="Calibri"/>
              </a:rPr>
              <a:t>MAL!</a:t>
            </a:r>
            <a:endParaRPr lang="en-US" sz="2800" dirty="0"/>
          </a:p>
        </p:txBody>
      </p:sp>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5844" y="3184480"/>
            <a:ext cx="2569681" cy="3540003"/>
          </a:xfrm>
          <a:prstGeom prst="rect">
            <a:avLst/>
          </a:prstGeom>
        </p:spPr>
      </p:pic>
      <p:grpSp>
        <p:nvGrpSpPr>
          <p:cNvPr id="18" name="Grupo 17"/>
          <p:cNvGrpSpPr/>
          <p:nvPr/>
        </p:nvGrpSpPr>
        <p:grpSpPr>
          <a:xfrm>
            <a:off x="3598186" y="4069657"/>
            <a:ext cx="4673544" cy="2241265"/>
            <a:chOff x="3250621" y="3936085"/>
            <a:chExt cx="4673544" cy="2241265"/>
          </a:xfrm>
        </p:grpSpPr>
        <p:sp>
          <p:nvSpPr>
            <p:cNvPr id="26" name="Flecha derecha 25"/>
            <p:cNvSpPr/>
            <p:nvPr/>
          </p:nvSpPr>
          <p:spPr>
            <a:xfrm flipH="1">
              <a:off x="3250621" y="3936085"/>
              <a:ext cx="2615381" cy="2222090"/>
            </a:xfrm>
            <a:prstGeom prst="rightArrow">
              <a:avLst/>
            </a:prstGeom>
            <a:solidFill>
              <a:srgbClr val="E9E1E4"/>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CL" sz="1400" b="0" i="0" u="none" strike="noStrike" cap="none" spc="0" normalizeH="0" baseline="0">
                <a:ln>
                  <a:noFill/>
                </a:ln>
                <a:solidFill>
                  <a:srgbClr val="000000"/>
                </a:solidFill>
                <a:effectLst/>
                <a:uFillTx/>
                <a:latin typeface="+mj-lt"/>
                <a:ea typeface="+mj-ea"/>
                <a:cs typeface="+mj-cs"/>
                <a:sym typeface="Arial"/>
              </a:endParaRPr>
            </a:p>
          </p:txBody>
        </p:sp>
        <p:sp>
          <p:nvSpPr>
            <p:cNvPr id="7" name="Rectángulo 6"/>
            <p:cNvSpPr/>
            <p:nvPr/>
          </p:nvSpPr>
          <p:spPr>
            <a:xfrm>
              <a:off x="3744887" y="4732357"/>
              <a:ext cx="1976015" cy="584775"/>
            </a:xfrm>
            <a:prstGeom prst="rect">
              <a:avLst/>
            </a:prstGeom>
          </p:spPr>
          <p:txBody>
            <a:bodyPr wrap="square">
              <a:spAutoFit/>
            </a:bodyPr>
            <a:lstStyle/>
            <a:p>
              <a:pPr algn="r">
                <a:defRPr sz="1800"/>
              </a:pPr>
              <a:r>
                <a:rPr lang="es-CL" sz="1600" dirty="0" smtClean="0">
                  <a:solidFill>
                    <a:schemeClr val="tx1"/>
                  </a:solidFill>
                  <a:sym typeface="Calibri"/>
                </a:rPr>
                <a:t>Peligro de derrumbe (acopio)</a:t>
              </a:r>
              <a:endParaRPr lang="es-CL" sz="1600" dirty="0">
                <a:solidFill>
                  <a:schemeClr val="tx1"/>
                </a:solidFill>
                <a:sym typeface="Calibri"/>
              </a:endParaRPr>
            </a:p>
          </p:txBody>
        </p:sp>
        <p:pic>
          <p:nvPicPr>
            <p:cNvPr id="284" name="Imagen 2" descr="Imagen 2"/>
            <p:cNvPicPr>
              <a:picLocks noChangeAspect="1"/>
            </p:cNvPicPr>
            <p:nvPr/>
          </p:nvPicPr>
          <p:blipFill rotWithShape="1">
            <a:blip r:embed="rId3">
              <a:extLst/>
            </a:blip>
            <a:srcRect l="37665" t="-368" r="-169" b="1187"/>
            <a:stretch/>
          </p:blipFill>
          <p:spPr>
            <a:xfrm>
              <a:off x="5764165" y="3966623"/>
              <a:ext cx="2160000" cy="2210727"/>
            </a:xfrm>
            <a:prstGeom prst="ellipse">
              <a:avLst/>
            </a:prstGeom>
            <a:noFill/>
            <a:ln w="76200">
              <a:solidFill>
                <a:schemeClr val="bg1"/>
              </a:solidFill>
            </a:ln>
          </p:spPr>
        </p:pic>
      </p:grpSp>
      <p:grpSp>
        <p:nvGrpSpPr>
          <p:cNvPr id="20" name="Grupo 19"/>
          <p:cNvGrpSpPr/>
          <p:nvPr/>
        </p:nvGrpSpPr>
        <p:grpSpPr>
          <a:xfrm>
            <a:off x="4571936" y="1755066"/>
            <a:ext cx="4564684" cy="2250894"/>
            <a:chOff x="4630929" y="1587148"/>
            <a:chExt cx="4564684" cy="2250894"/>
          </a:xfrm>
        </p:grpSpPr>
        <p:sp>
          <p:nvSpPr>
            <p:cNvPr id="17" name="Flecha derecha 16"/>
            <p:cNvSpPr/>
            <p:nvPr/>
          </p:nvSpPr>
          <p:spPr>
            <a:xfrm flipH="1">
              <a:off x="4630929" y="1615952"/>
              <a:ext cx="2615381" cy="2222090"/>
            </a:xfrm>
            <a:prstGeom prst="rightArrow">
              <a:avLst/>
            </a:prstGeom>
            <a:solidFill>
              <a:srgbClr val="E9E1E4"/>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CL" sz="1400" b="0" i="0" u="none" strike="noStrike" cap="none" spc="0" normalizeH="0" baseline="0">
                <a:ln>
                  <a:noFill/>
                </a:ln>
                <a:solidFill>
                  <a:srgbClr val="000000"/>
                </a:solidFill>
                <a:effectLst/>
                <a:uFillTx/>
                <a:latin typeface="+mj-lt"/>
                <a:ea typeface="+mj-ea"/>
                <a:cs typeface="+mj-cs"/>
                <a:sym typeface="Arial"/>
              </a:endParaRPr>
            </a:p>
          </p:txBody>
        </p:sp>
        <p:sp>
          <p:nvSpPr>
            <p:cNvPr id="6" name="Rectángulo 5"/>
            <p:cNvSpPr/>
            <p:nvPr/>
          </p:nvSpPr>
          <p:spPr>
            <a:xfrm>
              <a:off x="5108203" y="2451552"/>
              <a:ext cx="1653510" cy="584775"/>
            </a:xfrm>
            <a:prstGeom prst="rect">
              <a:avLst/>
            </a:prstGeom>
          </p:spPr>
          <p:txBody>
            <a:bodyPr wrap="square">
              <a:spAutoFit/>
            </a:bodyPr>
            <a:lstStyle/>
            <a:p>
              <a:pPr algn="r">
                <a:defRPr sz="1800" b="0">
                  <a:solidFill>
                    <a:srgbClr val="000000"/>
                  </a:solidFill>
                </a:defRPr>
              </a:pPr>
              <a:r>
                <a:rPr lang="es-CL" sz="1600" dirty="0" smtClean="0">
                  <a:solidFill>
                    <a:schemeClr val="tx1"/>
                  </a:solidFill>
                  <a:sym typeface="Calibri"/>
                </a:rPr>
                <a:t>Peligro de </a:t>
              </a:r>
              <a:r>
                <a:rPr lang="es-CL" sz="1600" dirty="0" err="1" smtClean="0">
                  <a:solidFill>
                    <a:schemeClr val="tx1"/>
                  </a:solidFill>
                  <a:sym typeface="Calibri"/>
                </a:rPr>
                <a:t>vertir</a:t>
              </a:r>
              <a:r>
                <a:rPr lang="es-CL" sz="1600" dirty="0" smtClean="0">
                  <a:solidFill>
                    <a:schemeClr val="tx1"/>
                  </a:solidFill>
                  <a:sym typeface="Calibri"/>
                </a:rPr>
                <a:t> aceite al suelo</a:t>
              </a:r>
              <a:endParaRPr lang="es-CL" sz="1600" dirty="0">
                <a:solidFill>
                  <a:schemeClr val="tx1"/>
                </a:solidFill>
                <a:sym typeface="Calibri"/>
              </a:endParaRPr>
            </a:p>
          </p:txBody>
        </p:sp>
        <p:pic>
          <p:nvPicPr>
            <p:cNvPr id="286" name="Imagen 2" descr="Imagen 2"/>
            <p:cNvPicPr>
              <a:picLocks noChangeAspect="1"/>
            </p:cNvPicPr>
            <p:nvPr/>
          </p:nvPicPr>
          <p:blipFill rotWithShape="1">
            <a:blip r:embed="rId4">
              <a:extLst/>
            </a:blip>
            <a:srcRect l="20072" t="1068" r="15640" b="13635"/>
            <a:stretch/>
          </p:blipFill>
          <p:spPr>
            <a:xfrm>
              <a:off x="7035613" y="1587148"/>
              <a:ext cx="2160000" cy="2149419"/>
            </a:xfrm>
            <a:prstGeom prst="ellipse">
              <a:avLst/>
            </a:prstGeom>
            <a:noFill/>
            <a:ln w="76200">
              <a:solidFill>
                <a:schemeClr val="bg1"/>
              </a:solidFill>
            </a:ln>
          </p:spPr>
        </p:pic>
      </p:grpSp>
    </p:spTree>
  </p:cSld>
  <p:clrMapOvr>
    <a:masterClrMapping/>
  </p:clrMapOvr>
  <p:transition spd="med"/>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 name="Google Shape;25;p27"/>
          <p:cNvSpPr txBox="1">
            <a:spLocks noGrp="1"/>
          </p:cNvSpPr>
          <p:nvPr>
            <p:ph type="sldNum" sz="quarter" idx="2"/>
          </p:nvPr>
        </p:nvSpPr>
        <p:spPr>
          <a:xfrm>
            <a:off x="371685" y="6881800"/>
            <a:ext cx="337161" cy="317118"/>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16</a:t>
            </a:fld>
            <a:endParaRPr/>
          </a:p>
        </p:txBody>
      </p:sp>
      <p:pic>
        <p:nvPicPr>
          <p:cNvPr id="292" name="Imagen 2" descr="Imagen 2"/>
          <p:cNvPicPr>
            <a:picLocks noChangeAspect="1"/>
          </p:cNvPicPr>
          <p:nvPr/>
        </p:nvPicPr>
        <p:blipFill>
          <a:blip r:embed="rId2">
            <a:extLst/>
          </a:blip>
          <a:srcRect t="7350" b="7354"/>
          <a:stretch>
            <a:fillRect/>
          </a:stretch>
        </p:blipFill>
        <p:spPr>
          <a:xfrm>
            <a:off x="708846" y="2079950"/>
            <a:ext cx="3932635" cy="2515791"/>
          </a:xfrm>
          <a:custGeom>
            <a:avLst/>
            <a:gdLst/>
            <a:ahLst/>
            <a:cxnLst>
              <a:cxn ang="0">
                <a:pos x="wd2" y="hd2"/>
              </a:cxn>
              <a:cxn ang="5400000">
                <a:pos x="wd2" y="hd2"/>
              </a:cxn>
              <a:cxn ang="10800000">
                <a:pos x="wd2" y="hd2"/>
              </a:cxn>
              <a:cxn ang="16200000">
                <a:pos x="wd2" y="hd2"/>
              </a:cxn>
            </a:cxnLst>
            <a:rect l="0" t="0" r="r" b="b"/>
            <a:pathLst>
              <a:path w="21600" h="21600" extrusionOk="0">
                <a:moveTo>
                  <a:pt x="746" y="0"/>
                </a:moveTo>
                <a:cubicBezTo>
                  <a:pt x="334" y="0"/>
                  <a:pt x="0" y="522"/>
                  <a:pt x="0" y="1165"/>
                </a:cubicBezTo>
                <a:lnTo>
                  <a:pt x="0" y="20435"/>
                </a:lnTo>
                <a:cubicBezTo>
                  <a:pt x="0" y="21078"/>
                  <a:pt x="334" y="21600"/>
                  <a:pt x="746" y="21600"/>
                </a:cubicBezTo>
                <a:lnTo>
                  <a:pt x="20854" y="21600"/>
                </a:lnTo>
                <a:cubicBezTo>
                  <a:pt x="21266" y="21600"/>
                  <a:pt x="21600" y="21078"/>
                  <a:pt x="21600" y="20435"/>
                </a:cubicBezTo>
                <a:lnTo>
                  <a:pt x="21600" y="1165"/>
                </a:lnTo>
                <a:cubicBezTo>
                  <a:pt x="21600" y="522"/>
                  <a:pt x="21266" y="0"/>
                  <a:pt x="20854" y="0"/>
                </a:cubicBezTo>
                <a:lnTo>
                  <a:pt x="746" y="0"/>
                </a:lnTo>
                <a:close/>
              </a:path>
            </a:pathLst>
          </a:custGeom>
          <a:ln w="50800" cap="sq">
            <a:solidFill>
              <a:srgbClr val="EEEEEE"/>
            </a:solidFill>
            <a:miter/>
          </a:ln>
        </p:spPr>
      </p:pic>
      <p:pic>
        <p:nvPicPr>
          <p:cNvPr id="293" name="Imagen 2" descr="Imagen 2"/>
          <p:cNvPicPr>
            <a:picLocks noChangeAspect="1"/>
          </p:cNvPicPr>
          <p:nvPr/>
        </p:nvPicPr>
        <p:blipFill>
          <a:blip r:embed="rId3">
            <a:extLst/>
          </a:blip>
          <a:srcRect l="13093" r="13095" b="5"/>
          <a:stretch>
            <a:fillRect/>
          </a:stretch>
        </p:blipFill>
        <p:spPr>
          <a:xfrm>
            <a:off x="4857750" y="3995156"/>
            <a:ext cx="4052888" cy="2592785"/>
          </a:xfrm>
          <a:custGeom>
            <a:avLst/>
            <a:gdLst/>
            <a:ahLst/>
            <a:cxnLst>
              <a:cxn ang="0">
                <a:pos x="wd2" y="hd2"/>
              </a:cxn>
              <a:cxn ang="5400000">
                <a:pos x="wd2" y="hd2"/>
              </a:cxn>
              <a:cxn ang="10800000">
                <a:pos x="wd2" y="hd2"/>
              </a:cxn>
              <a:cxn ang="16200000">
                <a:pos x="wd2" y="hd2"/>
              </a:cxn>
            </a:cxnLst>
            <a:rect l="0" t="0" r="r" b="b"/>
            <a:pathLst>
              <a:path w="21600" h="21600" extrusionOk="0">
                <a:moveTo>
                  <a:pt x="745" y="0"/>
                </a:moveTo>
                <a:cubicBezTo>
                  <a:pt x="333" y="0"/>
                  <a:pt x="0" y="520"/>
                  <a:pt x="0" y="1164"/>
                </a:cubicBezTo>
                <a:lnTo>
                  <a:pt x="0" y="20436"/>
                </a:lnTo>
                <a:cubicBezTo>
                  <a:pt x="0" y="21080"/>
                  <a:pt x="333" y="21600"/>
                  <a:pt x="745" y="21600"/>
                </a:cubicBezTo>
                <a:lnTo>
                  <a:pt x="20855" y="21600"/>
                </a:lnTo>
                <a:cubicBezTo>
                  <a:pt x="21267" y="21600"/>
                  <a:pt x="21600" y="21080"/>
                  <a:pt x="21600" y="20436"/>
                </a:cubicBezTo>
                <a:lnTo>
                  <a:pt x="21600" y="1164"/>
                </a:lnTo>
                <a:cubicBezTo>
                  <a:pt x="21600" y="520"/>
                  <a:pt x="21267" y="0"/>
                  <a:pt x="20855" y="0"/>
                </a:cubicBezTo>
                <a:lnTo>
                  <a:pt x="745" y="0"/>
                </a:lnTo>
                <a:close/>
              </a:path>
            </a:pathLst>
          </a:custGeom>
          <a:ln w="50800" cap="sq">
            <a:solidFill>
              <a:srgbClr val="EEEEEE"/>
            </a:solidFill>
            <a:miter/>
          </a:ln>
        </p:spPr>
      </p:pic>
      <p:pic>
        <p:nvPicPr>
          <p:cNvPr id="294" name="Imagen" descr="Imagen"/>
          <p:cNvPicPr>
            <a:picLocks noChangeAspect="1"/>
          </p:cNvPicPr>
          <p:nvPr/>
        </p:nvPicPr>
        <p:blipFill>
          <a:blip r:embed="rId4">
            <a:extLst/>
          </a:blip>
          <a:stretch>
            <a:fillRect/>
          </a:stretch>
        </p:blipFill>
        <p:spPr>
          <a:xfrm>
            <a:off x="1373071" y="4878250"/>
            <a:ext cx="2703103" cy="1585652"/>
          </a:xfrm>
          <a:prstGeom prst="rect">
            <a:avLst/>
          </a:prstGeom>
          <a:ln w="12700">
            <a:miter lim="400000"/>
          </a:ln>
        </p:spPr>
      </p:pic>
      <p:sp>
        <p:nvSpPr>
          <p:cNvPr id="8" name="Google Shape;206;p7"/>
          <p:cNvSpPr txBox="1"/>
          <p:nvPr/>
        </p:nvSpPr>
        <p:spPr>
          <a:xfrm>
            <a:off x="382499" y="1261272"/>
            <a:ext cx="8950502" cy="536169"/>
          </a:xfrm>
          <a:prstGeom prst="rect">
            <a:avLst/>
          </a:prstGeom>
          <a:noFill/>
          <a:ln>
            <a:noFill/>
          </a:ln>
        </p:spPr>
        <p:txBody>
          <a:bodyPr spcFirstLastPara="1" wrap="square" lIns="91400" tIns="91400" rIns="91400" bIns="91400" anchor="ctr" anchorCtr="0">
            <a:spAutoFit/>
          </a:bodyPr>
          <a:lstStyle/>
          <a:p>
            <a:pPr lvl="0">
              <a:lnSpc>
                <a:spcPct val="80000"/>
              </a:lnSpc>
              <a:buClr>
                <a:srgbClr val="741B47"/>
              </a:buClr>
              <a:buSzPts val="2800"/>
            </a:pPr>
            <a:r>
              <a:rPr lang="en-US" sz="2800" b="1" dirty="0" smtClean="0">
                <a:solidFill>
                  <a:srgbClr val="741B47"/>
                </a:solidFill>
                <a:latin typeface="Calibri"/>
                <a:ea typeface="Calibri"/>
                <a:cs typeface="Calibri"/>
                <a:sym typeface="Calibri"/>
              </a:rPr>
              <a:t>DISPOSICIÓN </a:t>
            </a:r>
            <a:r>
              <a:rPr lang="en-US" sz="2800" dirty="0">
                <a:solidFill>
                  <a:srgbClr val="FF0000"/>
                </a:solidFill>
                <a:latin typeface="Calibri"/>
                <a:ea typeface="Calibri"/>
                <a:cs typeface="Calibri"/>
                <a:sym typeface="Calibri"/>
              </a:rPr>
              <a:t>TRANSITORIA ADECUADA</a:t>
            </a:r>
            <a:endParaRPr lang="en-US" sz="2800" dirty="0"/>
          </a:p>
        </p:txBody>
      </p:sp>
      <p:pic>
        <p:nvPicPr>
          <p:cNvPr id="9" name="Imagen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764577" y="3755756"/>
            <a:ext cx="502156" cy="478800"/>
          </a:xfrm>
          <a:prstGeom prst="rect">
            <a:avLst/>
          </a:prstGeom>
        </p:spPr>
      </p:pic>
      <p:pic>
        <p:nvPicPr>
          <p:cNvPr id="10" name="Imagen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355594" y="1840550"/>
            <a:ext cx="502156" cy="478800"/>
          </a:xfrm>
          <a:prstGeom prst="rect">
            <a:avLst/>
          </a:prstGeom>
        </p:spPr>
      </p:pic>
    </p:spTree>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Google Shape;273;p10"/>
          <p:cNvSpPr/>
          <p:nvPr/>
        </p:nvSpPr>
        <p:spPr>
          <a:xfrm>
            <a:off x="543673" y="2077349"/>
            <a:ext cx="7066495" cy="834433"/>
          </a:xfrm>
          <a:prstGeom prst="roundRect">
            <a:avLst>
              <a:gd name="adj" fmla="val 16667"/>
            </a:avLst>
          </a:prstGeom>
          <a:solidFill>
            <a:srgbClr val="E9E1E4"/>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r>
              <a:rPr lang="en-US"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20" name="Google Shape;273;p10"/>
          <p:cNvSpPr/>
          <p:nvPr/>
        </p:nvSpPr>
        <p:spPr>
          <a:xfrm>
            <a:off x="543673" y="3036822"/>
            <a:ext cx="7066495" cy="834433"/>
          </a:xfrm>
          <a:prstGeom prst="roundRect">
            <a:avLst>
              <a:gd name="adj" fmla="val 16667"/>
            </a:avLst>
          </a:prstGeom>
          <a:solidFill>
            <a:srgbClr val="E9E1E4"/>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r>
              <a:rPr lang="en-US"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21" name="Google Shape;273;p10"/>
          <p:cNvSpPr/>
          <p:nvPr/>
        </p:nvSpPr>
        <p:spPr>
          <a:xfrm>
            <a:off x="543673" y="3996295"/>
            <a:ext cx="7066495" cy="834433"/>
          </a:xfrm>
          <a:prstGeom prst="roundRect">
            <a:avLst>
              <a:gd name="adj" fmla="val 16667"/>
            </a:avLst>
          </a:prstGeom>
          <a:solidFill>
            <a:srgbClr val="E9E1E4"/>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r>
              <a:rPr lang="en-US"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22" name="Google Shape;273;p10"/>
          <p:cNvSpPr/>
          <p:nvPr/>
        </p:nvSpPr>
        <p:spPr>
          <a:xfrm>
            <a:off x="543673" y="4955768"/>
            <a:ext cx="5133361" cy="834433"/>
          </a:xfrm>
          <a:prstGeom prst="roundRect">
            <a:avLst>
              <a:gd name="adj" fmla="val 16667"/>
            </a:avLst>
          </a:prstGeom>
          <a:solidFill>
            <a:srgbClr val="E9E1E4"/>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r>
              <a:rPr lang="en-US"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299" name="Google Shape;25;p27"/>
          <p:cNvSpPr txBox="1">
            <a:spLocks noGrp="1"/>
          </p:cNvSpPr>
          <p:nvPr>
            <p:ph type="sldNum" sz="quarter" idx="2"/>
          </p:nvPr>
        </p:nvSpPr>
        <p:spPr>
          <a:xfrm>
            <a:off x="371685" y="6881800"/>
            <a:ext cx="337161" cy="317118"/>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17</a:t>
            </a:fld>
            <a:endParaRPr/>
          </a:p>
        </p:txBody>
      </p:sp>
      <p:pic>
        <p:nvPicPr>
          <p:cNvPr id="301" name="Imagen 2" descr="Imagen 2"/>
          <p:cNvPicPr>
            <a:picLocks noChangeAspect="1"/>
          </p:cNvPicPr>
          <p:nvPr/>
        </p:nvPicPr>
        <p:blipFill>
          <a:blip r:embed="rId2">
            <a:extLst/>
          </a:blip>
          <a:srcRect t="6991" b="1449"/>
          <a:stretch>
            <a:fillRect/>
          </a:stretch>
        </p:blipFill>
        <p:spPr>
          <a:xfrm>
            <a:off x="5814686" y="4971653"/>
            <a:ext cx="3315659" cy="2121099"/>
          </a:xfrm>
          <a:custGeom>
            <a:avLst/>
            <a:gdLst/>
            <a:ahLst/>
            <a:cxnLst>
              <a:cxn ang="0">
                <a:pos x="wd2" y="hd2"/>
              </a:cxn>
              <a:cxn ang="5400000">
                <a:pos x="wd2" y="hd2"/>
              </a:cxn>
              <a:cxn ang="10800000">
                <a:pos x="wd2" y="hd2"/>
              </a:cxn>
              <a:cxn ang="16200000">
                <a:pos x="wd2" y="hd2"/>
              </a:cxn>
            </a:cxnLst>
            <a:rect l="0" t="0" r="r" b="b"/>
            <a:pathLst>
              <a:path w="21600" h="21600" extrusionOk="0">
                <a:moveTo>
                  <a:pt x="746" y="0"/>
                </a:moveTo>
                <a:cubicBezTo>
                  <a:pt x="334" y="0"/>
                  <a:pt x="0" y="522"/>
                  <a:pt x="0" y="1165"/>
                </a:cubicBezTo>
                <a:lnTo>
                  <a:pt x="0" y="20435"/>
                </a:lnTo>
                <a:cubicBezTo>
                  <a:pt x="0" y="21078"/>
                  <a:pt x="334" y="21600"/>
                  <a:pt x="746" y="21600"/>
                </a:cubicBezTo>
                <a:lnTo>
                  <a:pt x="20854" y="21600"/>
                </a:lnTo>
                <a:cubicBezTo>
                  <a:pt x="21266" y="21600"/>
                  <a:pt x="21600" y="21078"/>
                  <a:pt x="21600" y="20435"/>
                </a:cubicBezTo>
                <a:lnTo>
                  <a:pt x="21600" y="1165"/>
                </a:lnTo>
                <a:cubicBezTo>
                  <a:pt x="21600" y="522"/>
                  <a:pt x="21266" y="0"/>
                  <a:pt x="20854" y="0"/>
                </a:cubicBezTo>
                <a:lnTo>
                  <a:pt x="746" y="0"/>
                </a:lnTo>
                <a:close/>
              </a:path>
            </a:pathLst>
          </a:custGeom>
          <a:ln w="50800" cap="sq">
            <a:solidFill>
              <a:srgbClr val="EEEEEE"/>
            </a:solidFill>
            <a:miter/>
          </a:ln>
        </p:spPr>
      </p:pic>
      <p:sp>
        <p:nvSpPr>
          <p:cNvPr id="7" name="Google Shape;206;p7"/>
          <p:cNvSpPr txBox="1"/>
          <p:nvPr/>
        </p:nvSpPr>
        <p:spPr>
          <a:xfrm>
            <a:off x="382499" y="1261272"/>
            <a:ext cx="8950502" cy="536169"/>
          </a:xfrm>
          <a:prstGeom prst="rect">
            <a:avLst/>
          </a:prstGeom>
          <a:noFill/>
          <a:ln>
            <a:noFill/>
          </a:ln>
        </p:spPr>
        <p:txBody>
          <a:bodyPr spcFirstLastPara="1" wrap="square" lIns="91400" tIns="91400" rIns="91400" bIns="91400" anchor="ctr" anchorCtr="0">
            <a:spAutoFit/>
          </a:bodyPr>
          <a:lstStyle/>
          <a:p>
            <a:pPr lvl="0">
              <a:lnSpc>
                <a:spcPct val="80000"/>
              </a:lnSpc>
              <a:buClr>
                <a:srgbClr val="741B47"/>
              </a:buClr>
              <a:buSzPts val="2800"/>
            </a:pPr>
            <a:r>
              <a:rPr lang="en-US" sz="2800" b="1" dirty="0" smtClean="0">
                <a:solidFill>
                  <a:srgbClr val="741B47"/>
                </a:solidFill>
                <a:latin typeface="Calibri"/>
                <a:ea typeface="Calibri"/>
                <a:cs typeface="Calibri"/>
                <a:sym typeface="Calibri"/>
              </a:rPr>
              <a:t>CONCLUSIONES </a:t>
            </a:r>
            <a:r>
              <a:rPr lang="es-CL" sz="2800" dirty="0" smtClean="0">
                <a:solidFill>
                  <a:srgbClr val="FF0000"/>
                </a:solidFill>
                <a:latin typeface="Calibri"/>
                <a:ea typeface="Calibri"/>
                <a:cs typeface="Calibri"/>
                <a:sym typeface="Calibri"/>
              </a:rPr>
              <a:t>DEL </a:t>
            </a:r>
            <a:r>
              <a:rPr lang="es-CL" sz="2800" dirty="0">
                <a:solidFill>
                  <a:srgbClr val="FF0000"/>
                </a:solidFill>
                <a:latin typeface="Calibri"/>
                <a:ea typeface="Calibri"/>
                <a:cs typeface="Calibri"/>
                <a:sym typeface="Calibri"/>
              </a:rPr>
              <a:t>MANEJO DE ACEITES USADOS</a:t>
            </a:r>
            <a:endParaRPr lang="en-US" sz="2800" dirty="0"/>
          </a:p>
        </p:txBody>
      </p:sp>
      <p:pic>
        <p:nvPicPr>
          <p:cNvPr id="14" name="Imagen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7050" y="1849104"/>
            <a:ext cx="502156" cy="478800"/>
          </a:xfrm>
          <a:prstGeom prst="rect">
            <a:avLst/>
          </a:prstGeom>
        </p:spPr>
      </p:pic>
      <p:sp>
        <p:nvSpPr>
          <p:cNvPr id="15" name="Google Shape;232;p12"/>
          <p:cNvSpPr txBox="1"/>
          <p:nvPr/>
        </p:nvSpPr>
        <p:spPr>
          <a:xfrm>
            <a:off x="890070" y="2200956"/>
            <a:ext cx="6582446" cy="353938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699" tIns="45699" rIns="45699" bIns="45699">
            <a:spAutoFit/>
          </a:bodyPr>
          <a:lstStyle/>
          <a:p>
            <a:pPr>
              <a:buSzPct val="100000"/>
              <a:defRPr sz="1600">
                <a:solidFill>
                  <a:srgbClr val="741B47"/>
                </a:solidFill>
                <a:latin typeface="Calibri"/>
                <a:ea typeface="Calibri"/>
                <a:cs typeface="Calibri"/>
                <a:sym typeface="Calibri"/>
              </a:defRPr>
            </a:pPr>
            <a:r>
              <a:rPr lang="es-CL" dirty="0">
                <a:solidFill>
                  <a:schemeClr val="tx1"/>
                </a:solidFill>
              </a:rPr>
              <a:t>La empresa que genera residuos industriales peligrosos y no peligrosos debe contar con lugar de disposición transitoria y con autorización sanitaria. </a:t>
            </a:r>
          </a:p>
          <a:p>
            <a:pPr>
              <a:buSzPct val="100000"/>
              <a:defRPr sz="1700">
                <a:latin typeface="Calibri"/>
                <a:ea typeface="Calibri"/>
                <a:cs typeface="Calibri"/>
                <a:sym typeface="Calibri"/>
              </a:defRPr>
            </a:pPr>
            <a:endParaRPr sz="1600" dirty="0"/>
          </a:p>
          <a:p>
            <a:pPr>
              <a:buSzPct val="100000"/>
              <a:defRPr sz="1600">
                <a:solidFill>
                  <a:srgbClr val="741B47"/>
                </a:solidFill>
                <a:latin typeface="Calibri"/>
                <a:ea typeface="Calibri"/>
                <a:cs typeface="Calibri"/>
                <a:sym typeface="Calibri"/>
              </a:defRPr>
            </a:pPr>
            <a:endParaRPr lang="es-CL" dirty="0" smtClean="0">
              <a:solidFill>
                <a:schemeClr val="tx1"/>
              </a:solidFill>
            </a:endParaRPr>
          </a:p>
          <a:p>
            <a:pPr>
              <a:buSzPct val="100000"/>
              <a:defRPr sz="1600">
                <a:solidFill>
                  <a:srgbClr val="741B47"/>
                </a:solidFill>
                <a:latin typeface="Calibri"/>
                <a:ea typeface="Calibri"/>
                <a:cs typeface="Calibri"/>
                <a:sym typeface="Calibri"/>
              </a:defRPr>
            </a:pPr>
            <a:r>
              <a:rPr lang="es-CL" dirty="0" smtClean="0">
                <a:solidFill>
                  <a:schemeClr val="tx1"/>
                </a:solidFill>
              </a:rPr>
              <a:t>La </a:t>
            </a:r>
            <a:r>
              <a:rPr lang="es-CL" dirty="0">
                <a:solidFill>
                  <a:schemeClr val="tx1"/>
                </a:solidFill>
              </a:rPr>
              <a:t>empresa que retira sus residuos no peligrosos debe contar con la autorización sanitaria respectiva.</a:t>
            </a:r>
          </a:p>
          <a:p>
            <a:pPr>
              <a:defRPr sz="1700">
                <a:latin typeface="Calibri"/>
                <a:ea typeface="Calibri"/>
                <a:cs typeface="Calibri"/>
                <a:sym typeface="Calibri"/>
              </a:defRPr>
            </a:pPr>
            <a:endParaRPr sz="1600" dirty="0"/>
          </a:p>
          <a:p>
            <a:pPr>
              <a:buSzPct val="100000"/>
              <a:defRPr sz="1600">
                <a:solidFill>
                  <a:srgbClr val="741B47"/>
                </a:solidFill>
                <a:latin typeface="Calibri"/>
                <a:ea typeface="Calibri"/>
                <a:cs typeface="Calibri"/>
                <a:sym typeface="Calibri"/>
              </a:defRPr>
            </a:pPr>
            <a:endParaRPr lang="es-CL" dirty="0" smtClean="0">
              <a:solidFill>
                <a:schemeClr val="tx1"/>
              </a:solidFill>
            </a:endParaRPr>
          </a:p>
          <a:p>
            <a:pPr>
              <a:buSzPct val="100000"/>
              <a:defRPr sz="1600">
                <a:solidFill>
                  <a:srgbClr val="741B47"/>
                </a:solidFill>
                <a:latin typeface="Calibri"/>
                <a:ea typeface="Calibri"/>
                <a:cs typeface="Calibri"/>
                <a:sym typeface="Calibri"/>
              </a:defRPr>
            </a:pPr>
            <a:r>
              <a:rPr lang="es-CL" dirty="0" smtClean="0">
                <a:solidFill>
                  <a:schemeClr val="tx1"/>
                </a:solidFill>
              </a:rPr>
              <a:t>La </a:t>
            </a:r>
            <a:r>
              <a:rPr lang="es-CL" dirty="0">
                <a:solidFill>
                  <a:schemeClr val="tx1"/>
                </a:solidFill>
              </a:rPr>
              <a:t>empresa que retira sus residuos peligrosos debe realizar la declaración a través sistema SIDREP o hoja de declaración y seguimiento RESPEL</a:t>
            </a:r>
            <a:r>
              <a:rPr lang="es-CL" dirty="0" smtClean="0">
                <a:solidFill>
                  <a:schemeClr val="tx1"/>
                </a:solidFill>
              </a:rPr>
              <a:t>.</a:t>
            </a:r>
          </a:p>
          <a:p>
            <a:pPr>
              <a:buSzPct val="100000"/>
              <a:defRPr sz="1600">
                <a:solidFill>
                  <a:srgbClr val="741B47"/>
                </a:solidFill>
                <a:latin typeface="Calibri"/>
                <a:ea typeface="Calibri"/>
                <a:cs typeface="Calibri"/>
                <a:sym typeface="Calibri"/>
              </a:defRPr>
            </a:pPr>
            <a:endParaRPr lang="es-CL" dirty="0">
              <a:solidFill>
                <a:schemeClr val="tx1"/>
              </a:solidFill>
            </a:endParaRPr>
          </a:p>
          <a:p>
            <a:pPr>
              <a:buSzPct val="100000"/>
              <a:defRPr sz="1600">
                <a:solidFill>
                  <a:srgbClr val="741B47"/>
                </a:solidFill>
                <a:latin typeface="Calibri"/>
                <a:ea typeface="Calibri"/>
                <a:cs typeface="Calibri"/>
                <a:sym typeface="Calibri"/>
              </a:defRPr>
            </a:pPr>
            <a:endParaRPr lang="es-CL" dirty="0" smtClean="0">
              <a:solidFill>
                <a:schemeClr val="tx1"/>
              </a:solidFill>
            </a:endParaRPr>
          </a:p>
          <a:p>
            <a:pPr>
              <a:buSzPct val="100000"/>
              <a:defRPr sz="1600">
                <a:solidFill>
                  <a:srgbClr val="741B47"/>
                </a:solidFill>
                <a:latin typeface="Calibri"/>
                <a:ea typeface="Calibri"/>
                <a:cs typeface="Calibri"/>
                <a:sym typeface="Calibri"/>
              </a:defRPr>
            </a:pPr>
            <a:r>
              <a:rPr lang="es-CL" dirty="0" smtClean="0">
                <a:solidFill>
                  <a:schemeClr val="tx1"/>
                </a:solidFill>
              </a:rPr>
              <a:t>El </a:t>
            </a:r>
            <a:r>
              <a:rPr lang="es-CL" dirty="0">
                <a:solidFill>
                  <a:schemeClr val="tx1"/>
                </a:solidFill>
              </a:rPr>
              <a:t>generador debe conocer sus residuos y la </a:t>
            </a:r>
            <a:r>
              <a:rPr lang="es-CL" dirty="0" smtClean="0">
                <a:solidFill>
                  <a:schemeClr val="tx1"/>
                </a:solidFill>
              </a:rPr>
              <a:t>forma</a:t>
            </a:r>
          </a:p>
          <a:p>
            <a:pPr>
              <a:buSzPct val="100000"/>
              <a:defRPr sz="1600">
                <a:solidFill>
                  <a:srgbClr val="741B47"/>
                </a:solidFill>
                <a:latin typeface="Calibri"/>
                <a:ea typeface="Calibri"/>
                <a:cs typeface="Calibri"/>
                <a:sym typeface="Calibri"/>
              </a:defRPr>
            </a:pPr>
            <a:r>
              <a:rPr lang="es-CL" dirty="0" smtClean="0">
                <a:solidFill>
                  <a:schemeClr val="tx1"/>
                </a:solidFill>
              </a:rPr>
              <a:t>de </a:t>
            </a:r>
            <a:r>
              <a:rPr lang="es-CL" dirty="0">
                <a:solidFill>
                  <a:schemeClr val="tx1"/>
                </a:solidFill>
              </a:rPr>
              <a:t>manejo transitorio y final adecuada.</a:t>
            </a:r>
          </a:p>
        </p:txBody>
      </p:sp>
      <p:pic>
        <p:nvPicPr>
          <p:cNvPr id="23" name="Imagen 2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7050" y="2803052"/>
            <a:ext cx="502156" cy="478800"/>
          </a:xfrm>
          <a:prstGeom prst="rect">
            <a:avLst/>
          </a:prstGeom>
        </p:spPr>
      </p:pic>
      <p:pic>
        <p:nvPicPr>
          <p:cNvPr id="24" name="Imagen 2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7050" y="3765362"/>
            <a:ext cx="502156" cy="478800"/>
          </a:xfrm>
          <a:prstGeom prst="rect">
            <a:avLst/>
          </a:prstGeom>
        </p:spPr>
      </p:pic>
      <p:pic>
        <p:nvPicPr>
          <p:cNvPr id="25" name="Imagen 2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7050" y="4719310"/>
            <a:ext cx="502156" cy="478800"/>
          </a:xfrm>
          <a:prstGeom prst="rect">
            <a:avLst/>
          </a:prstGeom>
        </p:spPr>
      </p:pic>
    </p:spTree>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5" name="Google Shape;25;p27"/>
          <p:cNvSpPr txBox="1">
            <a:spLocks noGrp="1"/>
          </p:cNvSpPr>
          <p:nvPr>
            <p:ph type="sldNum" sz="quarter" idx="2"/>
          </p:nvPr>
        </p:nvSpPr>
        <p:spPr>
          <a:xfrm>
            <a:off x="371685" y="6881800"/>
            <a:ext cx="337161" cy="317118"/>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18</a:t>
            </a:fld>
            <a:endParaRPr/>
          </a:p>
        </p:txBody>
      </p:sp>
      <p:sp>
        <p:nvSpPr>
          <p:cNvPr id="8" name="Google Shape;388;p18"/>
          <p:cNvSpPr txBox="1"/>
          <p:nvPr/>
        </p:nvSpPr>
        <p:spPr>
          <a:xfrm>
            <a:off x="375975" y="1373700"/>
            <a:ext cx="8950500" cy="319500"/>
          </a:xfrm>
          <a:prstGeom prst="rect">
            <a:avLst/>
          </a:prstGeom>
          <a:noFill/>
          <a:ln>
            <a:noFill/>
          </a:ln>
        </p:spPr>
        <p:txBody>
          <a:bodyPr spcFirstLastPara="1" wrap="square" lIns="91425" tIns="91425" rIns="91425" bIns="91425" anchor="ctr" anchorCtr="0">
            <a:noAutofit/>
          </a:bodyPr>
          <a:lstStyle/>
          <a:p>
            <a:pPr lvl="0">
              <a:lnSpc>
                <a:spcPct val="80000"/>
              </a:lnSpc>
              <a:buClr>
                <a:srgbClr val="000000"/>
              </a:buClr>
              <a:buSzPts val="2800"/>
            </a:pPr>
            <a:r>
              <a:rPr lang="es-CL" sz="2800" b="1" dirty="0">
                <a:solidFill>
                  <a:srgbClr val="741B47"/>
                </a:solidFill>
                <a:latin typeface="Calibri"/>
                <a:ea typeface="Calibri"/>
                <a:cs typeface="Calibri"/>
                <a:sym typeface="Calibri"/>
              </a:rPr>
              <a:t>PARA MANEJO DE ACEITES USADOS</a:t>
            </a:r>
            <a:endParaRPr sz="3100" b="1" i="0" u="none" strike="noStrike" cap="none" dirty="0">
              <a:solidFill>
                <a:srgbClr val="741B47"/>
              </a:solidFill>
              <a:latin typeface="Calibri"/>
              <a:ea typeface="Calibri"/>
              <a:cs typeface="Calibri"/>
              <a:sym typeface="Calibri"/>
            </a:endParaRPr>
          </a:p>
        </p:txBody>
      </p:sp>
      <p:sp>
        <p:nvSpPr>
          <p:cNvPr id="9" name="Google Shape;392;p18"/>
          <p:cNvSpPr txBox="1"/>
          <p:nvPr/>
        </p:nvSpPr>
        <p:spPr>
          <a:xfrm>
            <a:off x="366450" y="1220100"/>
            <a:ext cx="4700400" cy="153600"/>
          </a:xfrm>
          <a:prstGeom prst="rect">
            <a:avLst/>
          </a:prstGeom>
          <a:noFill/>
          <a:ln>
            <a:noFill/>
          </a:ln>
        </p:spPr>
        <p:txBody>
          <a:bodyPr spcFirstLastPara="1" wrap="square" lIns="91425" tIns="91425" rIns="91425" bIns="91425" anchor="ctr" anchorCtr="0">
            <a:noAutofit/>
          </a:bodyPr>
          <a:lstStyle/>
          <a:p>
            <a:pPr lvl="0"/>
            <a:r>
              <a:rPr lang="en-US" b="1" dirty="0" smtClean="0">
                <a:latin typeface="Calibri"/>
                <a:ea typeface="Calibri"/>
                <a:cs typeface="Calibri"/>
                <a:sym typeface="Calibri"/>
              </a:rPr>
              <a:t>BUENAS  </a:t>
            </a:r>
            <a:r>
              <a:rPr lang="en-US" b="1" dirty="0">
                <a:latin typeface="Calibri"/>
                <a:ea typeface="Calibri"/>
                <a:cs typeface="Calibri"/>
                <a:sym typeface="Calibri"/>
              </a:rPr>
              <a:t>PRÁCTICAS Y ALTERNATIVAS</a:t>
            </a:r>
            <a:endParaRPr dirty="0" smtClean="0"/>
          </a:p>
          <a:p>
            <a:pPr marL="0" marR="0" lvl="0" indent="0" algn="l" rtl="0">
              <a:lnSpc>
                <a:spcPct val="100000"/>
              </a:lnSpc>
              <a:spcBef>
                <a:spcPts val="0"/>
              </a:spcBef>
              <a:spcAft>
                <a:spcPts val="0"/>
              </a:spcAft>
              <a:buNone/>
            </a:pPr>
            <a:endParaRPr sz="1400" b="1" i="0" u="none" strike="noStrike" cap="none" dirty="0">
              <a:solidFill>
                <a:srgbClr val="000000"/>
              </a:solidFill>
              <a:latin typeface="Calibri"/>
              <a:ea typeface="Calibri"/>
              <a:cs typeface="Calibri"/>
              <a:sym typeface="Calibri"/>
            </a:endParaRPr>
          </a:p>
        </p:txBody>
      </p:sp>
      <p:sp>
        <p:nvSpPr>
          <p:cNvPr id="10" name="Google Shape;273;p10"/>
          <p:cNvSpPr/>
          <p:nvPr/>
        </p:nvSpPr>
        <p:spPr>
          <a:xfrm>
            <a:off x="543673" y="1998693"/>
            <a:ext cx="8570829" cy="1345029"/>
          </a:xfrm>
          <a:prstGeom prst="roundRect">
            <a:avLst>
              <a:gd name="adj" fmla="val 16667"/>
            </a:avLst>
          </a:prstGeom>
          <a:solidFill>
            <a:srgbClr val="E9E1E4"/>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r>
              <a:rPr lang="en-US"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11" name="Google Shape;273;p10"/>
          <p:cNvSpPr/>
          <p:nvPr/>
        </p:nvSpPr>
        <p:spPr>
          <a:xfrm>
            <a:off x="543673" y="3454446"/>
            <a:ext cx="8570829" cy="1112601"/>
          </a:xfrm>
          <a:prstGeom prst="roundRect">
            <a:avLst>
              <a:gd name="adj" fmla="val 16667"/>
            </a:avLst>
          </a:prstGeom>
          <a:solidFill>
            <a:srgbClr val="E9E1E4"/>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r>
              <a:rPr lang="en-US"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12" name="Google Shape;273;p10"/>
          <p:cNvSpPr/>
          <p:nvPr/>
        </p:nvSpPr>
        <p:spPr>
          <a:xfrm>
            <a:off x="543674" y="4677771"/>
            <a:ext cx="5886624" cy="834433"/>
          </a:xfrm>
          <a:prstGeom prst="roundRect">
            <a:avLst>
              <a:gd name="adj" fmla="val 16667"/>
            </a:avLst>
          </a:prstGeom>
          <a:solidFill>
            <a:srgbClr val="E9E1E4"/>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r>
              <a:rPr lang="en-US"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13" name="Google Shape;273;p10"/>
          <p:cNvSpPr/>
          <p:nvPr/>
        </p:nvSpPr>
        <p:spPr>
          <a:xfrm>
            <a:off x="543673" y="5622929"/>
            <a:ext cx="5886625" cy="1126833"/>
          </a:xfrm>
          <a:prstGeom prst="roundRect">
            <a:avLst>
              <a:gd name="adj" fmla="val 16667"/>
            </a:avLst>
          </a:prstGeom>
          <a:solidFill>
            <a:srgbClr val="E9E1E4"/>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r>
              <a:rPr lang="en-US"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pic>
        <p:nvPicPr>
          <p:cNvPr id="14" name="Imagen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7050" y="1770448"/>
            <a:ext cx="502156" cy="478800"/>
          </a:xfrm>
          <a:prstGeom prst="rect">
            <a:avLst/>
          </a:prstGeom>
        </p:spPr>
      </p:pic>
      <p:sp>
        <p:nvSpPr>
          <p:cNvPr id="15" name="Google Shape;232;p12"/>
          <p:cNvSpPr txBox="1"/>
          <p:nvPr/>
        </p:nvSpPr>
        <p:spPr>
          <a:xfrm>
            <a:off x="860574" y="2122300"/>
            <a:ext cx="8046624" cy="45242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699" tIns="45699" rIns="45699" bIns="45699">
            <a:spAutoFit/>
          </a:bodyPr>
          <a:lstStyle/>
          <a:p>
            <a:pPr>
              <a:buSzPct val="100000"/>
              <a:defRPr sz="1600">
                <a:solidFill>
                  <a:srgbClr val="741B47"/>
                </a:solidFill>
                <a:latin typeface="Calibri"/>
                <a:ea typeface="Calibri"/>
                <a:cs typeface="Calibri"/>
                <a:sym typeface="Calibri"/>
              </a:defRPr>
            </a:pPr>
            <a:r>
              <a:rPr lang="es-CL" dirty="0">
                <a:solidFill>
                  <a:schemeClr val="tx1"/>
                </a:solidFill>
              </a:rPr>
              <a:t>Los principales distribuidores realizan acciones beneficiosas para el medio ambiente, recolectan la mayor cantidad posible de aceites usados, con la finalidad de evitar que sean eliminados en forma inadecuada. Estas acciones se enmarcan dentro de las políticas corporativas de dichas empresas y de la Responsabilidad Extendida del </a:t>
            </a:r>
            <a:r>
              <a:rPr lang="es-CL" dirty="0" smtClean="0">
                <a:solidFill>
                  <a:schemeClr val="tx1"/>
                </a:solidFill>
              </a:rPr>
              <a:t>Productor.</a:t>
            </a:r>
            <a:endParaRPr lang="es-CL" dirty="0">
              <a:solidFill>
                <a:schemeClr val="tx1"/>
              </a:solidFill>
            </a:endParaRPr>
          </a:p>
          <a:p>
            <a:pPr>
              <a:buSzPct val="100000"/>
              <a:defRPr sz="1700">
                <a:latin typeface="Calibri"/>
                <a:ea typeface="Calibri"/>
                <a:cs typeface="Calibri"/>
                <a:sym typeface="Calibri"/>
              </a:defRPr>
            </a:pPr>
            <a:endParaRPr sz="1600" dirty="0"/>
          </a:p>
          <a:p>
            <a:pPr>
              <a:buSzPct val="100000"/>
              <a:defRPr sz="1600">
                <a:solidFill>
                  <a:srgbClr val="741B47"/>
                </a:solidFill>
                <a:latin typeface="Calibri"/>
                <a:ea typeface="Calibri"/>
                <a:cs typeface="Calibri"/>
                <a:sym typeface="Calibri"/>
              </a:defRPr>
            </a:pPr>
            <a:endParaRPr lang="es-CL" dirty="0">
              <a:solidFill>
                <a:schemeClr val="tx1"/>
              </a:solidFill>
            </a:endParaRPr>
          </a:p>
          <a:p>
            <a:pPr>
              <a:buSzPct val="100000"/>
              <a:defRPr sz="1600">
                <a:solidFill>
                  <a:srgbClr val="741B47"/>
                </a:solidFill>
                <a:latin typeface="Calibri"/>
                <a:ea typeface="Calibri"/>
                <a:cs typeface="Calibri"/>
                <a:sym typeface="Calibri"/>
              </a:defRPr>
            </a:pPr>
            <a:r>
              <a:rPr lang="es-CL" dirty="0" smtClean="0">
                <a:solidFill>
                  <a:schemeClr val="tx1"/>
                </a:solidFill>
              </a:rPr>
              <a:t>El </a:t>
            </a:r>
            <a:r>
              <a:rPr lang="es-CL" dirty="0">
                <a:solidFill>
                  <a:schemeClr val="tx1"/>
                </a:solidFill>
              </a:rPr>
              <a:t>contenedor de aceite usado debe ser identificado y etiquetado, desde su almacenamiento hasta su eliminación, indicando de forma claramente visible11: El tipo de residuo que contiene ACEITES USADOS. </a:t>
            </a:r>
          </a:p>
          <a:p>
            <a:pPr>
              <a:defRPr sz="1700">
                <a:latin typeface="Calibri"/>
                <a:ea typeface="Calibri"/>
                <a:cs typeface="Calibri"/>
                <a:sym typeface="Calibri"/>
              </a:defRPr>
            </a:pPr>
            <a:endParaRPr lang="es-CL" sz="1600" dirty="0" smtClean="0"/>
          </a:p>
          <a:p>
            <a:pPr>
              <a:defRPr sz="1600">
                <a:solidFill>
                  <a:srgbClr val="741B47"/>
                </a:solidFill>
                <a:latin typeface="Calibri"/>
                <a:ea typeface="Calibri"/>
                <a:cs typeface="Calibri"/>
                <a:sym typeface="Calibri"/>
              </a:defRPr>
            </a:pPr>
            <a:endParaRPr lang="es-CL" dirty="0" smtClean="0">
              <a:solidFill>
                <a:schemeClr val="tx1"/>
              </a:solidFill>
            </a:endParaRPr>
          </a:p>
          <a:p>
            <a:pPr>
              <a:defRPr sz="1600">
                <a:solidFill>
                  <a:srgbClr val="741B47"/>
                </a:solidFill>
                <a:latin typeface="Calibri"/>
                <a:ea typeface="Calibri"/>
                <a:cs typeface="Calibri"/>
                <a:sym typeface="Calibri"/>
              </a:defRPr>
            </a:pPr>
            <a:r>
              <a:rPr lang="es-CL" dirty="0" smtClean="0">
                <a:solidFill>
                  <a:schemeClr val="tx1"/>
                </a:solidFill>
              </a:rPr>
              <a:t>Las </a:t>
            </a:r>
            <a:r>
              <a:rPr lang="es-CL" dirty="0">
                <a:solidFill>
                  <a:schemeClr val="tx1"/>
                </a:solidFill>
              </a:rPr>
              <a:t>características de peligrosidad del residuo que </a:t>
            </a:r>
            <a:r>
              <a:rPr lang="es-CL" dirty="0" smtClean="0">
                <a:solidFill>
                  <a:schemeClr val="tx1"/>
                </a:solidFill>
              </a:rPr>
              <a:t>contiene</a:t>
            </a:r>
          </a:p>
          <a:p>
            <a:pPr>
              <a:defRPr sz="1600">
                <a:solidFill>
                  <a:srgbClr val="741B47"/>
                </a:solidFill>
                <a:latin typeface="Calibri"/>
                <a:ea typeface="Calibri"/>
                <a:cs typeface="Calibri"/>
                <a:sym typeface="Calibri"/>
              </a:defRPr>
            </a:pPr>
            <a:r>
              <a:rPr lang="es-CL" dirty="0" smtClean="0">
                <a:solidFill>
                  <a:schemeClr val="tx1"/>
                </a:solidFill>
              </a:rPr>
              <a:t>de </a:t>
            </a:r>
            <a:r>
              <a:rPr lang="es-CL" dirty="0">
                <a:solidFill>
                  <a:schemeClr val="tx1"/>
                </a:solidFill>
              </a:rPr>
              <a:t>acuerdo a la Norma Chilena </a:t>
            </a:r>
            <a:r>
              <a:rPr lang="es-CL" dirty="0" err="1" smtClean="0">
                <a:solidFill>
                  <a:schemeClr val="tx1"/>
                </a:solidFill>
              </a:rPr>
              <a:t>NCh</a:t>
            </a:r>
            <a:r>
              <a:rPr lang="es-CL" dirty="0" smtClean="0">
                <a:solidFill>
                  <a:schemeClr val="tx1"/>
                </a:solidFill>
              </a:rPr>
              <a:t> </a:t>
            </a:r>
            <a:r>
              <a:rPr lang="es-CL" dirty="0">
                <a:solidFill>
                  <a:schemeClr val="tx1"/>
                </a:solidFill>
              </a:rPr>
              <a:t>2190 Of. 2003. </a:t>
            </a:r>
          </a:p>
          <a:p>
            <a:pPr>
              <a:buSzPct val="100000"/>
              <a:defRPr sz="1600">
                <a:solidFill>
                  <a:srgbClr val="741B47"/>
                </a:solidFill>
                <a:latin typeface="Calibri"/>
                <a:ea typeface="Calibri"/>
                <a:cs typeface="Calibri"/>
                <a:sym typeface="Calibri"/>
              </a:defRPr>
            </a:pPr>
            <a:endParaRPr lang="es-CL" dirty="0">
              <a:solidFill>
                <a:schemeClr val="tx1"/>
              </a:solidFill>
            </a:endParaRPr>
          </a:p>
          <a:p>
            <a:pPr>
              <a:defRPr sz="1600">
                <a:solidFill>
                  <a:srgbClr val="741B47"/>
                </a:solidFill>
                <a:latin typeface="Calibri"/>
                <a:ea typeface="Calibri"/>
                <a:cs typeface="Calibri"/>
                <a:sym typeface="Calibri"/>
              </a:defRPr>
            </a:pPr>
            <a:endParaRPr lang="es-CL" dirty="0" smtClean="0">
              <a:solidFill>
                <a:schemeClr val="tx1"/>
              </a:solidFill>
            </a:endParaRPr>
          </a:p>
          <a:p>
            <a:pPr>
              <a:defRPr sz="1600">
                <a:solidFill>
                  <a:srgbClr val="741B47"/>
                </a:solidFill>
                <a:latin typeface="Calibri"/>
                <a:ea typeface="Calibri"/>
                <a:cs typeface="Calibri"/>
                <a:sym typeface="Calibri"/>
              </a:defRPr>
            </a:pPr>
            <a:r>
              <a:rPr lang="es-CL" dirty="0" smtClean="0">
                <a:solidFill>
                  <a:schemeClr val="tx1"/>
                </a:solidFill>
              </a:rPr>
              <a:t>El </a:t>
            </a:r>
            <a:r>
              <a:rPr lang="es-CL" dirty="0">
                <a:solidFill>
                  <a:schemeClr val="tx1"/>
                </a:solidFill>
              </a:rPr>
              <a:t>aceite usado es un residuo Tóxico Crónico y en </a:t>
            </a:r>
            <a:r>
              <a:rPr lang="es-CL" dirty="0" smtClean="0">
                <a:solidFill>
                  <a:schemeClr val="tx1"/>
                </a:solidFill>
              </a:rPr>
              <a:t>algunos casos</a:t>
            </a:r>
          </a:p>
          <a:p>
            <a:pPr>
              <a:defRPr sz="1600">
                <a:solidFill>
                  <a:srgbClr val="741B47"/>
                </a:solidFill>
                <a:latin typeface="Calibri"/>
                <a:ea typeface="Calibri"/>
                <a:cs typeface="Calibri"/>
                <a:sym typeface="Calibri"/>
              </a:defRPr>
            </a:pPr>
            <a:r>
              <a:rPr lang="es-CL" dirty="0" smtClean="0">
                <a:solidFill>
                  <a:schemeClr val="tx1"/>
                </a:solidFill>
              </a:rPr>
              <a:t>Inflamable</a:t>
            </a:r>
            <a:r>
              <a:rPr lang="es-CL" dirty="0">
                <a:solidFill>
                  <a:schemeClr val="tx1"/>
                </a:solidFill>
              </a:rPr>
              <a:t>, y le corresponde el Número de </a:t>
            </a:r>
            <a:r>
              <a:rPr lang="es-CL" dirty="0" smtClean="0">
                <a:solidFill>
                  <a:schemeClr val="tx1"/>
                </a:solidFill>
              </a:rPr>
              <a:t>las Naciones Unidas:</a:t>
            </a:r>
          </a:p>
          <a:p>
            <a:pPr>
              <a:defRPr sz="1600">
                <a:solidFill>
                  <a:srgbClr val="741B47"/>
                </a:solidFill>
                <a:latin typeface="Calibri"/>
                <a:ea typeface="Calibri"/>
                <a:cs typeface="Calibri"/>
                <a:sym typeface="Calibri"/>
              </a:defRPr>
            </a:pPr>
            <a:r>
              <a:rPr lang="es-CL" dirty="0" smtClean="0">
                <a:solidFill>
                  <a:schemeClr val="tx1"/>
                </a:solidFill>
              </a:rPr>
              <a:t>NU </a:t>
            </a:r>
            <a:r>
              <a:rPr lang="es-CL" dirty="0">
                <a:solidFill>
                  <a:schemeClr val="tx1"/>
                </a:solidFill>
              </a:rPr>
              <a:t>3082. El proceso en que se originó el residuo.</a:t>
            </a:r>
          </a:p>
        </p:txBody>
      </p:sp>
      <p:pic>
        <p:nvPicPr>
          <p:cNvPr id="16" name="Imagen 1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7050" y="3209653"/>
            <a:ext cx="502156" cy="478800"/>
          </a:xfrm>
          <a:prstGeom prst="rect">
            <a:avLst/>
          </a:prstGeom>
        </p:spPr>
      </p:pic>
      <p:pic>
        <p:nvPicPr>
          <p:cNvPr id="17" name="Imagen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7050" y="4442826"/>
            <a:ext cx="502156" cy="478800"/>
          </a:xfrm>
          <a:prstGeom prst="rect">
            <a:avLst/>
          </a:prstGeom>
        </p:spPr>
      </p:pic>
      <p:pic>
        <p:nvPicPr>
          <p:cNvPr id="18" name="Imagen 1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7050" y="5403192"/>
            <a:ext cx="502156" cy="478800"/>
          </a:xfrm>
          <a:prstGeom prst="rect">
            <a:avLst/>
          </a:prstGeom>
        </p:spPr>
      </p:pic>
      <p:pic>
        <p:nvPicPr>
          <p:cNvPr id="307" name="Imagen 2" descr="Imagen 2"/>
          <p:cNvPicPr>
            <a:picLocks noChangeAspect="1"/>
          </p:cNvPicPr>
          <p:nvPr/>
        </p:nvPicPr>
        <p:blipFill rotWithShape="1">
          <a:blip r:embed="rId3">
            <a:extLst/>
          </a:blip>
          <a:srcRect l="22840" t="7350" r="10905" b="7354"/>
          <a:stretch/>
        </p:blipFill>
        <p:spPr>
          <a:xfrm>
            <a:off x="6747198" y="4684587"/>
            <a:ext cx="2160000" cy="2085593"/>
          </a:xfrm>
          <a:prstGeom prst="ellipse">
            <a:avLst/>
          </a:prstGeom>
          <a:noFill/>
          <a:ln w="76200">
            <a:solidFill>
              <a:srgbClr val="EFE9EB"/>
            </a:solidFill>
          </a:ln>
        </p:spPr>
      </p:pic>
    </p:spTree>
  </p:cSld>
  <p:clrMapOvr>
    <a:masterClrMapping/>
  </p:clrMapOvr>
  <p:transition spd="med"/>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1" name="Google Shape;25;p27"/>
          <p:cNvSpPr txBox="1">
            <a:spLocks noGrp="1"/>
          </p:cNvSpPr>
          <p:nvPr>
            <p:ph type="sldNum" sz="quarter" idx="2"/>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19</a:t>
            </a:fld>
            <a:endParaRPr/>
          </a:p>
        </p:txBody>
      </p:sp>
      <p:pic>
        <p:nvPicPr>
          <p:cNvPr id="10" name="Imagen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0642" y="1815299"/>
            <a:ext cx="7016441" cy="4871642"/>
          </a:xfrm>
          <a:prstGeom prst="rect">
            <a:avLst/>
          </a:prstGeom>
        </p:spPr>
      </p:pic>
      <p:pic>
        <p:nvPicPr>
          <p:cNvPr id="11" name="Imagen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H="1">
            <a:off x="5174254" y="3959846"/>
            <a:ext cx="4636302" cy="3844875"/>
          </a:xfrm>
          <a:prstGeom prst="rect">
            <a:avLst/>
          </a:prstGeom>
        </p:spPr>
      </p:pic>
      <p:grpSp>
        <p:nvGrpSpPr>
          <p:cNvPr id="12" name="Grupo 11"/>
          <p:cNvGrpSpPr/>
          <p:nvPr/>
        </p:nvGrpSpPr>
        <p:grpSpPr>
          <a:xfrm flipH="1">
            <a:off x="6552861" y="1699453"/>
            <a:ext cx="2633625" cy="2595780"/>
            <a:chOff x="6788832" y="1740310"/>
            <a:chExt cx="2633625" cy="2595780"/>
          </a:xfrm>
          <a:solidFill>
            <a:srgbClr val="DFD3D8"/>
          </a:solidFill>
        </p:grpSpPr>
        <p:sp>
          <p:nvSpPr>
            <p:cNvPr id="13" name="Google Shape;250;p10"/>
            <p:cNvSpPr/>
            <p:nvPr/>
          </p:nvSpPr>
          <p:spPr>
            <a:xfrm flipH="1">
              <a:off x="6788832" y="1740310"/>
              <a:ext cx="2633625" cy="1993051"/>
            </a:xfrm>
            <a:prstGeom prst="roundRect">
              <a:avLst>
                <a:gd name="adj" fmla="val 11224"/>
              </a:avLst>
            </a:prstGeom>
            <a:grpFill/>
            <a:ln>
              <a:noFill/>
            </a:ln>
          </p:spPr>
          <p:txBody>
            <a:bodyPr spcFirstLastPara="1" wrap="square" lIns="0" tIns="0" rIns="0" bIns="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4" name="Triángulo isósceles 13"/>
            <p:cNvSpPr/>
            <p:nvPr/>
          </p:nvSpPr>
          <p:spPr>
            <a:xfrm rot="9431658" flipH="1">
              <a:off x="8096392" y="3547835"/>
              <a:ext cx="333492" cy="788255"/>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sp>
        <p:nvSpPr>
          <p:cNvPr id="15" name="Google Shape;353;p18"/>
          <p:cNvSpPr txBox="1"/>
          <p:nvPr/>
        </p:nvSpPr>
        <p:spPr>
          <a:xfrm flipH="1">
            <a:off x="6857909" y="1955076"/>
            <a:ext cx="2221896" cy="1477247"/>
          </a:xfrm>
          <a:prstGeom prst="rect">
            <a:avLst/>
          </a:prstGeom>
          <a:noFill/>
          <a:ln>
            <a:noFill/>
          </a:ln>
        </p:spPr>
        <p:txBody>
          <a:bodyPr spcFirstLastPara="1" wrap="square" lIns="91400" tIns="91400" rIns="91400" bIns="91400" anchor="ctr" anchorCtr="0">
            <a:spAutoFit/>
          </a:bodyPr>
          <a:lstStyle/>
          <a:p>
            <a:pPr lvl="0">
              <a:lnSpc>
                <a:spcPct val="80000"/>
              </a:lnSpc>
              <a:buClr>
                <a:srgbClr val="741B47"/>
              </a:buClr>
              <a:buSzPts val="2800"/>
            </a:pPr>
            <a:r>
              <a:rPr lang="es-CL" sz="2100" b="1" dirty="0">
                <a:solidFill>
                  <a:srgbClr val="741B47"/>
                </a:solidFill>
                <a:latin typeface="Calibri"/>
                <a:ea typeface="Calibri"/>
                <a:cs typeface="Calibri"/>
                <a:sym typeface="Calibri"/>
              </a:rPr>
              <a:t>Veamos un ejemplo de cómo </a:t>
            </a:r>
            <a:r>
              <a:rPr lang="es-CL" sz="2100" b="1" dirty="0">
                <a:solidFill>
                  <a:srgbClr val="FF0000"/>
                </a:solidFill>
                <a:latin typeface="Calibri"/>
                <a:ea typeface="Calibri"/>
                <a:cs typeface="Calibri"/>
                <a:sym typeface="Calibri"/>
              </a:rPr>
              <a:t>contaminaban los automóviles </a:t>
            </a:r>
            <a:r>
              <a:rPr lang="es-CL" sz="2100" b="1" dirty="0">
                <a:solidFill>
                  <a:srgbClr val="741B47"/>
                </a:solidFill>
                <a:latin typeface="Calibri"/>
                <a:ea typeface="Calibri"/>
                <a:cs typeface="Calibri"/>
                <a:sym typeface="Calibri"/>
              </a:rPr>
              <a:t>hace algún tiempo.</a:t>
            </a:r>
            <a:endParaRPr lang="es-CL" sz="2100" dirty="0">
              <a:solidFill>
                <a:srgbClr val="741B47"/>
              </a:solidFill>
            </a:endParaRPr>
          </a:p>
        </p:txBody>
      </p:sp>
      <p:sp>
        <p:nvSpPr>
          <p:cNvPr id="16" name="Google Shape;323;p12"/>
          <p:cNvSpPr txBox="1"/>
          <p:nvPr/>
        </p:nvSpPr>
        <p:spPr>
          <a:xfrm>
            <a:off x="2786368" y="3741355"/>
            <a:ext cx="2767148" cy="319500"/>
          </a:xfrm>
          <a:prstGeom prst="rect">
            <a:avLst/>
          </a:prstGeom>
          <a:noFill/>
          <a:ln>
            <a:noFill/>
          </a:ln>
        </p:spPr>
        <p:txBody>
          <a:bodyPr spcFirstLastPara="1" wrap="square" lIns="91425" tIns="91425" rIns="91425" bIns="91425" anchor="ctr" anchorCtr="0">
            <a:noAutofit/>
          </a:bodyPr>
          <a:lstStyle/>
          <a:p>
            <a:r>
              <a:rPr lang="es-CL" sz="1800" dirty="0">
                <a:latin typeface="Calibri" panose="020F0502020204030204" pitchFamily="34" charset="0"/>
                <a:cs typeface="Calibri" panose="020F0502020204030204" pitchFamily="34" charset="0"/>
              </a:rPr>
              <a:t>Proceso de reciclaje del aceite industrial usado.</a:t>
            </a:r>
          </a:p>
        </p:txBody>
      </p:sp>
      <p:sp>
        <p:nvSpPr>
          <p:cNvPr id="17" name="Google Shape;206;p7"/>
          <p:cNvSpPr txBox="1"/>
          <p:nvPr/>
        </p:nvSpPr>
        <p:spPr>
          <a:xfrm>
            <a:off x="382499" y="1261272"/>
            <a:ext cx="8950502" cy="536169"/>
          </a:xfrm>
          <a:prstGeom prst="rect">
            <a:avLst/>
          </a:prstGeom>
          <a:noFill/>
          <a:ln>
            <a:noFill/>
          </a:ln>
        </p:spPr>
        <p:txBody>
          <a:bodyPr spcFirstLastPara="1" wrap="square" lIns="91400" tIns="91400" rIns="91400" bIns="91400" anchor="ctr" anchorCtr="0">
            <a:spAutoFit/>
          </a:bodyPr>
          <a:lstStyle/>
          <a:p>
            <a:pPr lvl="0">
              <a:lnSpc>
                <a:spcPct val="80000"/>
              </a:lnSpc>
              <a:buClr>
                <a:srgbClr val="741B47"/>
              </a:buClr>
              <a:buSzPts val="2800"/>
            </a:pPr>
            <a:r>
              <a:rPr lang="en-US" sz="2800" b="1" dirty="0" smtClean="0">
                <a:solidFill>
                  <a:srgbClr val="741B47"/>
                </a:solidFill>
                <a:latin typeface="Calibri"/>
                <a:ea typeface="Calibri"/>
                <a:cs typeface="Calibri"/>
                <a:sym typeface="Calibri"/>
              </a:rPr>
              <a:t>VIDEO</a:t>
            </a:r>
            <a:endParaRPr lang="en-US" sz="2800" dirty="0"/>
          </a:p>
        </p:txBody>
      </p:sp>
      <p:sp>
        <p:nvSpPr>
          <p:cNvPr id="18" name="Botón de acción: Hacia delante o Siguiente 17">
            <a:hlinkClick r:id="rId5" highlightClick="1"/>
          </p:cNvPr>
          <p:cNvSpPr/>
          <p:nvPr/>
        </p:nvSpPr>
        <p:spPr>
          <a:xfrm>
            <a:off x="2284686" y="3655179"/>
            <a:ext cx="491851" cy="491851"/>
          </a:xfrm>
          <a:prstGeom prst="actionButtonForwardNext">
            <a:avLst/>
          </a:prstGeom>
          <a:solidFill>
            <a:schemeClr val="bg1">
              <a:lumMod val="75000"/>
            </a:schemeClr>
          </a:solidFill>
          <a:ln/>
        </p:spPr>
        <p:style>
          <a:lnRef idx="1">
            <a:schemeClr val="dk1"/>
          </a:lnRef>
          <a:fillRef idx="2">
            <a:schemeClr val="dk1"/>
          </a:fillRef>
          <a:effectRef idx="1">
            <a:schemeClr val="dk1"/>
          </a:effectRef>
          <a:fontRef idx="minor">
            <a:schemeClr val="dk1"/>
          </a:fontRef>
        </p:style>
        <p:txBody>
          <a:bodyPr rtlCol="0" anchor="ctr"/>
          <a:lstStyle/>
          <a:p>
            <a:pPr algn="ctr"/>
            <a:endParaRPr lang="es-CL">
              <a:ln w="0">
                <a:noFill/>
              </a:ln>
              <a:solidFill>
                <a:schemeClr val="tx1"/>
              </a:solidFill>
              <a:effectLst>
                <a:outerShdw blurRad="38100" dist="19050" dir="2700000" algn="tl" rotWithShape="0">
                  <a:schemeClr val="dk1">
                    <a:alpha val="40000"/>
                  </a:schemeClr>
                </a:outerShdw>
              </a:effectLst>
            </a:endParaRPr>
          </a:p>
        </p:txBody>
      </p:sp>
      <p:sp>
        <p:nvSpPr>
          <p:cNvPr id="19" name="Google Shape;443;p20"/>
          <p:cNvSpPr txBox="1"/>
          <p:nvPr/>
        </p:nvSpPr>
        <p:spPr>
          <a:xfrm>
            <a:off x="366450" y="1220100"/>
            <a:ext cx="4700400" cy="1536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None/>
            </a:pPr>
            <a:r>
              <a:rPr lang="en-US" b="1" dirty="0" smtClean="0">
                <a:latin typeface="Calibri"/>
                <a:ea typeface="Calibri"/>
                <a:cs typeface="Calibri"/>
                <a:sym typeface="Calibri"/>
              </a:rPr>
              <a:t>VEAMOS EL SIGUIENTE</a:t>
            </a:r>
            <a:endParaRPr sz="1400" b="1" i="0" u="none" strike="noStrike" cap="none" dirty="0" smtClean="0">
              <a:solidFill>
                <a:srgbClr val="000000"/>
              </a:solidFill>
              <a:latin typeface="Calibri"/>
              <a:ea typeface="Calibri"/>
              <a:cs typeface="Calibri"/>
              <a:sym typeface="Calibri"/>
            </a:endParaRPr>
          </a:p>
          <a:p>
            <a:pPr marL="0" marR="0" lvl="0" indent="0" algn="l" rtl="0">
              <a:lnSpc>
                <a:spcPct val="100000"/>
              </a:lnSpc>
              <a:spcBef>
                <a:spcPts val="0"/>
              </a:spcBef>
              <a:spcAft>
                <a:spcPts val="0"/>
              </a:spcAft>
              <a:buNone/>
            </a:pPr>
            <a:endParaRPr sz="1400" b="1" i="0" u="none" strike="noStrike" cap="none" dirty="0">
              <a:solidFill>
                <a:srgbClr val="000000"/>
              </a:solidFill>
              <a:latin typeface="Calibri"/>
              <a:ea typeface="Calibri"/>
              <a:cs typeface="Calibri"/>
              <a:sym typeface="Calibri"/>
            </a:endParaRPr>
          </a:p>
        </p:txBody>
      </p:sp>
    </p:spTree>
  </p:cSld>
  <p:clrMapOvr>
    <a:masterClrMapping/>
  </p:clrMapOvr>
  <p:transition spd="med"/>
  <p:timing>
    <p:tnLst>
      <p:par>
        <p:cTn id="1" dur="indefinite" restart="never" fill="hold"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Google Shape;275;p12"/>
          <p:cNvGrpSpPr/>
          <p:nvPr/>
        </p:nvGrpSpPr>
        <p:grpSpPr>
          <a:xfrm>
            <a:off x="2035276" y="2911885"/>
            <a:ext cx="6999674" cy="2696555"/>
            <a:chOff x="0" y="0"/>
            <a:chExt cx="6999672" cy="2696554"/>
          </a:xfrm>
        </p:grpSpPr>
        <p:sp>
          <p:nvSpPr>
            <p:cNvPr id="14" name="Google Shape;276;p12"/>
            <p:cNvSpPr/>
            <p:nvPr/>
          </p:nvSpPr>
          <p:spPr>
            <a:xfrm>
              <a:off x="0" y="0"/>
              <a:ext cx="6999672" cy="2696554"/>
            </a:xfrm>
            <a:prstGeom prst="roundRect">
              <a:avLst>
                <a:gd name="adj" fmla="val 16667"/>
              </a:avLst>
            </a:prstGeom>
            <a:solidFill>
              <a:srgbClr val="FFFFFF"/>
            </a:solidFill>
            <a:ln w="9525" cap="flat" cmpd="sng">
              <a:solidFill>
                <a:srgbClr val="585858"/>
              </a:solidFill>
              <a:prstDash val="solid"/>
              <a:round/>
              <a:headEnd type="none" w="sm" len="sm"/>
              <a:tailEnd type="none" w="sm" len="sm"/>
            </a:ln>
          </p:spPr>
          <p:txBody>
            <a:bodyPr spcFirstLastPara="1" wrap="square" lIns="0" tIns="0" rIns="0" bIns="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5" name="Google Shape;277;p12"/>
            <p:cNvSpPr txBox="1"/>
            <p:nvPr/>
          </p:nvSpPr>
          <p:spPr>
            <a:xfrm>
              <a:off x="131634" y="1158159"/>
              <a:ext cx="6736403" cy="380235"/>
            </a:xfrm>
            <a:prstGeom prst="rect">
              <a:avLst/>
            </a:prstGeom>
            <a:noFill/>
            <a:ln>
              <a:noFill/>
            </a:ln>
          </p:spPr>
          <p:txBody>
            <a:bodyPr spcFirstLastPara="1" wrap="square" lIns="91400" tIns="91400" rIns="91400" bIns="91400" anchor="ctr" anchorCtr="0">
              <a:spAutoFit/>
            </a:bodyPr>
            <a:lstStyle/>
            <a:p>
              <a:pPr marL="0" marR="0" lvl="0" indent="0" algn="l" rtl="0">
                <a:lnSpc>
                  <a:spcPct val="100000"/>
                </a:lnSpc>
                <a:spcBef>
                  <a:spcPts val="0"/>
                </a:spcBef>
                <a:spcAft>
                  <a:spcPts val="0"/>
                </a:spcAft>
                <a:buClr>
                  <a:srgbClr val="000000"/>
                </a:buClr>
                <a:buSzPts val="1400"/>
                <a:buFont typeface="Arial"/>
                <a:buNone/>
              </a:pPr>
              <a:r>
                <a:rPr lang="en-US" sz="1400" b="0" i="0" u="none" strike="noStrike" cap="none">
                  <a:solidFill>
                    <a:srgbClr val="000000"/>
                  </a:solidFill>
                  <a:latin typeface="Arial"/>
                  <a:ea typeface="Arial"/>
                  <a:cs typeface="Arial"/>
                  <a:sym typeface="Arial"/>
                </a:rPr>
                <a:t>    </a:t>
              </a:r>
              <a:endParaRPr/>
            </a:p>
          </p:txBody>
        </p:sp>
      </p:grpSp>
      <p:pic>
        <p:nvPicPr>
          <p:cNvPr id="16" name="Google Shape;281;p12" descr="Google Shape;246;p18"/>
          <p:cNvPicPr preferRelativeResize="0"/>
          <p:nvPr/>
        </p:nvPicPr>
        <p:blipFill rotWithShape="1">
          <a:blip r:embed="rId2">
            <a:alphaModFix/>
          </a:blip>
          <a:srcRect/>
          <a:stretch/>
        </p:blipFill>
        <p:spPr>
          <a:xfrm>
            <a:off x="5474444" y="5389022"/>
            <a:ext cx="1651874" cy="884516"/>
          </a:xfrm>
          <a:prstGeom prst="rect">
            <a:avLst/>
          </a:prstGeom>
          <a:noFill/>
          <a:ln>
            <a:noFill/>
          </a:ln>
        </p:spPr>
      </p:pic>
      <p:pic>
        <p:nvPicPr>
          <p:cNvPr id="17" name="Google Shape;282;p12" descr="Google Shape;247;p18"/>
          <p:cNvPicPr preferRelativeResize="0"/>
          <p:nvPr/>
        </p:nvPicPr>
        <p:blipFill rotWithShape="1">
          <a:blip r:embed="rId3">
            <a:alphaModFix/>
          </a:blip>
          <a:srcRect/>
          <a:stretch/>
        </p:blipFill>
        <p:spPr>
          <a:xfrm>
            <a:off x="0" y="2474948"/>
            <a:ext cx="3854921" cy="3652249"/>
          </a:xfrm>
          <a:prstGeom prst="rect">
            <a:avLst/>
          </a:prstGeom>
          <a:noFill/>
          <a:ln>
            <a:noFill/>
          </a:ln>
        </p:spPr>
      </p:pic>
      <p:pic>
        <p:nvPicPr>
          <p:cNvPr id="18" name="Google Shape;283;p12" descr="Google Shape;248;p18"/>
          <p:cNvPicPr preferRelativeResize="0"/>
          <p:nvPr/>
        </p:nvPicPr>
        <p:blipFill rotWithShape="1">
          <a:blip r:embed="rId4">
            <a:alphaModFix/>
          </a:blip>
          <a:srcRect/>
          <a:stretch/>
        </p:blipFill>
        <p:spPr>
          <a:xfrm>
            <a:off x="7126316" y="5029930"/>
            <a:ext cx="1806826" cy="1348213"/>
          </a:xfrm>
          <a:prstGeom prst="rect">
            <a:avLst/>
          </a:prstGeom>
          <a:noFill/>
          <a:ln>
            <a:noFill/>
          </a:ln>
        </p:spPr>
      </p:pic>
      <p:sp>
        <p:nvSpPr>
          <p:cNvPr id="19" name="Google Shape;388;p18"/>
          <p:cNvSpPr txBox="1"/>
          <p:nvPr/>
        </p:nvSpPr>
        <p:spPr>
          <a:xfrm>
            <a:off x="375975" y="1373700"/>
            <a:ext cx="8950500" cy="319500"/>
          </a:xfrm>
          <a:prstGeom prst="rect">
            <a:avLst/>
          </a:prstGeom>
          <a:noFill/>
          <a:ln>
            <a:noFill/>
          </a:ln>
        </p:spPr>
        <p:txBody>
          <a:bodyPr spcFirstLastPara="1" wrap="square" lIns="91425" tIns="91425" rIns="91425" bIns="91425" anchor="ctr" anchorCtr="0">
            <a:noAutofit/>
          </a:bodyPr>
          <a:lstStyle/>
          <a:p>
            <a:pPr marL="0" marR="0" lvl="0" indent="0" algn="l" rtl="0">
              <a:lnSpc>
                <a:spcPct val="80000"/>
              </a:lnSpc>
              <a:spcBef>
                <a:spcPts val="0"/>
              </a:spcBef>
              <a:spcAft>
                <a:spcPts val="0"/>
              </a:spcAft>
              <a:buClr>
                <a:srgbClr val="000000"/>
              </a:buClr>
              <a:buSzPts val="2800"/>
              <a:buFont typeface="Arial"/>
              <a:buNone/>
            </a:pPr>
            <a:r>
              <a:rPr lang="en-US" sz="2800" b="1" i="0" u="none" strike="noStrike" cap="none">
                <a:solidFill>
                  <a:srgbClr val="741B47"/>
                </a:solidFill>
                <a:latin typeface="Calibri"/>
                <a:ea typeface="Calibri"/>
                <a:cs typeface="Calibri"/>
                <a:sym typeface="Calibri"/>
              </a:rPr>
              <a:t>¿CUÁNTO APRENDIMOS?</a:t>
            </a:r>
            <a:endParaRPr sz="3100" b="1" i="0" u="none" strike="noStrike" cap="none">
              <a:solidFill>
                <a:srgbClr val="741B47"/>
              </a:solidFill>
              <a:latin typeface="Calibri"/>
              <a:ea typeface="Calibri"/>
              <a:cs typeface="Calibri"/>
              <a:sym typeface="Calibri"/>
            </a:endParaRPr>
          </a:p>
        </p:txBody>
      </p:sp>
      <p:sp>
        <p:nvSpPr>
          <p:cNvPr id="20" name="Google Shape;392;p18"/>
          <p:cNvSpPr txBox="1"/>
          <p:nvPr/>
        </p:nvSpPr>
        <p:spPr>
          <a:xfrm>
            <a:off x="366450" y="1220100"/>
            <a:ext cx="4700400" cy="1536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None/>
            </a:pPr>
            <a:r>
              <a:rPr lang="en-US" sz="1400" b="1" i="0" u="none" strike="noStrike" cap="none" dirty="0">
                <a:solidFill>
                  <a:srgbClr val="000000"/>
                </a:solidFill>
                <a:latin typeface="Calibri"/>
                <a:ea typeface="Calibri"/>
                <a:cs typeface="Calibri"/>
                <a:sym typeface="Calibri"/>
              </a:rPr>
              <a:t>REVISEMOS</a:t>
            </a:r>
            <a:endParaRPr dirty="0"/>
          </a:p>
          <a:p>
            <a:pPr marL="0" marR="0" lvl="0" indent="0" algn="l" rtl="0">
              <a:lnSpc>
                <a:spcPct val="100000"/>
              </a:lnSpc>
              <a:spcBef>
                <a:spcPts val="0"/>
              </a:spcBef>
              <a:spcAft>
                <a:spcPts val="0"/>
              </a:spcAft>
              <a:buNone/>
            </a:pPr>
            <a:endParaRPr sz="1400" b="1" i="0" u="none" strike="noStrike" cap="none" dirty="0">
              <a:solidFill>
                <a:srgbClr val="000000"/>
              </a:solidFill>
              <a:latin typeface="Calibri"/>
              <a:ea typeface="Calibri"/>
              <a:cs typeface="Calibri"/>
              <a:sym typeface="Calibri"/>
            </a:endParaRPr>
          </a:p>
        </p:txBody>
      </p:sp>
      <p:sp>
        <p:nvSpPr>
          <p:cNvPr id="21" name="Google Shape;168;p5"/>
          <p:cNvSpPr txBox="1"/>
          <p:nvPr/>
        </p:nvSpPr>
        <p:spPr>
          <a:xfrm>
            <a:off x="4125175" y="1184197"/>
            <a:ext cx="466492" cy="521098"/>
          </a:xfrm>
          <a:prstGeom prst="rect">
            <a:avLst/>
          </a:prstGeom>
          <a:noFill/>
          <a:ln>
            <a:noFill/>
          </a:ln>
        </p:spPr>
        <p:txBody>
          <a:bodyPr spcFirstLastPara="1" wrap="square" lIns="91425" tIns="91425" rIns="91425" bIns="91425" anchor="ctr" anchorCtr="0">
            <a:noAutofit/>
          </a:bodyPr>
          <a:lstStyle/>
          <a:p>
            <a:pPr marL="0" marR="0" lvl="0" indent="0" algn="r" rtl="0">
              <a:lnSpc>
                <a:spcPct val="90000"/>
              </a:lnSpc>
              <a:spcBef>
                <a:spcPts val="0"/>
              </a:spcBef>
              <a:spcAft>
                <a:spcPts val="0"/>
              </a:spcAft>
              <a:buClr>
                <a:srgbClr val="000000"/>
              </a:buClr>
              <a:buSzPts val="6000"/>
              <a:buFont typeface="Arial"/>
              <a:buNone/>
            </a:pPr>
            <a:r>
              <a:rPr lang="en-US" sz="5000" b="0" i="0" u="none" strike="noStrike" cap="none" dirty="0" smtClean="0">
                <a:solidFill>
                  <a:srgbClr val="BA9BA5"/>
                </a:solidFill>
                <a:latin typeface="Calibri"/>
                <a:ea typeface="Calibri"/>
                <a:cs typeface="Calibri"/>
                <a:sym typeface="Calibri"/>
              </a:rPr>
              <a:t>4</a:t>
            </a:r>
            <a:endParaRPr sz="5000" b="0" i="0" u="none" strike="noStrike" cap="none" dirty="0">
              <a:solidFill>
                <a:srgbClr val="BA9BA5"/>
              </a:solidFill>
              <a:latin typeface="Calibri"/>
              <a:ea typeface="Calibri"/>
              <a:cs typeface="Calibri"/>
              <a:sym typeface="Calibri"/>
            </a:endParaRPr>
          </a:p>
        </p:txBody>
      </p:sp>
      <p:sp>
        <p:nvSpPr>
          <p:cNvPr id="22" name="Google Shape;391;p18"/>
          <p:cNvSpPr txBox="1"/>
          <p:nvPr/>
        </p:nvSpPr>
        <p:spPr>
          <a:xfrm>
            <a:off x="3205316" y="4158999"/>
            <a:ext cx="4994786" cy="774531"/>
          </a:xfrm>
          <a:prstGeom prst="rect">
            <a:avLst/>
          </a:prstGeom>
          <a:noFill/>
          <a:ln>
            <a:noFill/>
          </a:ln>
        </p:spPr>
        <p:txBody>
          <a:bodyPr spcFirstLastPara="1" wrap="square" lIns="91425" tIns="91425" rIns="91425" bIns="91425" anchor="ctr" anchorCtr="0">
            <a:noAutofit/>
          </a:bodyPr>
          <a:lstStyle/>
          <a:p>
            <a:pPr marL="0" marR="0" lvl="0" indent="0" algn="l" rtl="0">
              <a:lnSpc>
                <a:spcPct val="115000"/>
              </a:lnSpc>
              <a:spcBef>
                <a:spcPts val="0"/>
              </a:spcBef>
              <a:spcAft>
                <a:spcPts val="0"/>
              </a:spcAft>
              <a:buNone/>
            </a:pPr>
            <a:r>
              <a:rPr lang="en-US" sz="1600" b="0" i="0" u="none" strike="noStrike" cap="none" dirty="0" smtClean="0">
                <a:solidFill>
                  <a:srgbClr val="000000"/>
                </a:solidFill>
                <a:latin typeface="Calibri"/>
                <a:ea typeface="Calibri"/>
                <a:cs typeface="Calibri"/>
                <a:sym typeface="Calibri"/>
              </a:rPr>
              <a:t>¡</a:t>
            </a:r>
            <a:r>
              <a:rPr lang="en-US" sz="1600" b="0" i="0" u="none" strike="noStrike" cap="none" dirty="0" err="1">
                <a:solidFill>
                  <a:srgbClr val="000000"/>
                </a:solidFill>
                <a:latin typeface="Calibri"/>
                <a:ea typeface="Calibri"/>
                <a:cs typeface="Calibri"/>
                <a:sym typeface="Calibri"/>
              </a:rPr>
              <a:t>Ahora</a:t>
            </a:r>
            <a:r>
              <a:rPr lang="en-US" sz="1600" b="0" i="0" u="none" strike="noStrike" cap="none" dirty="0">
                <a:solidFill>
                  <a:srgbClr val="000000"/>
                </a:solidFill>
                <a:latin typeface="Calibri"/>
                <a:ea typeface="Calibri"/>
                <a:cs typeface="Calibri"/>
                <a:sym typeface="Calibri"/>
              </a:rPr>
              <a:t> </a:t>
            </a:r>
            <a:r>
              <a:rPr lang="en-US" sz="1600" b="0" i="0" u="none" strike="noStrike" cap="none" dirty="0" err="1">
                <a:solidFill>
                  <a:srgbClr val="000000"/>
                </a:solidFill>
                <a:latin typeface="Calibri"/>
                <a:ea typeface="Calibri"/>
                <a:cs typeface="Calibri"/>
                <a:sym typeface="Calibri"/>
              </a:rPr>
              <a:t>realizaremos</a:t>
            </a:r>
            <a:r>
              <a:rPr lang="en-US" sz="1600" b="0" i="0" u="none" strike="noStrike" cap="none" dirty="0">
                <a:solidFill>
                  <a:srgbClr val="000000"/>
                </a:solidFill>
                <a:latin typeface="Calibri"/>
                <a:ea typeface="Calibri"/>
                <a:cs typeface="Calibri"/>
                <a:sym typeface="Calibri"/>
              </a:rPr>
              <a:t> </a:t>
            </a:r>
            <a:r>
              <a:rPr lang="en-US" sz="1600" b="0" i="0" u="none" strike="noStrike" cap="none" dirty="0" err="1">
                <a:solidFill>
                  <a:srgbClr val="000000"/>
                </a:solidFill>
                <a:latin typeface="Calibri"/>
                <a:ea typeface="Calibri"/>
                <a:cs typeface="Calibri"/>
                <a:sym typeface="Calibri"/>
              </a:rPr>
              <a:t>una</a:t>
            </a:r>
            <a:r>
              <a:rPr lang="en-US" sz="1600" b="0" i="0" u="none" strike="noStrike" cap="none" dirty="0">
                <a:solidFill>
                  <a:srgbClr val="000000"/>
                </a:solidFill>
                <a:latin typeface="Calibri"/>
                <a:ea typeface="Calibri"/>
                <a:cs typeface="Calibri"/>
                <a:sym typeface="Calibri"/>
              </a:rPr>
              <a:t> </a:t>
            </a:r>
            <a:r>
              <a:rPr lang="en-US" sz="1600" b="0" i="0" u="none" strike="noStrike" cap="none" dirty="0" err="1">
                <a:solidFill>
                  <a:srgbClr val="000000"/>
                </a:solidFill>
                <a:latin typeface="Calibri"/>
                <a:ea typeface="Calibri"/>
                <a:cs typeface="Calibri"/>
                <a:sym typeface="Calibri"/>
              </a:rPr>
              <a:t>actividad</a:t>
            </a:r>
            <a:r>
              <a:rPr lang="en-US" sz="1600" b="0" i="0" u="none" strike="noStrike" cap="none" dirty="0">
                <a:solidFill>
                  <a:srgbClr val="000000"/>
                </a:solidFill>
                <a:latin typeface="Calibri"/>
                <a:ea typeface="Calibri"/>
                <a:cs typeface="Calibri"/>
                <a:sym typeface="Calibri"/>
              </a:rPr>
              <a:t> </a:t>
            </a:r>
            <a:r>
              <a:rPr lang="en-US" sz="1600" b="0" i="0" u="none" strike="noStrike" cap="none" dirty="0" err="1">
                <a:solidFill>
                  <a:srgbClr val="000000"/>
                </a:solidFill>
                <a:latin typeface="Calibri"/>
                <a:ea typeface="Calibri"/>
                <a:cs typeface="Calibri"/>
                <a:sym typeface="Calibri"/>
              </a:rPr>
              <a:t>que</a:t>
            </a:r>
            <a:r>
              <a:rPr lang="en-US" sz="1600" b="0" i="0" u="none" strike="noStrike" cap="none" dirty="0">
                <a:solidFill>
                  <a:srgbClr val="000000"/>
                </a:solidFill>
                <a:latin typeface="Calibri"/>
                <a:ea typeface="Calibri"/>
                <a:cs typeface="Calibri"/>
                <a:sym typeface="Calibri"/>
              </a:rPr>
              <a:t> resume </a:t>
            </a:r>
            <a:r>
              <a:rPr lang="en-US" sz="1600" b="0" i="0" u="none" strike="noStrike" cap="none" dirty="0" err="1">
                <a:solidFill>
                  <a:srgbClr val="000000"/>
                </a:solidFill>
                <a:latin typeface="Calibri"/>
                <a:ea typeface="Calibri"/>
                <a:cs typeface="Calibri"/>
                <a:sym typeface="Calibri"/>
              </a:rPr>
              <a:t>todo</a:t>
            </a:r>
            <a:r>
              <a:rPr lang="en-US" sz="1600" b="0" i="0" u="none" strike="noStrike" cap="none" dirty="0">
                <a:solidFill>
                  <a:srgbClr val="000000"/>
                </a:solidFill>
                <a:latin typeface="Calibri"/>
                <a:ea typeface="Calibri"/>
                <a:cs typeface="Calibri"/>
                <a:sym typeface="Calibri"/>
              </a:rPr>
              <a:t> lo </a:t>
            </a:r>
            <a:r>
              <a:rPr lang="en-US" sz="1600" b="0" i="0" u="none" strike="noStrike" cap="none" dirty="0" err="1">
                <a:solidFill>
                  <a:srgbClr val="000000"/>
                </a:solidFill>
                <a:latin typeface="Calibri"/>
                <a:ea typeface="Calibri"/>
                <a:cs typeface="Calibri"/>
                <a:sym typeface="Calibri"/>
              </a:rPr>
              <a:t>que</a:t>
            </a:r>
            <a:r>
              <a:rPr lang="en-US" sz="1600" b="0" i="0" u="none" strike="noStrike" cap="none" dirty="0">
                <a:solidFill>
                  <a:srgbClr val="000000"/>
                </a:solidFill>
                <a:latin typeface="Calibri"/>
                <a:ea typeface="Calibri"/>
                <a:cs typeface="Calibri"/>
                <a:sym typeface="Calibri"/>
              </a:rPr>
              <a:t> </a:t>
            </a:r>
            <a:r>
              <a:rPr lang="en-US" sz="1600" b="0" i="0" u="none" strike="noStrike" cap="none" dirty="0" err="1">
                <a:solidFill>
                  <a:srgbClr val="000000"/>
                </a:solidFill>
                <a:latin typeface="Calibri"/>
                <a:ea typeface="Calibri"/>
                <a:cs typeface="Calibri"/>
                <a:sym typeface="Calibri"/>
              </a:rPr>
              <a:t>hemos</a:t>
            </a:r>
            <a:r>
              <a:rPr lang="en-US" sz="1600" b="0" i="0" u="none" strike="noStrike" cap="none" dirty="0">
                <a:solidFill>
                  <a:srgbClr val="000000"/>
                </a:solidFill>
                <a:latin typeface="Calibri"/>
                <a:ea typeface="Calibri"/>
                <a:cs typeface="Calibri"/>
                <a:sym typeface="Calibri"/>
              </a:rPr>
              <a:t> </a:t>
            </a:r>
            <a:r>
              <a:rPr lang="en-US" sz="1600" b="0" i="0" u="none" strike="noStrike" cap="none" dirty="0" err="1">
                <a:solidFill>
                  <a:srgbClr val="000000"/>
                </a:solidFill>
                <a:latin typeface="Calibri"/>
                <a:ea typeface="Calibri"/>
                <a:cs typeface="Calibri"/>
                <a:sym typeface="Calibri"/>
              </a:rPr>
              <a:t>visto</a:t>
            </a:r>
            <a:r>
              <a:rPr lang="en-US" sz="1600" b="0" i="0" u="none" strike="noStrike" cap="none" dirty="0">
                <a:solidFill>
                  <a:srgbClr val="000000"/>
                </a:solidFill>
                <a:latin typeface="Calibri"/>
                <a:ea typeface="Calibri"/>
                <a:cs typeface="Calibri"/>
                <a:sym typeface="Calibri"/>
              </a:rPr>
              <a:t>! </a:t>
            </a:r>
            <a:r>
              <a:rPr lang="en-US" sz="1600" b="1" i="0" u="none" strike="noStrike" cap="none" dirty="0">
                <a:solidFill>
                  <a:srgbClr val="76384D"/>
                </a:solidFill>
                <a:latin typeface="Calibri"/>
                <a:ea typeface="Calibri"/>
                <a:cs typeface="Calibri"/>
                <a:sym typeface="Calibri"/>
              </a:rPr>
              <a:t>¡</a:t>
            </a:r>
            <a:r>
              <a:rPr lang="en-US" sz="1600" b="1" i="0" u="none" strike="noStrike" cap="none" dirty="0" err="1">
                <a:solidFill>
                  <a:srgbClr val="76384D"/>
                </a:solidFill>
                <a:latin typeface="Calibri"/>
                <a:ea typeface="Calibri"/>
                <a:cs typeface="Calibri"/>
                <a:sym typeface="Calibri"/>
              </a:rPr>
              <a:t>Atentos</a:t>
            </a:r>
            <a:r>
              <a:rPr lang="en-US" sz="1600" b="1" i="0" u="none" strike="noStrike" cap="none" dirty="0">
                <a:solidFill>
                  <a:srgbClr val="76384D"/>
                </a:solidFill>
                <a:latin typeface="Calibri"/>
                <a:ea typeface="Calibri"/>
                <a:cs typeface="Calibri"/>
                <a:sym typeface="Calibri"/>
              </a:rPr>
              <a:t>!</a:t>
            </a:r>
            <a:endParaRPr sz="1600" b="1" i="0" u="none" strike="noStrike" cap="none" dirty="0">
              <a:solidFill>
                <a:srgbClr val="76384D"/>
              </a:solidFill>
              <a:latin typeface="Calibri"/>
              <a:ea typeface="Calibri"/>
              <a:cs typeface="Calibri"/>
              <a:sym typeface="Calibri"/>
            </a:endParaRPr>
          </a:p>
        </p:txBody>
      </p:sp>
      <p:sp>
        <p:nvSpPr>
          <p:cNvPr id="24" name="Google Shape;445;p20"/>
          <p:cNvSpPr txBox="1"/>
          <p:nvPr/>
        </p:nvSpPr>
        <p:spPr>
          <a:xfrm>
            <a:off x="3205316" y="3336268"/>
            <a:ext cx="5250426" cy="774531"/>
          </a:xfrm>
          <a:prstGeom prst="rect">
            <a:avLst/>
          </a:prstGeom>
          <a:noFill/>
          <a:ln>
            <a:noFill/>
          </a:ln>
        </p:spPr>
        <p:txBody>
          <a:bodyPr spcFirstLastPara="1" wrap="square" lIns="91425" tIns="91425" rIns="91425" bIns="91425" anchor="ctr" anchorCtr="0">
            <a:noAutofit/>
          </a:bodyPr>
          <a:lstStyle/>
          <a:p>
            <a:pPr lvl="0">
              <a:lnSpc>
                <a:spcPct val="115000"/>
              </a:lnSpc>
              <a:buClr>
                <a:srgbClr val="741B47"/>
              </a:buClr>
              <a:buSzPts val="2000"/>
            </a:pPr>
            <a:r>
              <a:rPr lang="es-CL" sz="2000" b="1" dirty="0" smtClean="0">
                <a:solidFill>
                  <a:srgbClr val="741B47"/>
                </a:solidFill>
                <a:latin typeface="Calibri"/>
                <a:ea typeface="Calibri"/>
                <a:cs typeface="Calibri"/>
                <a:sym typeface="Calibri"/>
              </a:rPr>
              <a:t>ACEITES Y </a:t>
            </a:r>
            <a:r>
              <a:rPr lang="es-CL" sz="2000" dirty="0" smtClean="0">
                <a:solidFill>
                  <a:srgbClr val="FF0000"/>
                </a:solidFill>
                <a:latin typeface="Calibri"/>
                <a:ea typeface="Calibri"/>
                <a:cs typeface="Calibri"/>
                <a:sym typeface="Calibri"/>
              </a:rPr>
              <a:t>LUBRICANTES</a:t>
            </a:r>
            <a:endParaRPr lang="es-CL" sz="1600" b="1" dirty="0">
              <a:solidFill>
                <a:srgbClr val="76384D"/>
              </a:solidFill>
              <a:latin typeface="Calibri"/>
              <a:ea typeface="Calibri"/>
              <a:cs typeface="Calibri"/>
              <a:sym typeface="Calibri"/>
            </a:endParaRPr>
          </a:p>
        </p:txBody>
      </p:sp>
    </p:spTree>
  </p:cSld>
  <p:clrMapOvr>
    <a:masterClrMapping/>
  </p:clrMapOvr>
  <p:transition spd="med"/>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 name="Grupo 28"/>
          <p:cNvGrpSpPr/>
          <p:nvPr/>
        </p:nvGrpSpPr>
        <p:grpSpPr>
          <a:xfrm>
            <a:off x="-4655" y="1220100"/>
            <a:ext cx="9503942" cy="7003083"/>
            <a:chOff x="-4655" y="1220100"/>
            <a:chExt cx="9503942" cy="7003083"/>
          </a:xfrm>
        </p:grpSpPr>
        <p:sp>
          <p:nvSpPr>
            <p:cNvPr id="30" name="Google Shape;401;p19"/>
            <p:cNvSpPr txBox="1"/>
            <p:nvPr/>
          </p:nvSpPr>
          <p:spPr>
            <a:xfrm>
              <a:off x="366450" y="1220100"/>
              <a:ext cx="4700400" cy="1536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None/>
              </a:pPr>
              <a:r>
                <a:rPr lang="en-US" sz="1400" b="1" i="0" u="none" strike="noStrike" cap="none">
                  <a:solidFill>
                    <a:srgbClr val="000000"/>
                  </a:solidFill>
                  <a:latin typeface="Calibri"/>
                  <a:ea typeface="Calibri"/>
                  <a:cs typeface="Calibri"/>
                  <a:sym typeface="Calibri"/>
                </a:rPr>
                <a:t>ANTES DE COMENZAR LA ACTIVIDAD:</a:t>
              </a:r>
              <a:endParaRPr sz="1400" b="1"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None/>
              </a:pPr>
              <a:endParaRPr sz="1400" b="1" i="0" u="none" strike="noStrike" cap="none">
                <a:solidFill>
                  <a:srgbClr val="000000"/>
                </a:solidFill>
                <a:latin typeface="Calibri"/>
                <a:ea typeface="Calibri"/>
                <a:cs typeface="Calibri"/>
                <a:sym typeface="Calibri"/>
              </a:endParaRPr>
            </a:p>
          </p:txBody>
        </p:sp>
        <p:sp>
          <p:nvSpPr>
            <p:cNvPr id="31" name="Google Shape;402;p19"/>
            <p:cNvSpPr txBox="1"/>
            <p:nvPr/>
          </p:nvSpPr>
          <p:spPr>
            <a:xfrm>
              <a:off x="375977" y="1342004"/>
              <a:ext cx="1983765" cy="319500"/>
            </a:xfrm>
            <a:prstGeom prst="rect">
              <a:avLst/>
            </a:prstGeom>
            <a:noFill/>
            <a:ln>
              <a:noFill/>
            </a:ln>
          </p:spPr>
          <p:txBody>
            <a:bodyPr spcFirstLastPara="1" wrap="square" lIns="91425" tIns="91425" rIns="91425" bIns="91425" anchor="ctr" anchorCtr="0">
              <a:noAutofit/>
            </a:bodyPr>
            <a:lstStyle/>
            <a:p>
              <a:pPr marL="0" marR="0" lvl="0" indent="0" algn="l" rtl="0">
                <a:lnSpc>
                  <a:spcPct val="80000"/>
                </a:lnSpc>
                <a:spcBef>
                  <a:spcPts val="0"/>
                </a:spcBef>
                <a:spcAft>
                  <a:spcPts val="0"/>
                </a:spcAft>
                <a:buNone/>
              </a:pPr>
              <a:r>
                <a:rPr lang="en-US" sz="2800" b="1" i="0" u="none" strike="noStrike" cap="none">
                  <a:solidFill>
                    <a:srgbClr val="ED423D"/>
                  </a:solidFill>
                  <a:latin typeface="Calibri"/>
                  <a:ea typeface="Calibri"/>
                  <a:cs typeface="Calibri"/>
                  <a:sym typeface="Calibri"/>
                </a:rPr>
                <a:t>¡ATENCIÓN!</a:t>
              </a:r>
              <a:endParaRPr sz="3100" b="1" i="0" u="none" strike="noStrike" cap="none">
                <a:solidFill>
                  <a:srgbClr val="ED423D"/>
                </a:solidFill>
                <a:latin typeface="Calibri"/>
                <a:ea typeface="Calibri"/>
                <a:cs typeface="Calibri"/>
                <a:sym typeface="Calibri"/>
              </a:endParaRPr>
            </a:p>
          </p:txBody>
        </p:sp>
        <p:sp>
          <p:nvSpPr>
            <p:cNvPr id="32" name="Google Shape;404;p19"/>
            <p:cNvSpPr txBox="1"/>
            <p:nvPr/>
          </p:nvSpPr>
          <p:spPr>
            <a:xfrm>
              <a:off x="1229039" y="1922016"/>
              <a:ext cx="7934626"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US" b="1" i="0" u="none" strike="noStrike" cap="none" dirty="0" err="1" smtClean="0">
                  <a:solidFill>
                    <a:srgbClr val="741B47"/>
                  </a:solidFill>
                  <a:latin typeface="Calibri"/>
                  <a:ea typeface="Calibri"/>
                  <a:cs typeface="Calibri"/>
                  <a:sym typeface="Calibri"/>
                </a:rPr>
                <a:t>Materiales</a:t>
              </a:r>
              <a:r>
                <a:rPr lang="en-US" b="1" i="0" u="none" strike="noStrike" cap="none" dirty="0" smtClean="0">
                  <a:solidFill>
                    <a:srgbClr val="741B47"/>
                  </a:solidFill>
                  <a:latin typeface="Calibri"/>
                  <a:ea typeface="Calibri"/>
                  <a:cs typeface="Calibri"/>
                  <a:sym typeface="Calibri"/>
                </a:rPr>
                <a:t> </a:t>
              </a:r>
              <a:r>
                <a:rPr lang="en-US" b="1" i="0" u="none" strike="noStrike" cap="none" dirty="0" err="1" smtClean="0">
                  <a:solidFill>
                    <a:srgbClr val="741B47"/>
                  </a:solidFill>
                  <a:latin typeface="Calibri"/>
                  <a:ea typeface="Calibri"/>
                  <a:cs typeface="Calibri"/>
                  <a:sym typeface="Calibri"/>
                </a:rPr>
                <a:t>inflamables</a:t>
              </a:r>
              <a:r>
                <a:rPr lang="en-US" b="1" i="0" u="none" strike="noStrike" cap="none" dirty="0" smtClean="0">
                  <a:solidFill>
                    <a:srgbClr val="741B47"/>
                  </a:solidFill>
                  <a:latin typeface="Calibri"/>
                  <a:ea typeface="Calibri"/>
                  <a:cs typeface="Calibri"/>
                  <a:sym typeface="Calibri"/>
                </a:rPr>
                <a:t>: </a:t>
              </a:r>
              <a:r>
                <a:rPr lang="en-US" sz="1400" b="0" i="0" u="none" strike="noStrike" cap="none" dirty="0" err="1" smtClean="0">
                  <a:solidFill>
                    <a:schemeClr val="dk1"/>
                  </a:solidFill>
                  <a:latin typeface="Calibri"/>
                  <a:ea typeface="Calibri"/>
                  <a:cs typeface="Calibri"/>
                  <a:sym typeface="Calibri"/>
                </a:rPr>
                <a:t>Tener</a:t>
              </a:r>
              <a:r>
                <a:rPr lang="en-US" sz="1400" b="0" i="0" u="none" strike="noStrike" cap="none" dirty="0" smtClean="0">
                  <a:solidFill>
                    <a:schemeClr val="dk1"/>
                  </a:solidFill>
                  <a:latin typeface="Calibri"/>
                  <a:ea typeface="Calibri"/>
                  <a:cs typeface="Calibri"/>
                  <a:sym typeface="Calibri"/>
                </a:rPr>
                <a:t> </a:t>
              </a:r>
              <a:r>
                <a:rPr lang="en-US" sz="1400" b="0" i="0" u="none" strike="noStrike" cap="none" dirty="0" err="1">
                  <a:solidFill>
                    <a:schemeClr val="dk1"/>
                  </a:solidFill>
                  <a:latin typeface="Calibri"/>
                  <a:ea typeface="Calibri"/>
                  <a:cs typeface="Calibri"/>
                  <a:sym typeface="Calibri"/>
                </a:rPr>
                <a:t>máxima</a:t>
              </a:r>
              <a:r>
                <a:rPr lang="en-US" sz="1400" b="0" i="0" u="none" strike="noStrike" cap="none" dirty="0">
                  <a:solidFill>
                    <a:schemeClr val="dk1"/>
                  </a:solidFill>
                  <a:latin typeface="Calibri"/>
                  <a:ea typeface="Calibri"/>
                  <a:cs typeface="Calibri"/>
                  <a:sym typeface="Calibri"/>
                </a:rPr>
                <a:t> </a:t>
              </a:r>
              <a:r>
                <a:rPr lang="en-US" sz="1400" b="0" i="0" u="none" strike="noStrike" cap="none" dirty="0" err="1">
                  <a:solidFill>
                    <a:schemeClr val="dk1"/>
                  </a:solidFill>
                  <a:latin typeface="Calibri"/>
                  <a:ea typeface="Calibri"/>
                  <a:cs typeface="Calibri"/>
                  <a:sym typeface="Calibri"/>
                </a:rPr>
                <a:t>precaución</a:t>
              </a:r>
              <a:r>
                <a:rPr lang="en-US" sz="1400" b="0" i="0" u="none" strike="noStrike" cap="none" dirty="0">
                  <a:solidFill>
                    <a:schemeClr val="dk1"/>
                  </a:solidFill>
                  <a:latin typeface="Calibri"/>
                  <a:ea typeface="Calibri"/>
                  <a:cs typeface="Calibri"/>
                  <a:sym typeface="Calibri"/>
                </a:rPr>
                <a:t> al </a:t>
              </a:r>
              <a:r>
                <a:rPr lang="en-US" sz="1400" b="0" i="0" u="none" strike="noStrike" cap="none" dirty="0" err="1">
                  <a:solidFill>
                    <a:schemeClr val="dk1"/>
                  </a:solidFill>
                  <a:latin typeface="Calibri"/>
                  <a:ea typeface="Calibri"/>
                  <a:cs typeface="Calibri"/>
                  <a:sym typeface="Calibri"/>
                </a:rPr>
                <a:t>momento</a:t>
              </a:r>
              <a:r>
                <a:rPr lang="en-US" sz="1400" b="0" i="0" u="none" strike="noStrike" cap="none" dirty="0">
                  <a:solidFill>
                    <a:schemeClr val="dk1"/>
                  </a:solidFill>
                  <a:latin typeface="Calibri"/>
                  <a:ea typeface="Calibri"/>
                  <a:cs typeface="Calibri"/>
                  <a:sym typeface="Calibri"/>
                </a:rPr>
                <a:t> de  </a:t>
              </a:r>
              <a:r>
                <a:rPr lang="en-US" sz="1400" b="0" i="0" u="none" strike="noStrike" cap="none" dirty="0" err="1">
                  <a:solidFill>
                    <a:schemeClr val="dk1"/>
                  </a:solidFill>
                  <a:latin typeface="Calibri"/>
                  <a:ea typeface="Calibri"/>
                  <a:cs typeface="Calibri"/>
                  <a:sym typeface="Calibri"/>
                </a:rPr>
                <a:t>manipular</a:t>
              </a:r>
              <a:r>
                <a:rPr lang="en-US" sz="1400" b="0" i="0" u="none" strike="noStrike" cap="none" dirty="0">
                  <a:solidFill>
                    <a:schemeClr val="dk1"/>
                  </a:solidFill>
                  <a:latin typeface="Calibri"/>
                  <a:ea typeface="Calibri"/>
                  <a:cs typeface="Calibri"/>
                  <a:sym typeface="Calibri"/>
                </a:rPr>
                <a:t> o </a:t>
              </a:r>
              <a:r>
                <a:rPr lang="en-US" sz="1400" b="0" i="0" u="none" strike="noStrike" cap="none" dirty="0" err="1">
                  <a:solidFill>
                    <a:schemeClr val="dk1"/>
                  </a:solidFill>
                  <a:latin typeface="Calibri"/>
                  <a:ea typeface="Calibri"/>
                  <a:cs typeface="Calibri"/>
                  <a:sym typeface="Calibri"/>
                </a:rPr>
                <a:t>extraer</a:t>
              </a:r>
              <a:r>
                <a:rPr lang="en-US" sz="1400" b="0" i="0" u="none" strike="noStrike" cap="none" dirty="0">
                  <a:solidFill>
                    <a:schemeClr val="dk1"/>
                  </a:solidFill>
                  <a:latin typeface="Calibri"/>
                  <a:ea typeface="Calibri"/>
                  <a:cs typeface="Calibri"/>
                  <a:sym typeface="Calibri"/>
                </a:rPr>
                <a:t> el combustible de los </a:t>
              </a:r>
              <a:r>
                <a:rPr lang="en-US" sz="1400" b="0" i="0" u="none" strike="noStrike" cap="none" dirty="0" err="1">
                  <a:solidFill>
                    <a:schemeClr val="dk1"/>
                  </a:solidFill>
                  <a:latin typeface="Calibri"/>
                  <a:ea typeface="Calibri"/>
                  <a:cs typeface="Calibri"/>
                  <a:sym typeface="Calibri"/>
                </a:rPr>
                <a:t>sistemas</a:t>
              </a:r>
              <a:r>
                <a:rPr lang="en-US" sz="1400" b="0" i="0" u="none" strike="noStrike" cap="none" dirty="0">
                  <a:solidFill>
                    <a:schemeClr val="dk1"/>
                  </a:solidFill>
                  <a:latin typeface="Calibri"/>
                  <a:ea typeface="Calibri"/>
                  <a:cs typeface="Calibri"/>
                  <a:sym typeface="Calibri"/>
                </a:rPr>
                <a:t> del </a:t>
              </a:r>
              <a:r>
                <a:rPr lang="en-US" sz="1400" b="0" i="0" u="none" strike="noStrike" cap="none" dirty="0" err="1">
                  <a:solidFill>
                    <a:schemeClr val="dk1"/>
                  </a:solidFill>
                  <a:latin typeface="Calibri"/>
                  <a:ea typeface="Calibri"/>
                  <a:cs typeface="Calibri"/>
                  <a:sym typeface="Calibri"/>
                </a:rPr>
                <a:t>vehículo</a:t>
              </a:r>
              <a:r>
                <a:rPr lang="en-US" sz="1400" b="0" i="0" u="none" strike="noStrike" cap="none" dirty="0">
                  <a:solidFill>
                    <a:schemeClr val="dk1"/>
                  </a:solidFill>
                  <a:latin typeface="Calibri"/>
                  <a:ea typeface="Calibri"/>
                  <a:cs typeface="Calibri"/>
                  <a:sym typeface="Calibri"/>
                </a:rPr>
                <a:t> (</a:t>
              </a:r>
              <a:r>
                <a:rPr lang="en-US" sz="1400" b="0" i="0" u="none" strike="noStrike" cap="none" dirty="0" err="1">
                  <a:solidFill>
                    <a:schemeClr val="dk1"/>
                  </a:solidFill>
                  <a:latin typeface="Calibri"/>
                  <a:ea typeface="Calibri"/>
                  <a:cs typeface="Calibri"/>
                  <a:sym typeface="Calibri"/>
                </a:rPr>
                <a:t>bomba</a:t>
              </a:r>
              <a:r>
                <a:rPr lang="en-US" sz="1400" b="0" i="0" u="none" strike="noStrike" cap="none" dirty="0">
                  <a:solidFill>
                    <a:schemeClr val="dk1"/>
                  </a:solidFill>
                  <a:latin typeface="Calibri"/>
                  <a:ea typeface="Calibri"/>
                  <a:cs typeface="Calibri"/>
                  <a:sym typeface="Calibri"/>
                </a:rPr>
                <a:t> combustible, </a:t>
              </a:r>
              <a:r>
                <a:rPr lang="en-US" sz="1400" b="0" i="0" u="none" strike="noStrike" cap="none" dirty="0" err="1">
                  <a:solidFill>
                    <a:schemeClr val="dk1"/>
                  </a:solidFill>
                  <a:latin typeface="Calibri"/>
                  <a:ea typeface="Calibri"/>
                  <a:cs typeface="Calibri"/>
                  <a:sym typeface="Calibri"/>
                </a:rPr>
                <a:t>mangueras</a:t>
              </a:r>
              <a:r>
                <a:rPr lang="en-US" sz="1400" b="0" i="0" u="none" strike="noStrike" cap="none" dirty="0">
                  <a:solidFill>
                    <a:schemeClr val="dk1"/>
                  </a:solidFill>
                  <a:latin typeface="Calibri"/>
                  <a:ea typeface="Calibri"/>
                  <a:cs typeface="Calibri"/>
                  <a:sym typeface="Calibri"/>
                </a:rPr>
                <a:t> de </a:t>
              </a:r>
              <a:r>
                <a:rPr lang="en-US" sz="1400" b="0" i="0" u="none" strike="noStrike" cap="none" dirty="0" err="1">
                  <a:solidFill>
                    <a:schemeClr val="dk1"/>
                  </a:solidFill>
                  <a:latin typeface="Calibri"/>
                  <a:ea typeface="Calibri"/>
                  <a:cs typeface="Calibri"/>
                  <a:sym typeface="Calibri"/>
                </a:rPr>
                <a:t>inyección</a:t>
              </a:r>
              <a:r>
                <a:rPr lang="en-US" sz="1400" b="0" i="0" u="none" strike="noStrike" cap="none" dirty="0">
                  <a:solidFill>
                    <a:schemeClr val="dk1"/>
                  </a:solidFill>
                  <a:latin typeface="Calibri"/>
                  <a:ea typeface="Calibri"/>
                  <a:cs typeface="Calibri"/>
                  <a:sym typeface="Calibri"/>
                </a:rPr>
                <a:t>, </a:t>
              </a:r>
              <a:r>
                <a:rPr lang="en-US" sz="1400" b="0" i="0" u="none" strike="noStrike" cap="none" dirty="0" err="1">
                  <a:solidFill>
                    <a:schemeClr val="dk1"/>
                  </a:solidFill>
                  <a:latin typeface="Calibri"/>
                  <a:ea typeface="Calibri"/>
                  <a:cs typeface="Calibri"/>
                  <a:sym typeface="Calibri"/>
                </a:rPr>
                <a:t>etc</a:t>
              </a:r>
              <a:r>
                <a:rPr lang="en-US" sz="1400" b="0" i="0" u="none" strike="noStrike" cap="none" dirty="0">
                  <a:solidFill>
                    <a:schemeClr val="dk1"/>
                  </a:solidFill>
                  <a:latin typeface="Calibri"/>
                  <a:ea typeface="Calibri"/>
                  <a:cs typeface="Calibri"/>
                  <a:sym typeface="Calibri"/>
                </a:rPr>
                <a:t>). </a:t>
              </a:r>
              <a:endParaRPr sz="1400" b="0" i="0" u="none" strike="noStrike" cap="none" dirty="0">
                <a:solidFill>
                  <a:schemeClr val="dk1"/>
                </a:solidFill>
                <a:latin typeface="Calibri"/>
                <a:ea typeface="Calibri"/>
                <a:cs typeface="Calibri"/>
                <a:sym typeface="Calibri"/>
              </a:endParaRPr>
            </a:p>
          </p:txBody>
        </p:sp>
        <p:sp>
          <p:nvSpPr>
            <p:cNvPr id="33" name="Google Shape;405;p19"/>
            <p:cNvSpPr txBox="1"/>
            <p:nvPr/>
          </p:nvSpPr>
          <p:spPr>
            <a:xfrm>
              <a:off x="1229039" y="2672931"/>
              <a:ext cx="7669155" cy="738623"/>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US" b="1" i="0" u="none" strike="noStrike" cap="none" dirty="0" err="1" smtClean="0">
                  <a:solidFill>
                    <a:srgbClr val="741B47"/>
                  </a:solidFill>
                  <a:latin typeface="Calibri"/>
                  <a:ea typeface="Calibri"/>
                  <a:cs typeface="Calibri"/>
                  <a:sym typeface="Calibri"/>
                </a:rPr>
                <a:t>Protección</a:t>
              </a:r>
              <a:r>
                <a:rPr lang="en-US" b="1" i="0" u="none" strike="noStrike" cap="none" dirty="0" smtClean="0">
                  <a:solidFill>
                    <a:srgbClr val="741B47"/>
                  </a:solidFill>
                  <a:latin typeface="Calibri"/>
                  <a:ea typeface="Calibri"/>
                  <a:cs typeface="Calibri"/>
                  <a:sym typeface="Calibri"/>
                </a:rPr>
                <a:t> </a:t>
              </a:r>
              <a:r>
                <a:rPr lang="en-US" b="1" i="0" u="none" strike="noStrike" cap="none" dirty="0" err="1" smtClean="0">
                  <a:solidFill>
                    <a:srgbClr val="741B47"/>
                  </a:solidFill>
                  <a:latin typeface="Calibri"/>
                  <a:ea typeface="Calibri"/>
                  <a:cs typeface="Calibri"/>
                  <a:sym typeface="Calibri"/>
                </a:rPr>
                <a:t>obligatoria</a:t>
              </a:r>
              <a:r>
                <a:rPr lang="en-US" b="1" i="0" u="none" strike="noStrike" cap="none" dirty="0" smtClean="0">
                  <a:solidFill>
                    <a:srgbClr val="741B47"/>
                  </a:solidFill>
                  <a:latin typeface="Calibri"/>
                  <a:ea typeface="Calibri"/>
                  <a:cs typeface="Calibri"/>
                  <a:sym typeface="Calibri"/>
                </a:rPr>
                <a:t> de la vista: </a:t>
              </a:r>
              <a:r>
                <a:rPr lang="en-US" sz="1400" b="0" i="0" u="none" strike="noStrike" cap="none" dirty="0" smtClean="0">
                  <a:solidFill>
                    <a:schemeClr val="dk1"/>
                  </a:solidFill>
                  <a:latin typeface="Calibri"/>
                  <a:ea typeface="Calibri"/>
                  <a:cs typeface="Calibri"/>
                  <a:sym typeface="Calibri"/>
                </a:rPr>
                <a:t>Se </a:t>
              </a:r>
              <a:r>
                <a:rPr lang="en-US" sz="1400" b="0" i="0" u="none" strike="noStrike" cap="none" dirty="0" err="1">
                  <a:solidFill>
                    <a:schemeClr val="dk1"/>
                  </a:solidFill>
                  <a:latin typeface="Calibri"/>
                  <a:ea typeface="Calibri"/>
                  <a:cs typeface="Calibri"/>
                  <a:sym typeface="Calibri"/>
                </a:rPr>
                <a:t>utilizarán</a:t>
              </a:r>
              <a:r>
                <a:rPr lang="en-US" sz="1400" b="0" i="0" u="none" strike="noStrike" cap="none" dirty="0">
                  <a:solidFill>
                    <a:schemeClr val="dk1"/>
                  </a:solidFill>
                  <a:latin typeface="Calibri"/>
                  <a:ea typeface="Calibri"/>
                  <a:cs typeface="Calibri"/>
                  <a:sym typeface="Calibri"/>
                </a:rPr>
                <a:t> </a:t>
              </a:r>
              <a:r>
                <a:rPr lang="en-US" sz="1400" b="0" i="0" u="none" strike="noStrike" cap="none" dirty="0" err="1">
                  <a:solidFill>
                    <a:schemeClr val="dk1"/>
                  </a:solidFill>
                  <a:latin typeface="Calibri"/>
                  <a:ea typeface="Calibri"/>
                  <a:cs typeface="Calibri"/>
                  <a:sym typeface="Calibri"/>
                </a:rPr>
                <a:t>antiparras</a:t>
              </a:r>
              <a:r>
                <a:rPr lang="en-US" sz="1400" b="0" i="0" u="none" strike="noStrike" cap="none" dirty="0">
                  <a:solidFill>
                    <a:schemeClr val="dk1"/>
                  </a:solidFill>
                  <a:latin typeface="Calibri"/>
                  <a:ea typeface="Calibri"/>
                  <a:cs typeface="Calibri"/>
                  <a:sym typeface="Calibri"/>
                </a:rPr>
                <a:t> </a:t>
              </a:r>
              <a:r>
                <a:rPr lang="en-US" sz="1400" b="0" i="0" u="none" strike="noStrike" cap="none" dirty="0" err="1">
                  <a:solidFill>
                    <a:schemeClr val="dk1"/>
                  </a:solidFill>
                  <a:latin typeface="Calibri"/>
                  <a:ea typeface="Calibri"/>
                  <a:cs typeface="Calibri"/>
                  <a:sym typeface="Calibri"/>
                </a:rPr>
                <a:t>siempre</a:t>
              </a:r>
              <a:r>
                <a:rPr lang="en-US" sz="1400" b="0" i="0" u="none" strike="noStrike" cap="none" dirty="0">
                  <a:solidFill>
                    <a:schemeClr val="dk1"/>
                  </a:solidFill>
                  <a:latin typeface="Calibri"/>
                  <a:ea typeface="Calibri"/>
                  <a:cs typeface="Calibri"/>
                  <a:sym typeface="Calibri"/>
                </a:rPr>
                <a:t> </a:t>
              </a:r>
              <a:r>
                <a:rPr lang="en-US" sz="1400" b="0" i="0" u="none" strike="noStrike" cap="none" dirty="0" err="1">
                  <a:solidFill>
                    <a:schemeClr val="dk1"/>
                  </a:solidFill>
                  <a:latin typeface="Calibri"/>
                  <a:ea typeface="Calibri"/>
                  <a:cs typeface="Calibri"/>
                  <a:sym typeface="Calibri"/>
                </a:rPr>
                <a:t>que</a:t>
              </a:r>
              <a:r>
                <a:rPr lang="en-US" sz="1400" b="0" i="0" u="none" strike="noStrike" cap="none" dirty="0">
                  <a:solidFill>
                    <a:schemeClr val="dk1"/>
                  </a:solidFill>
                  <a:latin typeface="Calibri"/>
                  <a:ea typeface="Calibri"/>
                  <a:cs typeface="Calibri"/>
                  <a:sym typeface="Calibri"/>
                </a:rPr>
                <a:t> </a:t>
              </a:r>
              <a:r>
                <a:rPr lang="en-US" sz="1400" b="0" i="0" u="none" strike="noStrike" cap="none" dirty="0" err="1">
                  <a:solidFill>
                    <a:schemeClr val="dk1"/>
                  </a:solidFill>
                  <a:latin typeface="Calibri"/>
                  <a:ea typeface="Calibri"/>
                  <a:cs typeface="Calibri"/>
                  <a:sym typeface="Calibri"/>
                </a:rPr>
                <a:t>exista</a:t>
              </a:r>
              <a:r>
                <a:rPr lang="en-US" sz="1400" b="0" i="0" u="none" strike="noStrike" cap="none" dirty="0">
                  <a:solidFill>
                    <a:schemeClr val="dk1"/>
                  </a:solidFill>
                  <a:latin typeface="Calibri"/>
                  <a:ea typeface="Calibri"/>
                  <a:cs typeface="Calibri"/>
                  <a:sym typeface="Calibri"/>
                </a:rPr>
                <a:t> </a:t>
              </a:r>
              <a:r>
                <a:rPr lang="en-US" sz="1400" b="0" i="0" u="none" strike="noStrike" cap="none" dirty="0" err="1">
                  <a:solidFill>
                    <a:schemeClr val="dk1"/>
                  </a:solidFill>
                  <a:latin typeface="Calibri"/>
                  <a:ea typeface="Calibri"/>
                  <a:cs typeface="Calibri"/>
                  <a:sym typeface="Calibri"/>
                </a:rPr>
                <a:t>riesgo</a:t>
              </a:r>
              <a:r>
                <a:rPr lang="en-US" sz="1400" b="0" i="0" u="none" strike="noStrike" cap="none" dirty="0">
                  <a:solidFill>
                    <a:schemeClr val="dk1"/>
                  </a:solidFill>
                  <a:latin typeface="Calibri"/>
                  <a:ea typeface="Calibri"/>
                  <a:cs typeface="Calibri"/>
                  <a:sym typeface="Calibri"/>
                </a:rPr>
                <a:t> de </a:t>
              </a:r>
              <a:r>
                <a:rPr lang="en-US" sz="1400" b="0" i="0" u="none" strike="noStrike" cap="none" dirty="0" err="1">
                  <a:solidFill>
                    <a:schemeClr val="dk1"/>
                  </a:solidFill>
                  <a:latin typeface="Calibri"/>
                  <a:ea typeface="Calibri"/>
                  <a:cs typeface="Calibri"/>
                  <a:sym typeface="Calibri"/>
                </a:rPr>
                <a:t>proyección</a:t>
              </a:r>
              <a:r>
                <a:rPr lang="en-US" sz="1400" b="0" i="0" u="none" strike="noStrike" cap="none" dirty="0">
                  <a:solidFill>
                    <a:schemeClr val="dk1"/>
                  </a:solidFill>
                  <a:latin typeface="Calibri"/>
                  <a:ea typeface="Calibri"/>
                  <a:cs typeface="Calibri"/>
                  <a:sym typeface="Calibri"/>
                </a:rPr>
                <a:t> de </a:t>
              </a:r>
              <a:r>
                <a:rPr lang="en-US" sz="1400" b="0" i="0" u="none" strike="noStrike" cap="none" dirty="0" err="1">
                  <a:solidFill>
                    <a:schemeClr val="dk1"/>
                  </a:solidFill>
                  <a:latin typeface="Calibri"/>
                  <a:ea typeface="Calibri"/>
                  <a:cs typeface="Calibri"/>
                  <a:sym typeface="Calibri"/>
                </a:rPr>
                <a:t>partículas</a:t>
              </a:r>
              <a:r>
                <a:rPr lang="en-US" sz="1400" b="0" i="0" u="none" strike="noStrike" cap="none" dirty="0">
                  <a:solidFill>
                    <a:schemeClr val="dk1"/>
                  </a:solidFill>
                  <a:latin typeface="Calibri"/>
                  <a:ea typeface="Calibri"/>
                  <a:cs typeface="Calibri"/>
                  <a:sym typeface="Calibri"/>
                </a:rPr>
                <a:t> a los </a:t>
              </a:r>
              <a:r>
                <a:rPr lang="en-US" sz="1400" b="0" i="0" u="none" strike="noStrike" cap="none" dirty="0" err="1">
                  <a:solidFill>
                    <a:schemeClr val="dk1"/>
                  </a:solidFill>
                  <a:latin typeface="Calibri"/>
                  <a:ea typeface="Calibri"/>
                  <a:cs typeface="Calibri"/>
                  <a:sym typeface="Calibri"/>
                </a:rPr>
                <a:t>ojos</a:t>
              </a:r>
              <a:r>
                <a:rPr lang="en-US" sz="1400" b="0" i="0" u="none" strike="noStrike" cap="none" dirty="0">
                  <a:solidFill>
                    <a:schemeClr val="dk1"/>
                  </a:solidFill>
                  <a:latin typeface="Calibri"/>
                  <a:ea typeface="Calibri"/>
                  <a:cs typeface="Calibri"/>
                  <a:sym typeface="Calibri"/>
                </a:rPr>
                <a:t>. (</a:t>
              </a:r>
              <a:r>
                <a:rPr lang="en-US" sz="1400" b="0" i="0" u="none" strike="noStrike" cap="none" dirty="0" err="1">
                  <a:solidFill>
                    <a:schemeClr val="dk1"/>
                  </a:solidFill>
                  <a:latin typeface="Calibri"/>
                  <a:ea typeface="Calibri"/>
                  <a:cs typeface="Calibri"/>
                  <a:sym typeface="Calibri"/>
                </a:rPr>
                <a:t>aceites</a:t>
              </a:r>
              <a:r>
                <a:rPr lang="en-US" sz="1400" b="0" i="0" u="none" strike="noStrike" cap="none" dirty="0">
                  <a:solidFill>
                    <a:schemeClr val="dk1"/>
                  </a:solidFill>
                  <a:latin typeface="Calibri"/>
                  <a:ea typeface="Calibri"/>
                  <a:cs typeface="Calibri"/>
                  <a:sym typeface="Calibri"/>
                </a:rPr>
                <a:t>, </a:t>
              </a:r>
              <a:r>
                <a:rPr lang="en-US" sz="1400" b="0" i="0" u="none" strike="noStrike" cap="none" dirty="0" err="1">
                  <a:solidFill>
                    <a:schemeClr val="dk1"/>
                  </a:solidFill>
                  <a:latin typeface="Calibri"/>
                  <a:ea typeface="Calibri"/>
                  <a:cs typeface="Calibri"/>
                  <a:sym typeface="Calibri"/>
                </a:rPr>
                <a:t>líquidos</a:t>
              </a:r>
              <a:r>
                <a:rPr lang="en-US" sz="1400" b="0" i="0" u="none" strike="noStrike" cap="none" dirty="0">
                  <a:solidFill>
                    <a:schemeClr val="dk1"/>
                  </a:solidFill>
                  <a:latin typeface="Calibri"/>
                  <a:ea typeface="Calibri"/>
                  <a:cs typeface="Calibri"/>
                  <a:sym typeface="Calibri"/>
                </a:rPr>
                <a:t> </a:t>
              </a:r>
              <a:r>
                <a:rPr lang="en-US" sz="1400" b="0" i="0" u="none" strike="noStrike" cap="none" dirty="0" err="1">
                  <a:solidFill>
                    <a:schemeClr val="dk1"/>
                  </a:solidFill>
                  <a:latin typeface="Calibri"/>
                  <a:ea typeface="Calibri"/>
                  <a:cs typeface="Calibri"/>
                  <a:sym typeface="Calibri"/>
                </a:rPr>
                <a:t>refrigerantes</a:t>
              </a:r>
              <a:r>
                <a:rPr lang="en-US" sz="1400" b="0" i="0" u="none" strike="noStrike" cap="none" dirty="0">
                  <a:solidFill>
                    <a:schemeClr val="dk1"/>
                  </a:solidFill>
                  <a:latin typeface="Calibri"/>
                  <a:ea typeface="Calibri"/>
                  <a:cs typeface="Calibri"/>
                  <a:sym typeface="Calibri"/>
                </a:rPr>
                <a:t> y de </a:t>
              </a:r>
              <a:r>
                <a:rPr lang="en-US" sz="1400" b="0" i="0" u="none" strike="noStrike" cap="none" dirty="0" err="1">
                  <a:solidFill>
                    <a:schemeClr val="dk1"/>
                  </a:solidFill>
                  <a:latin typeface="Calibri"/>
                  <a:ea typeface="Calibri"/>
                  <a:cs typeface="Calibri"/>
                  <a:sym typeface="Calibri"/>
                </a:rPr>
                <a:t>freno</a:t>
              </a:r>
              <a:r>
                <a:rPr lang="en-US" sz="1400" b="0" i="0" u="none" strike="noStrike" cap="none" dirty="0">
                  <a:solidFill>
                    <a:schemeClr val="dk1"/>
                  </a:solidFill>
                  <a:latin typeface="Calibri"/>
                  <a:ea typeface="Calibri"/>
                  <a:cs typeface="Calibri"/>
                  <a:sym typeface="Calibri"/>
                </a:rPr>
                <a:t>, </a:t>
              </a:r>
              <a:r>
                <a:rPr lang="en-US" sz="1400" b="0" i="0" u="none" strike="noStrike" cap="none" dirty="0" err="1">
                  <a:solidFill>
                    <a:schemeClr val="dk1"/>
                  </a:solidFill>
                  <a:latin typeface="Calibri"/>
                  <a:ea typeface="Calibri"/>
                  <a:cs typeface="Calibri"/>
                  <a:sym typeface="Calibri"/>
                </a:rPr>
                <a:t>virutas</a:t>
              </a:r>
              <a:r>
                <a:rPr lang="en-US" sz="1400" b="0" i="0" u="none" strike="noStrike" cap="none" dirty="0">
                  <a:solidFill>
                    <a:schemeClr val="dk1"/>
                  </a:solidFill>
                  <a:latin typeface="Calibri"/>
                  <a:ea typeface="Calibri"/>
                  <a:cs typeface="Calibri"/>
                  <a:sym typeface="Calibri"/>
                </a:rPr>
                <a:t> del disco de </a:t>
              </a:r>
              <a:r>
                <a:rPr lang="en-US" sz="1400" b="0" i="0" u="none" strike="noStrike" cap="none" dirty="0" err="1">
                  <a:solidFill>
                    <a:schemeClr val="dk1"/>
                  </a:solidFill>
                  <a:latin typeface="Calibri"/>
                  <a:ea typeface="Calibri"/>
                  <a:cs typeface="Calibri"/>
                  <a:sym typeface="Calibri"/>
                </a:rPr>
                <a:t>freno</a:t>
              </a:r>
              <a:r>
                <a:rPr lang="en-US" sz="1400" b="0" i="0" u="none" strike="noStrike" cap="none" dirty="0">
                  <a:solidFill>
                    <a:schemeClr val="dk1"/>
                  </a:solidFill>
                  <a:latin typeface="Calibri"/>
                  <a:ea typeface="Calibri"/>
                  <a:cs typeface="Calibri"/>
                  <a:sym typeface="Calibri"/>
                </a:rPr>
                <a:t>, </a:t>
              </a:r>
              <a:r>
                <a:rPr lang="en-US" sz="1400" b="0" i="0" u="none" strike="noStrike" cap="none" dirty="0" err="1">
                  <a:solidFill>
                    <a:schemeClr val="dk1"/>
                  </a:solidFill>
                  <a:latin typeface="Calibri"/>
                  <a:ea typeface="Calibri"/>
                  <a:cs typeface="Calibri"/>
                  <a:sym typeface="Calibri"/>
                </a:rPr>
                <a:t>uso</a:t>
              </a:r>
              <a:r>
                <a:rPr lang="en-US" sz="1400" b="0" i="0" u="none" strike="noStrike" cap="none" dirty="0">
                  <a:solidFill>
                    <a:schemeClr val="dk1"/>
                  </a:solidFill>
                  <a:latin typeface="Calibri"/>
                  <a:ea typeface="Calibri"/>
                  <a:cs typeface="Calibri"/>
                  <a:sym typeface="Calibri"/>
                </a:rPr>
                <a:t> de </a:t>
              </a:r>
              <a:r>
                <a:rPr lang="en-US" sz="1400" b="0" i="0" u="none" strike="noStrike" cap="none" dirty="0" err="1">
                  <a:solidFill>
                    <a:schemeClr val="dk1"/>
                  </a:solidFill>
                  <a:latin typeface="Calibri"/>
                  <a:ea typeface="Calibri"/>
                  <a:cs typeface="Calibri"/>
                  <a:sym typeface="Calibri"/>
                </a:rPr>
                <a:t>circuitos</a:t>
              </a:r>
              <a:r>
                <a:rPr lang="en-US" sz="1400" b="0" i="0" u="none" strike="noStrike" cap="none" dirty="0">
                  <a:solidFill>
                    <a:schemeClr val="dk1"/>
                  </a:solidFill>
                  <a:latin typeface="Calibri"/>
                  <a:ea typeface="Calibri"/>
                  <a:cs typeface="Calibri"/>
                  <a:sym typeface="Calibri"/>
                </a:rPr>
                <a:t> </a:t>
              </a:r>
              <a:r>
                <a:rPr lang="en-US" sz="1400" b="0" i="0" u="none" strike="noStrike" cap="none" dirty="0" err="1">
                  <a:solidFill>
                    <a:schemeClr val="dk1"/>
                  </a:solidFill>
                  <a:latin typeface="Calibri"/>
                  <a:ea typeface="Calibri"/>
                  <a:cs typeface="Calibri"/>
                  <a:sym typeface="Calibri"/>
                </a:rPr>
                <a:t>eléctricos</a:t>
              </a:r>
              <a:r>
                <a:rPr lang="en-US" sz="1400" b="0" i="0" u="none" strike="noStrike" cap="none" dirty="0">
                  <a:solidFill>
                    <a:schemeClr val="dk1"/>
                  </a:solidFill>
                  <a:latin typeface="Calibri"/>
                  <a:ea typeface="Calibri"/>
                  <a:cs typeface="Calibri"/>
                  <a:sym typeface="Calibri"/>
                </a:rPr>
                <a:t>, </a:t>
              </a:r>
              <a:r>
                <a:rPr lang="en-US" sz="1400" b="0" i="0" u="none" strike="noStrike" cap="none" dirty="0" err="1">
                  <a:solidFill>
                    <a:schemeClr val="dk1"/>
                  </a:solidFill>
                  <a:latin typeface="Calibri"/>
                  <a:ea typeface="Calibri"/>
                  <a:cs typeface="Calibri"/>
                  <a:sym typeface="Calibri"/>
                </a:rPr>
                <a:t>etc</a:t>
              </a:r>
              <a:r>
                <a:rPr lang="en-US" sz="1400" b="0" i="0" u="none" strike="noStrike" cap="none" dirty="0">
                  <a:solidFill>
                    <a:schemeClr val="dk1"/>
                  </a:solidFill>
                  <a:latin typeface="Calibri"/>
                  <a:ea typeface="Calibri"/>
                  <a:cs typeface="Calibri"/>
                  <a:sym typeface="Calibri"/>
                </a:rPr>
                <a:t>).</a:t>
              </a:r>
              <a:endParaRPr sz="1400" b="0" i="0" u="none" strike="noStrike" cap="none" dirty="0">
                <a:solidFill>
                  <a:schemeClr val="dk1"/>
                </a:solidFill>
                <a:latin typeface="Calibri"/>
                <a:ea typeface="Calibri"/>
                <a:cs typeface="Calibri"/>
                <a:sym typeface="Calibri"/>
              </a:endParaRPr>
            </a:p>
          </p:txBody>
        </p:sp>
        <p:sp>
          <p:nvSpPr>
            <p:cNvPr id="34" name="Google Shape;406;p19"/>
            <p:cNvSpPr txBox="1"/>
            <p:nvPr/>
          </p:nvSpPr>
          <p:spPr>
            <a:xfrm>
              <a:off x="1229039" y="4508604"/>
              <a:ext cx="7934626"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US" b="1" i="0" u="none" strike="noStrike" cap="none" dirty="0" err="1" smtClean="0">
                  <a:solidFill>
                    <a:srgbClr val="741B47"/>
                  </a:solidFill>
                  <a:latin typeface="Calibri"/>
                  <a:ea typeface="Calibri"/>
                  <a:cs typeface="Calibri"/>
                  <a:sym typeface="Calibri"/>
                </a:rPr>
                <a:t>Protección</a:t>
              </a:r>
              <a:r>
                <a:rPr lang="en-US" b="1" i="0" u="none" strike="noStrike" cap="none" dirty="0" smtClean="0">
                  <a:solidFill>
                    <a:srgbClr val="741B47"/>
                  </a:solidFill>
                  <a:latin typeface="Calibri"/>
                  <a:ea typeface="Calibri"/>
                  <a:cs typeface="Calibri"/>
                  <a:sym typeface="Calibri"/>
                </a:rPr>
                <a:t> </a:t>
              </a:r>
              <a:r>
                <a:rPr lang="en-US" b="1" i="0" u="none" strike="noStrike" cap="none" dirty="0" err="1" smtClean="0">
                  <a:solidFill>
                    <a:srgbClr val="741B47"/>
                  </a:solidFill>
                  <a:latin typeface="Calibri"/>
                  <a:ea typeface="Calibri"/>
                  <a:cs typeface="Calibri"/>
                  <a:sym typeface="Calibri"/>
                </a:rPr>
                <a:t>obligatoria</a:t>
              </a:r>
              <a:r>
                <a:rPr lang="en-US" b="1" i="0" u="none" strike="noStrike" cap="none" dirty="0" smtClean="0">
                  <a:solidFill>
                    <a:srgbClr val="741B47"/>
                  </a:solidFill>
                  <a:latin typeface="Calibri"/>
                  <a:ea typeface="Calibri"/>
                  <a:cs typeface="Calibri"/>
                  <a:sym typeface="Calibri"/>
                </a:rPr>
                <a:t> de los pies: </a:t>
              </a:r>
              <a:r>
                <a:rPr lang="en-US" sz="1400" b="0" i="0" u="none" strike="noStrike" cap="none" dirty="0" err="1" smtClean="0">
                  <a:solidFill>
                    <a:srgbClr val="000000"/>
                  </a:solidFill>
                  <a:latin typeface="Calibri"/>
                  <a:ea typeface="Calibri"/>
                  <a:cs typeface="Calibri"/>
                  <a:sym typeface="Calibri"/>
                </a:rPr>
                <a:t>Uso</a:t>
              </a:r>
              <a:r>
                <a:rPr lang="en-US" sz="1400" b="0" i="0" u="none" strike="noStrike" cap="none" dirty="0" smtClean="0">
                  <a:solidFill>
                    <a:srgbClr val="000000"/>
                  </a:solidFill>
                  <a:latin typeface="Calibri"/>
                  <a:ea typeface="Calibri"/>
                  <a:cs typeface="Calibri"/>
                  <a:sym typeface="Calibri"/>
                </a:rPr>
                <a:t> </a:t>
              </a:r>
              <a:r>
                <a:rPr lang="en-US" sz="1400" b="0" i="0" u="none" strike="noStrike" cap="none" dirty="0" err="1">
                  <a:solidFill>
                    <a:srgbClr val="000000"/>
                  </a:solidFill>
                  <a:latin typeface="Calibri"/>
                  <a:ea typeface="Calibri"/>
                  <a:cs typeface="Calibri"/>
                  <a:sym typeface="Calibri"/>
                </a:rPr>
                <a:t>obligatorio</a:t>
              </a:r>
              <a:r>
                <a:rPr lang="en-US" sz="1400" b="0" i="0" u="none" strike="noStrike" cap="none" dirty="0">
                  <a:solidFill>
                    <a:srgbClr val="000000"/>
                  </a:solidFill>
                  <a:latin typeface="Calibri"/>
                  <a:ea typeface="Calibri"/>
                  <a:cs typeface="Calibri"/>
                  <a:sym typeface="Calibri"/>
                </a:rPr>
                <a:t> de </a:t>
              </a:r>
              <a:r>
                <a:rPr lang="en-US" sz="1400" b="0" i="0" u="none" strike="noStrike" cap="none" dirty="0" err="1">
                  <a:solidFill>
                    <a:srgbClr val="000000"/>
                  </a:solidFill>
                  <a:latin typeface="Calibri"/>
                  <a:ea typeface="Calibri"/>
                  <a:cs typeface="Calibri"/>
                  <a:sym typeface="Calibri"/>
                </a:rPr>
                <a:t>zapatos</a:t>
              </a:r>
              <a:r>
                <a:rPr lang="en-US" sz="1400" b="0" i="0" u="none" strike="noStrike" cap="none" dirty="0">
                  <a:solidFill>
                    <a:srgbClr val="000000"/>
                  </a:solidFill>
                  <a:latin typeface="Calibri"/>
                  <a:ea typeface="Calibri"/>
                  <a:cs typeface="Calibri"/>
                  <a:sym typeface="Calibri"/>
                </a:rPr>
                <a:t> de </a:t>
              </a:r>
              <a:r>
                <a:rPr lang="en-US" sz="1400" b="0" i="0" u="none" strike="noStrike" cap="none" dirty="0" err="1">
                  <a:solidFill>
                    <a:srgbClr val="000000"/>
                  </a:solidFill>
                  <a:latin typeface="Calibri"/>
                  <a:ea typeface="Calibri"/>
                  <a:cs typeface="Calibri"/>
                  <a:sym typeface="Calibri"/>
                </a:rPr>
                <a:t>seguridad</a:t>
              </a:r>
              <a:r>
                <a:rPr lang="en-US" sz="1400" b="0" i="0" u="none" strike="noStrike" cap="none" dirty="0">
                  <a:solidFill>
                    <a:srgbClr val="000000"/>
                  </a:solidFill>
                  <a:latin typeface="Calibri"/>
                  <a:ea typeface="Calibri"/>
                  <a:cs typeface="Calibri"/>
                  <a:sym typeface="Calibri"/>
                </a:rPr>
                <a:t> al </a:t>
              </a:r>
              <a:r>
                <a:rPr lang="en-US" sz="1400" b="0" i="0" u="none" strike="noStrike" cap="none" dirty="0" err="1">
                  <a:solidFill>
                    <a:srgbClr val="000000"/>
                  </a:solidFill>
                  <a:latin typeface="Calibri"/>
                  <a:ea typeface="Calibri"/>
                  <a:cs typeface="Calibri"/>
                  <a:sym typeface="Calibri"/>
                </a:rPr>
                <a:t>entrar</a:t>
              </a:r>
              <a:r>
                <a:rPr lang="en-US" sz="1400" b="0" i="0" u="none" strike="noStrike" cap="none" dirty="0">
                  <a:solidFill>
                    <a:srgbClr val="000000"/>
                  </a:solidFill>
                  <a:latin typeface="Calibri"/>
                  <a:ea typeface="Calibri"/>
                  <a:cs typeface="Calibri"/>
                  <a:sym typeface="Calibri"/>
                </a:rPr>
                <a:t> al taller o </a:t>
              </a:r>
              <a:r>
                <a:rPr lang="en-US" sz="1400" b="0" i="0" u="none" strike="noStrike" cap="none" dirty="0" err="1">
                  <a:solidFill>
                    <a:srgbClr val="000000"/>
                  </a:solidFill>
                  <a:latin typeface="Calibri"/>
                  <a:ea typeface="Calibri"/>
                  <a:cs typeface="Calibri"/>
                  <a:sym typeface="Calibri"/>
                </a:rPr>
                <a:t>laboratorio</a:t>
              </a:r>
              <a:r>
                <a:rPr lang="en-US" sz="1400" b="0" i="0" u="none" strike="noStrike" cap="none" dirty="0">
                  <a:solidFill>
                    <a:srgbClr val="000000"/>
                  </a:solidFill>
                  <a:latin typeface="Calibri"/>
                  <a:ea typeface="Calibri"/>
                  <a:cs typeface="Calibri"/>
                  <a:sym typeface="Calibri"/>
                </a:rPr>
                <a:t>, en </a:t>
              </a:r>
              <a:r>
                <a:rPr lang="en-US" sz="1400" b="0" i="0" u="none" strike="noStrike" cap="none" dirty="0" err="1">
                  <a:solidFill>
                    <a:srgbClr val="000000"/>
                  </a:solidFill>
                  <a:latin typeface="Calibri"/>
                  <a:ea typeface="Calibri"/>
                  <a:cs typeface="Calibri"/>
                  <a:sym typeface="Calibri"/>
                </a:rPr>
                <a:t>casos</a:t>
              </a:r>
              <a:r>
                <a:rPr lang="en-US" sz="1400" b="0" i="0" u="none" strike="noStrike" cap="none" dirty="0">
                  <a:solidFill>
                    <a:srgbClr val="000000"/>
                  </a:solidFill>
                  <a:latin typeface="Calibri"/>
                  <a:ea typeface="Calibri"/>
                  <a:cs typeface="Calibri"/>
                  <a:sym typeface="Calibri"/>
                </a:rPr>
                <a:t> </a:t>
              </a:r>
              <a:r>
                <a:rPr lang="en-US" sz="1400" b="0" i="0" u="none" strike="noStrike" cap="none" dirty="0" err="1">
                  <a:solidFill>
                    <a:srgbClr val="000000"/>
                  </a:solidFill>
                  <a:latin typeface="Calibri"/>
                  <a:ea typeface="Calibri"/>
                  <a:cs typeface="Calibri"/>
                  <a:sym typeface="Calibri"/>
                </a:rPr>
                <a:t>que</a:t>
              </a:r>
              <a:r>
                <a:rPr lang="en-US" sz="1400" b="0" i="0" u="none" strike="noStrike" cap="none" dirty="0">
                  <a:solidFill>
                    <a:srgbClr val="000000"/>
                  </a:solidFill>
                  <a:latin typeface="Calibri"/>
                  <a:ea typeface="Calibri"/>
                  <a:cs typeface="Calibri"/>
                  <a:sym typeface="Calibri"/>
                </a:rPr>
                <a:t> </a:t>
              </a:r>
              <a:r>
                <a:rPr lang="en-US" sz="1400" b="0" i="0" u="none" strike="noStrike" cap="none" dirty="0" err="1">
                  <a:solidFill>
                    <a:srgbClr val="000000"/>
                  </a:solidFill>
                  <a:latin typeface="Calibri"/>
                  <a:ea typeface="Calibri"/>
                  <a:cs typeface="Calibri"/>
                  <a:sym typeface="Calibri"/>
                </a:rPr>
                <a:t>exista</a:t>
              </a:r>
              <a:r>
                <a:rPr lang="en-US" sz="1400" b="0" i="0" u="none" strike="noStrike" cap="none" dirty="0">
                  <a:solidFill>
                    <a:srgbClr val="000000"/>
                  </a:solidFill>
                  <a:latin typeface="Calibri"/>
                  <a:ea typeface="Calibri"/>
                  <a:cs typeface="Calibri"/>
                  <a:sym typeface="Calibri"/>
                </a:rPr>
                <a:t> </a:t>
              </a:r>
              <a:r>
                <a:rPr lang="en-US" sz="1400" b="0" i="0" u="none" strike="noStrike" cap="none" dirty="0" err="1">
                  <a:solidFill>
                    <a:srgbClr val="000000"/>
                  </a:solidFill>
                  <a:latin typeface="Calibri"/>
                  <a:ea typeface="Calibri"/>
                  <a:cs typeface="Calibri"/>
                  <a:sym typeface="Calibri"/>
                </a:rPr>
                <a:t>riesgo</a:t>
              </a:r>
              <a:r>
                <a:rPr lang="en-US" sz="1400" b="0" i="0" u="none" strike="noStrike" cap="none" dirty="0">
                  <a:solidFill>
                    <a:srgbClr val="000000"/>
                  </a:solidFill>
                  <a:latin typeface="Calibri"/>
                  <a:ea typeface="Calibri"/>
                  <a:cs typeface="Calibri"/>
                  <a:sym typeface="Calibri"/>
                </a:rPr>
                <a:t> de </a:t>
              </a:r>
              <a:r>
                <a:rPr lang="en-US" sz="1400" b="0" i="0" u="none" strike="noStrike" cap="none" dirty="0" err="1">
                  <a:solidFill>
                    <a:srgbClr val="000000"/>
                  </a:solidFill>
                  <a:latin typeface="Calibri"/>
                  <a:ea typeface="Calibri"/>
                  <a:cs typeface="Calibri"/>
                  <a:sym typeface="Calibri"/>
                </a:rPr>
                <a:t>caídas</a:t>
              </a:r>
              <a:r>
                <a:rPr lang="en-US" sz="1400" b="0" i="0" u="none" strike="noStrike" cap="none" dirty="0">
                  <a:solidFill>
                    <a:srgbClr val="000000"/>
                  </a:solidFill>
                  <a:latin typeface="Calibri"/>
                  <a:ea typeface="Calibri"/>
                  <a:cs typeface="Calibri"/>
                  <a:sym typeface="Calibri"/>
                </a:rPr>
                <a:t> de </a:t>
              </a:r>
              <a:r>
                <a:rPr lang="en-US" sz="1400" b="0" i="0" u="none" strike="noStrike" cap="none" dirty="0" err="1">
                  <a:solidFill>
                    <a:srgbClr val="000000"/>
                  </a:solidFill>
                  <a:latin typeface="Calibri"/>
                  <a:ea typeface="Calibri"/>
                  <a:cs typeface="Calibri"/>
                  <a:sym typeface="Calibri"/>
                </a:rPr>
                <a:t>objetos</a:t>
              </a:r>
              <a:r>
                <a:rPr lang="en-US" sz="1400" b="0" i="0" u="none" strike="noStrike" cap="none" dirty="0">
                  <a:solidFill>
                    <a:srgbClr val="000000"/>
                  </a:solidFill>
                  <a:latin typeface="Calibri"/>
                  <a:ea typeface="Calibri"/>
                  <a:cs typeface="Calibri"/>
                  <a:sym typeface="Calibri"/>
                </a:rPr>
                <a:t> </a:t>
              </a:r>
              <a:r>
                <a:rPr lang="en-US" sz="1400" b="0" i="0" u="none" strike="noStrike" cap="none" dirty="0" err="1">
                  <a:solidFill>
                    <a:srgbClr val="000000"/>
                  </a:solidFill>
                  <a:latin typeface="Calibri"/>
                  <a:ea typeface="Calibri"/>
                  <a:cs typeface="Calibri"/>
                  <a:sym typeface="Calibri"/>
                </a:rPr>
                <a:t>pesados</a:t>
              </a:r>
              <a:r>
                <a:rPr lang="en-US" sz="1400" b="0" i="0" u="none" strike="noStrike" cap="none" dirty="0">
                  <a:solidFill>
                    <a:srgbClr val="000000"/>
                  </a:solidFill>
                  <a:latin typeface="Calibri"/>
                  <a:ea typeface="Calibri"/>
                  <a:cs typeface="Calibri"/>
                  <a:sym typeface="Calibri"/>
                </a:rPr>
                <a:t>.</a:t>
              </a:r>
              <a:endParaRPr sz="1400" b="0" i="0" u="none" strike="noStrike" cap="none" dirty="0">
                <a:solidFill>
                  <a:schemeClr val="lt1"/>
                </a:solidFill>
                <a:latin typeface="Calibri"/>
                <a:ea typeface="Calibri"/>
                <a:cs typeface="Calibri"/>
                <a:sym typeface="Calibri"/>
              </a:endParaRPr>
            </a:p>
          </p:txBody>
        </p:sp>
        <p:sp>
          <p:nvSpPr>
            <p:cNvPr id="35" name="Google Shape;407;p19"/>
            <p:cNvSpPr txBox="1"/>
            <p:nvPr/>
          </p:nvSpPr>
          <p:spPr>
            <a:xfrm>
              <a:off x="1229039" y="5298844"/>
              <a:ext cx="7030065" cy="738623"/>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US" sz="1400" b="1" i="0" u="none" strike="noStrike" cap="none" dirty="0" err="1">
                  <a:solidFill>
                    <a:srgbClr val="741B47"/>
                  </a:solidFill>
                  <a:latin typeface="Calibri"/>
                  <a:ea typeface="Calibri"/>
                  <a:cs typeface="Calibri"/>
                  <a:sym typeface="Calibri"/>
                </a:rPr>
                <a:t>Manipular</a:t>
              </a:r>
              <a:r>
                <a:rPr lang="en-US" sz="1400" b="1" i="0" u="none" strike="noStrike" cap="none" dirty="0">
                  <a:solidFill>
                    <a:srgbClr val="741B47"/>
                  </a:solidFill>
                  <a:latin typeface="Calibri"/>
                  <a:ea typeface="Calibri"/>
                  <a:cs typeface="Calibri"/>
                  <a:sym typeface="Calibri"/>
                </a:rPr>
                <a:t> </a:t>
              </a:r>
              <a:r>
                <a:rPr lang="en-US" sz="1400" b="1" i="0" u="none" strike="noStrike" cap="none" dirty="0" err="1">
                  <a:solidFill>
                    <a:srgbClr val="741B47"/>
                  </a:solidFill>
                  <a:latin typeface="Calibri"/>
                  <a:ea typeface="Calibri"/>
                  <a:cs typeface="Calibri"/>
                  <a:sym typeface="Calibri"/>
                </a:rPr>
                <a:t>herramientas</a:t>
              </a:r>
              <a:r>
                <a:rPr lang="en-US" sz="1400" b="1" i="0" u="none" strike="noStrike" cap="none" dirty="0">
                  <a:solidFill>
                    <a:srgbClr val="741B47"/>
                  </a:solidFill>
                  <a:latin typeface="Calibri"/>
                  <a:ea typeface="Calibri"/>
                  <a:cs typeface="Calibri"/>
                  <a:sym typeface="Calibri"/>
                </a:rPr>
                <a:t> </a:t>
              </a:r>
              <a:r>
                <a:rPr lang="en-US" sz="1400" b="0" i="0" u="none" strike="noStrike" cap="none" dirty="0" err="1">
                  <a:solidFill>
                    <a:srgbClr val="000000"/>
                  </a:solidFill>
                  <a:latin typeface="Calibri"/>
                  <a:ea typeface="Calibri"/>
                  <a:cs typeface="Calibri"/>
                  <a:sym typeface="Calibri"/>
                </a:rPr>
                <a:t>cuidadosamente</a:t>
              </a:r>
              <a:r>
                <a:rPr lang="en-US" sz="1400" b="0" i="0" u="none" strike="noStrike" cap="none" dirty="0" smtClean="0">
                  <a:solidFill>
                    <a:srgbClr val="000000"/>
                  </a:solidFill>
                  <a:latin typeface="Calibri"/>
                  <a:ea typeface="Calibri"/>
                  <a:cs typeface="Calibri"/>
                  <a:sym typeface="Calibri"/>
                </a:rPr>
                <a:t>.</a:t>
              </a:r>
            </a:p>
            <a:p>
              <a:r>
                <a:rPr lang="es-CL" b="1" dirty="0">
                  <a:solidFill>
                    <a:srgbClr val="741B47"/>
                  </a:solidFill>
                  <a:latin typeface="Calibri"/>
                  <a:ea typeface="Calibri"/>
                  <a:cs typeface="Calibri"/>
                  <a:sym typeface="Calibri"/>
                </a:rPr>
                <a:t>Asegurar la integridad física </a:t>
              </a:r>
              <a:r>
                <a:rPr lang="es-CL" dirty="0">
                  <a:latin typeface="Calibri"/>
                  <a:ea typeface="Calibri"/>
                  <a:cs typeface="Calibri"/>
                  <a:sym typeface="Calibri"/>
                </a:rPr>
                <a:t>propia y del grupo de trabajo</a:t>
              </a:r>
              <a:r>
                <a:rPr lang="es-CL" dirty="0" smtClean="0">
                  <a:latin typeface="Calibri"/>
                  <a:ea typeface="Calibri"/>
                  <a:cs typeface="Calibri"/>
                  <a:sym typeface="Calibri"/>
                </a:rPr>
                <a:t>.</a:t>
              </a:r>
            </a:p>
            <a:p>
              <a:r>
                <a:rPr lang="en-US" dirty="0">
                  <a:latin typeface="Calibri"/>
                  <a:ea typeface="Calibri"/>
                  <a:cs typeface="Calibri"/>
                  <a:sym typeface="Calibri"/>
                </a:rPr>
                <a:t>Circular solo </a:t>
              </a:r>
              <a:r>
                <a:rPr lang="en-US" dirty="0" err="1">
                  <a:latin typeface="Calibri"/>
                  <a:ea typeface="Calibri"/>
                  <a:cs typeface="Calibri"/>
                  <a:sym typeface="Calibri"/>
                </a:rPr>
                <a:t>por</a:t>
              </a:r>
              <a:r>
                <a:rPr lang="en-US" dirty="0">
                  <a:latin typeface="Calibri"/>
                  <a:ea typeface="Calibri"/>
                  <a:cs typeface="Calibri"/>
                  <a:sym typeface="Calibri"/>
                </a:rPr>
                <a:t> </a:t>
              </a:r>
              <a:r>
                <a:rPr lang="en-US" dirty="0" err="1">
                  <a:latin typeface="Calibri"/>
                  <a:ea typeface="Calibri"/>
                  <a:cs typeface="Calibri"/>
                  <a:sym typeface="Calibri"/>
                </a:rPr>
                <a:t>las</a:t>
              </a:r>
              <a:r>
                <a:rPr lang="en-US" dirty="0">
                  <a:latin typeface="Calibri"/>
                  <a:ea typeface="Calibri"/>
                  <a:cs typeface="Calibri"/>
                  <a:sym typeface="Calibri"/>
                </a:rPr>
                <a:t> </a:t>
              </a:r>
              <a:r>
                <a:rPr lang="en-US" b="1" dirty="0" err="1">
                  <a:solidFill>
                    <a:srgbClr val="741B47"/>
                  </a:solidFill>
                  <a:latin typeface="Calibri"/>
                  <a:ea typeface="Calibri"/>
                  <a:cs typeface="Calibri"/>
                  <a:sym typeface="Calibri"/>
                </a:rPr>
                <a:t>zonas</a:t>
              </a:r>
              <a:r>
                <a:rPr lang="en-US" b="1" dirty="0">
                  <a:solidFill>
                    <a:srgbClr val="741B47"/>
                  </a:solidFill>
                  <a:latin typeface="Calibri"/>
                  <a:ea typeface="Calibri"/>
                  <a:cs typeface="Calibri"/>
                  <a:sym typeface="Calibri"/>
                </a:rPr>
                <a:t> de </a:t>
              </a:r>
              <a:r>
                <a:rPr lang="en-US" b="1" dirty="0" err="1">
                  <a:solidFill>
                    <a:srgbClr val="741B47"/>
                  </a:solidFill>
                  <a:latin typeface="Calibri"/>
                  <a:ea typeface="Calibri"/>
                  <a:cs typeface="Calibri"/>
                  <a:sym typeface="Calibri"/>
                </a:rPr>
                <a:t>seguridad</a:t>
              </a:r>
              <a:r>
                <a:rPr lang="en-US" b="1" dirty="0">
                  <a:solidFill>
                    <a:srgbClr val="741B47"/>
                  </a:solidFill>
                  <a:latin typeface="Calibri"/>
                  <a:ea typeface="Calibri"/>
                  <a:cs typeface="Calibri"/>
                  <a:sym typeface="Calibri"/>
                </a:rPr>
                <a:t> </a:t>
              </a:r>
              <a:r>
                <a:rPr lang="en-US" dirty="0" err="1" smtClean="0">
                  <a:latin typeface="Calibri"/>
                  <a:ea typeface="Calibri"/>
                  <a:cs typeface="Calibri"/>
                  <a:sym typeface="Calibri"/>
                </a:rPr>
                <a:t>demarcadas</a:t>
              </a:r>
              <a:r>
                <a:rPr lang="en-US" dirty="0" smtClean="0">
                  <a:latin typeface="Calibri"/>
                  <a:ea typeface="Calibri"/>
                  <a:cs typeface="Calibri"/>
                  <a:sym typeface="Calibri"/>
                </a:rPr>
                <a:t>.</a:t>
              </a:r>
              <a:endParaRPr lang="es-CL" dirty="0">
                <a:solidFill>
                  <a:schemeClr val="lt1"/>
                </a:solidFill>
                <a:latin typeface="Calibri"/>
                <a:ea typeface="Calibri"/>
                <a:cs typeface="Calibri"/>
                <a:sym typeface="Calibri"/>
              </a:endParaRPr>
            </a:p>
          </p:txBody>
        </p:sp>
        <p:sp>
          <p:nvSpPr>
            <p:cNvPr id="36" name="Google Shape;410;p19"/>
            <p:cNvSpPr txBox="1"/>
            <p:nvPr/>
          </p:nvSpPr>
          <p:spPr>
            <a:xfrm>
              <a:off x="1229039" y="6272147"/>
              <a:ext cx="3883739"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US" sz="1400" b="0" i="0" u="none" strike="noStrike" cap="none" dirty="0">
                  <a:solidFill>
                    <a:srgbClr val="000000"/>
                  </a:solidFill>
                  <a:latin typeface="Calibri"/>
                  <a:ea typeface="Calibri"/>
                  <a:cs typeface="Calibri"/>
                  <a:sym typeface="Calibri"/>
                </a:rPr>
                <a:t>Toda </a:t>
              </a:r>
              <a:r>
                <a:rPr lang="en-US" sz="1400" b="0" i="0" u="none" strike="noStrike" cap="none" dirty="0" err="1">
                  <a:solidFill>
                    <a:srgbClr val="000000"/>
                  </a:solidFill>
                  <a:latin typeface="Calibri"/>
                  <a:ea typeface="Calibri"/>
                  <a:cs typeface="Calibri"/>
                  <a:sym typeface="Calibri"/>
                </a:rPr>
                <a:t>actividad</a:t>
              </a:r>
              <a:r>
                <a:rPr lang="en-US" sz="1400" b="0" i="0" u="none" strike="noStrike" cap="none" dirty="0">
                  <a:solidFill>
                    <a:srgbClr val="000000"/>
                  </a:solidFill>
                  <a:latin typeface="Calibri"/>
                  <a:ea typeface="Calibri"/>
                  <a:cs typeface="Calibri"/>
                  <a:sym typeface="Calibri"/>
                </a:rPr>
                <a:t> </a:t>
              </a:r>
              <a:r>
                <a:rPr lang="en-US" sz="1400" b="0" i="0" u="none" strike="noStrike" cap="none" dirty="0" err="1">
                  <a:solidFill>
                    <a:srgbClr val="000000"/>
                  </a:solidFill>
                  <a:latin typeface="Calibri"/>
                  <a:ea typeface="Calibri"/>
                  <a:cs typeface="Calibri"/>
                  <a:sym typeface="Calibri"/>
                </a:rPr>
                <a:t>debe</a:t>
              </a:r>
              <a:r>
                <a:rPr lang="en-US" sz="1400" b="0" i="0" u="none" strike="noStrike" cap="none" dirty="0">
                  <a:solidFill>
                    <a:srgbClr val="000000"/>
                  </a:solidFill>
                  <a:latin typeface="Calibri"/>
                  <a:ea typeface="Calibri"/>
                  <a:cs typeface="Calibri"/>
                  <a:sym typeface="Calibri"/>
                </a:rPr>
                <a:t> </a:t>
              </a:r>
              <a:r>
                <a:rPr lang="en-US" sz="1400" b="0" i="0" u="none" strike="noStrike" cap="none" dirty="0" err="1">
                  <a:solidFill>
                    <a:srgbClr val="000000"/>
                  </a:solidFill>
                  <a:latin typeface="Calibri"/>
                  <a:ea typeface="Calibri"/>
                  <a:cs typeface="Calibri"/>
                  <a:sym typeface="Calibri"/>
                </a:rPr>
                <a:t>desarrollarse</a:t>
              </a:r>
              <a:r>
                <a:rPr lang="en-US" sz="1400" b="0" i="0" u="none" strike="noStrike" cap="none" dirty="0">
                  <a:solidFill>
                    <a:srgbClr val="000000"/>
                  </a:solidFill>
                  <a:latin typeface="Calibri"/>
                  <a:ea typeface="Calibri"/>
                  <a:cs typeface="Calibri"/>
                  <a:sym typeface="Calibri"/>
                </a:rPr>
                <a:t> </a:t>
              </a:r>
              <a:r>
                <a:rPr lang="en-US" sz="1400" b="1" i="0" u="none" strike="noStrike" cap="none" dirty="0" err="1">
                  <a:solidFill>
                    <a:srgbClr val="741B47"/>
                  </a:solidFill>
                  <a:latin typeface="Calibri"/>
                  <a:ea typeface="Calibri"/>
                  <a:cs typeface="Calibri"/>
                  <a:sym typeface="Calibri"/>
                </a:rPr>
                <a:t>bajo</a:t>
              </a:r>
              <a:r>
                <a:rPr lang="en-US" sz="1400" b="1" i="0" u="none" strike="noStrike" cap="none" dirty="0">
                  <a:solidFill>
                    <a:srgbClr val="741B47"/>
                  </a:solidFill>
                  <a:latin typeface="Calibri"/>
                  <a:ea typeface="Calibri"/>
                  <a:cs typeface="Calibri"/>
                  <a:sym typeface="Calibri"/>
                </a:rPr>
                <a:t> </a:t>
              </a:r>
              <a:r>
                <a:rPr lang="en-US" sz="1400" b="1" i="0" u="none" strike="noStrike" cap="none" dirty="0" err="1">
                  <a:solidFill>
                    <a:srgbClr val="741B47"/>
                  </a:solidFill>
                  <a:latin typeface="Calibri"/>
                  <a:ea typeface="Calibri"/>
                  <a:cs typeface="Calibri"/>
                  <a:sym typeface="Calibri"/>
                </a:rPr>
                <a:t>supervisión</a:t>
              </a:r>
              <a:r>
                <a:rPr lang="en-US" sz="1400" b="1" i="0" u="none" strike="noStrike" cap="none" dirty="0">
                  <a:solidFill>
                    <a:srgbClr val="741B47"/>
                  </a:solidFill>
                  <a:latin typeface="Calibri"/>
                  <a:ea typeface="Calibri"/>
                  <a:cs typeface="Calibri"/>
                  <a:sym typeface="Calibri"/>
                </a:rPr>
                <a:t> </a:t>
              </a:r>
              <a:r>
                <a:rPr lang="en-US" sz="1400" b="0" i="0" u="none" strike="noStrike" cap="none" dirty="0">
                  <a:solidFill>
                    <a:srgbClr val="000000"/>
                  </a:solidFill>
                  <a:latin typeface="Calibri"/>
                  <a:ea typeface="Calibri"/>
                  <a:cs typeface="Calibri"/>
                  <a:sym typeface="Calibri"/>
                </a:rPr>
                <a:t>de la persona a cargo del taller o </a:t>
              </a:r>
              <a:r>
                <a:rPr lang="en-US" sz="1400" b="0" i="0" u="none" strike="noStrike" cap="none" dirty="0" err="1">
                  <a:solidFill>
                    <a:srgbClr val="000000"/>
                  </a:solidFill>
                  <a:latin typeface="Calibri"/>
                  <a:ea typeface="Calibri"/>
                  <a:cs typeface="Calibri"/>
                  <a:sym typeface="Calibri"/>
                </a:rPr>
                <a:t>laboratorio</a:t>
              </a:r>
              <a:r>
                <a:rPr lang="en-US" sz="1400" b="0" i="0" u="none" strike="noStrike" cap="none" dirty="0">
                  <a:solidFill>
                    <a:srgbClr val="000000"/>
                  </a:solidFill>
                  <a:latin typeface="Calibri"/>
                  <a:ea typeface="Calibri"/>
                  <a:cs typeface="Calibri"/>
                  <a:sym typeface="Calibri"/>
                </a:rPr>
                <a:t>.</a:t>
              </a:r>
              <a:endParaRPr sz="1400" b="0" i="0" u="none" strike="noStrike" cap="none" dirty="0">
                <a:solidFill>
                  <a:schemeClr val="lt1"/>
                </a:solidFill>
                <a:latin typeface="Calibri"/>
                <a:ea typeface="Calibri"/>
                <a:cs typeface="Calibri"/>
                <a:sym typeface="Calibri"/>
              </a:endParaRPr>
            </a:p>
          </p:txBody>
        </p:sp>
        <p:grpSp>
          <p:nvGrpSpPr>
            <p:cNvPr id="37" name="Google Shape;411;p19"/>
            <p:cNvGrpSpPr/>
            <p:nvPr/>
          </p:nvGrpSpPr>
          <p:grpSpPr>
            <a:xfrm>
              <a:off x="-4655" y="1788831"/>
              <a:ext cx="1135367" cy="783005"/>
              <a:chOff x="-4655" y="1877319"/>
              <a:chExt cx="1135367" cy="783005"/>
            </a:xfrm>
          </p:grpSpPr>
          <p:sp>
            <p:nvSpPr>
              <p:cNvPr id="55" name="Google Shape;412;p19"/>
              <p:cNvSpPr/>
              <p:nvPr/>
            </p:nvSpPr>
            <p:spPr>
              <a:xfrm rot="5400000">
                <a:off x="171526" y="1701138"/>
                <a:ext cx="783005" cy="1135367"/>
              </a:xfrm>
              <a:prstGeom prst="round2SameRect">
                <a:avLst>
                  <a:gd name="adj1" fmla="val 16667"/>
                  <a:gd name="adj2" fmla="val 0"/>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pic>
            <p:nvPicPr>
              <p:cNvPr id="56" name="Google Shape;413;p19"/>
              <p:cNvPicPr preferRelativeResize="0"/>
              <p:nvPr/>
            </p:nvPicPr>
            <p:blipFill rotWithShape="1">
              <a:blip r:embed="rId2">
                <a:alphaModFix/>
              </a:blip>
              <a:srcRect/>
              <a:stretch/>
            </p:blipFill>
            <p:spPr>
              <a:xfrm>
                <a:off x="337197" y="2035280"/>
                <a:ext cx="629465" cy="530549"/>
              </a:xfrm>
              <a:prstGeom prst="rect">
                <a:avLst/>
              </a:prstGeom>
              <a:noFill/>
              <a:ln>
                <a:noFill/>
              </a:ln>
            </p:spPr>
          </p:pic>
        </p:grpSp>
        <p:sp>
          <p:nvSpPr>
            <p:cNvPr id="38" name="Google Shape;414;p19"/>
            <p:cNvSpPr txBox="1"/>
            <p:nvPr/>
          </p:nvSpPr>
          <p:spPr>
            <a:xfrm>
              <a:off x="1229039" y="3536692"/>
              <a:ext cx="7865800" cy="738623"/>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US" b="1" i="0" u="none" strike="noStrike" cap="none" dirty="0" err="1" smtClean="0">
                  <a:solidFill>
                    <a:srgbClr val="741B47"/>
                  </a:solidFill>
                  <a:latin typeface="Calibri"/>
                  <a:ea typeface="Calibri"/>
                  <a:cs typeface="Calibri"/>
                  <a:sym typeface="Calibri"/>
                </a:rPr>
                <a:t>Protección</a:t>
              </a:r>
              <a:r>
                <a:rPr lang="en-US" b="1" i="0" u="none" strike="noStrike" cap="none" dirty="0" smtClean="0">
                  <a:solidFill>
                    <a:srgbClr val="741B47"/>
                  </a:solidFill>
                  <a:latin typeface="Calibri"/>
                  <a:ea typeface="Calibri"/>
                  <a:cs typeface="Calibri"/>
                  <a:sym typeface="Calibri"/>
                </a:rPr>
                <a:t> </a:t>
              </a:r>
              <a:r>
                <a:rPr lang="en-US" b="1" i="0" u="none" strike="noStrike" cap="none" dirty="0" err="1" smtClean="0">
                  <a:solidFill>
                    <a:srgbClr val="741B47"/>
                  </a:solidFill>
                  <a:latin typeface="Calibri"/>
                  <a:ea typeface="Calibri"/>
                  <a:cs typeface="Calibri"/>
                  <a:sym typeface="Calibri"/>
                </a:rPr>
                <a:t>obligatoria</a:t>
              </a:r>
              <a:r>
                <a:rPr lang="en-US" b="1" i="0" u="none" strike="noStrike" cap="none" dirty="0" smtClean="0">
                  <a:solidFill>
                    <a:srgbClr val="741B47"/>
                  </a:solidFill>
                  <a:latin typeface="Calibri"/>
                  <a:ea typeface="Calibri"/>
                  <a:cs typeface="Calibri"/>
                  <a:sym typeface="Calibri"/>
                </a:rPr>
                <a:t> de </a:t>
              </a:r>
              <a:r>
                <a:rPr lang="en-US" b="1" i="0" u="none" strike="noStrike" cap="none" dirty="0" err="1" smtClean="0">
                  <a:solidFill>
                    <a:srgbClr val="741B47"/>
                  </a:solidFill>
                  <a:latin typeface="Calibri"/>
                  <a:ea typeface="Calibri"/>
                  <a:cs typeface="Calibri"/>
                  <a:sym typeface="Calibri"/>
                </a:rPr>
                <a:t>las</a:t>
              </a:r>
              <a:r>
                <a:rPr lang="en-US" b="1" i="0" u="none" strike="noStrike" cap="none" dirty="0" smtClean="0">
                  <a:solidFill>
                    <a:srgbClr val="741B47"/>
                  </a:solidFill>
                  <a:latin typeface="Calibri"/>
                  <a:ea typeface="Calibri"/>
                  <a:cs typeface="Calibri"/>
                  <a:sym typeface="Calibri"/>
                </a:rPr>
                <a:t> </a:t>
              </a:r>
              <a:r>
                <a:rPr lang="en-US" b="1" i="0" u="none" strike="noStrike" cap="none" dirty="0" err="1" smtClean="0">
                  <a:solidFill>
                    <a:srgbClr val="741B47"/>
                  </a:solidFill>
                  <a:latin typeface="Calibri"/>
                  <a:ea typeface="Calibri"/>
                  <a:cs typeface="Calibri"/>
                  <a:sym typeface="Calibri"/>
                </a:rPr>
                <a:t>manos</a:t>
              </a:r>
              <a:r>
                <a:rPr lang="en-US" b="1" i="0" u="none" strike="noStrike" cap="none" dirty="0" smtClean="0">
                  <a:solidFill>
                    <a:srgbClr val="741B47"/>
                  </a:solidFill>
                  <a:latin typeface="Calibri"/>
                  <a:ea typeface="Calibri"/>
                  <a:cs typeface="Calibri"/>
                  <a:sym typeface="Calibri"/>
                </a:rPr>
                <a:t>: </a:t>
              </a:r>
              <a:r>
                <a:rPr lang="en-US" sz="1400" b="0" i="0" u="none" strike="noStrike" cap="none" dirty="0" smtClean="0">
                  <a:solidFill>
                    <a:schemeClr val="dk1"/>
                  </a:solidFill>
                  <a:latin typeface="Calibri"/>
                  <a:ea typeface="Calibri"/>
                  <a:cs typeface="Calibri"/>
                  <a:sym typeface="Calibri"/>
                </a:rPr>
                <a:t>Se </a:t>
              </a:r>
              <a:r>
                <a:rPr lang="en-US" sz="1400" b="0" i="0" u="none" strike="noStrike" cap="none" dirty="0" err="1">
                  <a:solidFill>
                    <a:schemeClr val="dk1"/>
                  </a:solidFill>
                  <a:latin typeface="Calibri"/>
                  <a:ea typeface="Calibri"/>
                  <a:cs typeface="Calibri"/>
                  <a:sym typeface="Calibri"/>
                </a:rPr>
                <a:t>utilizarán</a:t>
              </a:r>
              <a:r>
                <a:rPr lang="en-US" sz="1400" b="0" i="0" u="none" strike="noStrike" cap="none" dirty="0">
                  <a:solidFill>
                    <a:schemeClr val="dk1"/>
                  </a:solidFill>
                  <a:latin typeface="Calibri"/>
                  <a:ea typeface="Calibri"/>
                  <a:cs typeface="Calibri"/>
                  <a:sym typeface="Calibri"/>
                </a:rPr>
                <a:t> </a:t>
              </a:r>
              <a:r>
                <a:rPr lang="en-US" sz="1400" b="0" i="0" u="none" strike="noStrike" cap="none" dirty="0" err="1">
                  <a:solidFill>
                    <a:schemeClr val="dk1"/>
                  </a:solidFill>
                  <a:latin typeface="Calibri"/>
                  <a:ea typeface="Calibri"/>
                  <a:cs typeface="Calibri"/>
                  <a:sym typeface="Calibri"/>
                </a:rPr>
                <a:t>siempre</a:t>
              </a:r>
              <a:r>
                <a:rPr lang="en-US" sz="1400" b="0" i="0" u="none" strike="noStrike" cap="none" dirty="0">
                  <a:solidFill>
                    <a:schemeClr val="dk1"/>
                  </a:solidFill>
                  <a:latin typeface="Calibri"/>
                  <a:ea typeface="Calibri"/>
                  <a:cs typeface="Calibri"/>
                  <a:sym typeface="Calibri"/>
                </a:rPr>
                <a:t> </a:t>
              </a:r>
              <a:r>
                <a:rPr lang="en-US" sz="1400" b="0" i="0" u="none" strike="noStrike" cap="none" dirty="0" err="1">
                  <a:solidFill>
                    <a:schemeClr val="dk1"/>
                  </a:solidFill>
                  <a:latin typeface="Calibri"/>
                  <a:ea typeface="Calibri"/>
                  <a:cs typeface="Calibri"/>
                  <a:sym typeface="Calibri"/>
                </a:rPr>
                <a:t>guantes</a:t>
              </a:r>
              <a:r>
                <a:rPr lang="en-US" sz="1400" b="0" i="0" u="none" strike="noStrike" cap="none" dirty="0">
                  <a:solidFill>
                    <a:schemeClr val="dk1"/>
                  </a:solidFill>
                  <a:latin typeface="Calibri"/>
                  <a:ea typeface="Calibri"/>
                  <a:cs typeface="Calibri"/>
                  <a:sym typeface="Calibri"/>
                </a:rPr>
                <a:t> de </a:t>
              </a:r>
              <a:r>
                <a:rPr lang="en-US" sz="1400" b="0" i="0" u="none" strike="noStrike" cap="none" dirty="0" err="1">
                  <a:solidFill>
                    <a:schemeClr val="dk1"/>
                  </a:solidFill>
                  <a:latin typeface="Calibri"/>
                  <a:ea typeface="Calibri"/>
                  <a:cs typeface="Calibri"/>
                  <a:sym typeface="Calibri"/>
                </a:rPr>
                <a:t>protección</a:t>
              </a:r>
              <a:r>
                <a:rPr lang="en-US" sz="1400" b="0" i="0" u="none" strike="noStrike" cap="none" dirty="0">
                  <a:solidFill>
                    <a:schemeClr val="dk1"/>
                  </a:solidFill>
                  <a:latin typeface="Calibri"/>
                  <a:ea typeface="Calibri"/>
                  <a:cs typeface="Calibri"/>
                  <a:sym typeface="Calibri"/>
                </a:rPr>
                <a:t> </a:t>
              </a:r>
              <a:r>
                <a:rPr lang="en-US" sz="1400" b="0" i="0" u="none" strike="noStrike" cap="none" dirty="0" err="1">
                  <a:solidFill>
                    <a:schemeClr val="dk1"/>
                  </a:solidFill>
                  <a:latin typeface="Calibri"/>
                  <a:ea typeface="Calibri"/>
                  <a:cs typeface="Calibri"/>
                  <a:sym typeface="Calibri"/>
                </a:rPr>
                <a:t>cuando</a:t>
              </a:r>
              <a:r>
                <a:rPr lang="en-US" sz="1400" b="0" i="0" u="none" strike="noStrike" cap="none" dirty="0">
                  <a:solidFill>
                    <a:schemeClr val="dk1"/>
                  </a:solidFill>
                  <a:latin typeface="Calibri"/>
                  <a:ea typeface="Calibri"/>
                  <a:cs typeface="Calibri"/>
                  <a:sym typeface="Calibri"/>
                </a:rPr>
                <a:t> se </a:t>
              </a:r>
              <a:r>
                <a:rPr lang="en-US" sz="1400" b="0" i="0" u="none" strike="noStrike" cap="none" dirty="0" err="1">
                  <a:solidFill>
                    <a:schemeClr val="dk1"/>
                  </a:solidFill>
                  <a:latin typeface="Calibri"/>
                  <a:ea typeface="Calibri"/>
                  <a:cs typeface="Calibri"/>
                  <a:sym typeface="Calibri"/>
                </a:rPr>
                <a:t>manipulen</a:t>
              </a:r>
              <a:r>
                <a:rPr lang="en-US" sz="1400" b="0" i="0" u="none" strike="noStrike" cap="none" dirty="0">
                  <a:solidFill>
                    <a:schemeClr val="dk1"/>
                  </a:solidFill>
                  <a:latin typeface="Calibri"/>
                  <a:ea typeface="Calibri"/>
                  <a:cs typeface="Calibri"/>
                  <a:sym typeface="Calibri"/>
                </a:rPr>
                <a:t> </a:t>
              </a:r>
              <a:r>
                <a:rPr lang="en-US" sz="1400" b="0" i="0" u="none" strike="noStrike" cap="none" dirty="0" err="1">
                  <a:solidFill>
                    <a:schemeClr val="dk1"/>
                  </a:solidFill>
                  <a:latin typeface="Calibri"/>
                  <a:ea typeface="Calibri"/>
                  <a:cs typeface="Calibri"/>
                  <a:sym typeface="Calibri"/>
                </a:rPr>
                <a:t>cualquier</a:t>
              </a:r>
              <a:r>
                <a:rPr lang="en-US" sz="1400" b="0" i="0" u="none" strike="noStrike" cap="none" dirty="0">
                  <a:solidFill>
                    <a:schemeClr val="dk1"/>
                  </a:solidFill>
                  <a:latin typeface="Calibri"/>
                  <a:ea typeface="Calibri"/>
                  <a:cs typeface="Calibri"/>
                  <a:sym typeface="Calibri"/>
                </a:rPr>
                <a:t> </a:t>
              </a:r>
              <a:r>
                <a:rPr lang="en-US" sz="1400" b="0" i="0" u="none" strike="noStrike" cap="none" dirty="0" err="1">
                  <a:solidFill>
                    <a:schemeClr val="dk1"/>
                  </a:solidFill>
                  <a:latin typeface="Calibri"/>
                  <a:ea typeface="Calibri"/>
                  <a:cs typeface="Calibri"/>
                  <a:sym typeface="Calibri"/>
                </a:rPr>
                <a:t>tipo</a:t>
              </a:r>
              <a:r>
                <a:rPr lang="en-US" sz="1400" b="0" i="0" u="none" strike="noStrike" cap="none" dirty="0">
                  <a:solidFill>
                    <a:schemeClr val="dk1"/>
                  </a:solidFill>
                  <a:latin typeface="Calibri"/>
                  <a:ea typeface="Calibri"/>
                  <a:cs typeface="Calibri"/>
                  <a:sym typeface="Calibri"/>
                </a:rPr>
                <a:t> de </a:t>
              </a:r>
              <a:r>
                <a:rPr lang="en-US" sz="1400" b="0" i="0" u="none" strike="noStrike" cap="none" dirty="0" err="1">
                  <a:solidFill>
                    <a:schemeClr val="dk1"/>
                  </a:solidFill>
                  <a:latin typeface="Calibri"/>
                  <a:ea typeface="Calibri"/>
                  <a:cs typeface="Calibri"/>
                  <a:sym typeface="Calibri"/>
                </a:rPr>
                <a:t>fluidos</a:t>
              </a:r>
              <a:r>
                <a:rPr lang="en-US" sz="1400" b="0" i="0" u="none" strike="noStrike" cap="none" dirty="0">
                  <a:solidFill>
                    <a:schemeClr val="dk1"/>
                  </a:solidFill>
                  <a:latin typeface="Calibri"/>
                  <a:ea typeface="Calibri"/>
                  <a:cs typeface="Calibri"/>
                  <a:sym typeface="Calibri"/>
                </a:rPr>
                <a:t>, en </a:t>
              </a:r>
              <a:r>
                <a:rPr lang="en-US" sz="1400" b="0" i="0" u="none" strike="noStrike" cap="none" dirty="0" err="1">
                  <a:solidFill>
                    <a:schemeClr val="dk1"/>
                  </a:solidFill>
                  <a:latin typeface="Calibri"/>
                  <a:ea typeface="Calibri"/>
                  <a:cs typeface="Calibri"/>
                  <a:sym typeface="Calibri"/>
                </a:rPr>
                <a:t>uso</a:t>
              </a:r>
              <a:r>
                <a:rPr lang="en-US" sz="1400" b="0" i="0" u="none" strike="noStrike" cap="none" dirty="0">
                  <a:solidFill>
                    <a:schemeClr val="dk1"/>
                  </a:solidFill>
                  <a:latin typeface="Calibri"/>
                  <a:ea typeface="Calibri"/>
                  <a:cs typeface="Calibri"/>
                  <a:sym typeface="Calibri"/>
                </a:rPr>
                <a:t> de </a:t>
              </a:r>
              <a:r>
                <a:rPr lang="en-US" sz="1400" b="0" i="0" u="none" strike="noStrike" cap="none" dirty="0" err="1">
                  <a:solidFill>
                    <a:schemeClr val="dk1"/>
                  </a:solidFill>
                  <a:latin typeface="Calibri"/>
                  <a:ea typeface="Calibri"/>
                  <a:cs typeface="Calibri"/>
                  <a:sym typeface="Calibri"/>
                </a:rPr>
                <a:t>herramientas</a:t>
              </a:r>
              <a:r>
                <a:rPr lang="en-US" sz="1400" b="0" i="0" u="none" strike="noStrike" cap="none" dirty="0">
                  <a:solidFill>
                    <a:schemeClr val="dk1"/>
                  </a:solidFill>
                  <a:latin typeface="Calibri"/>
                  <a:ea typeface="Calibri"/>
                  <a:cs typeface="Calibri"/>
                  <a:sym typeface="Calibri"/>
                </a:rPr>
                <a:t> e </a:t>
              </a:r>
              <a:r>
                <a:rPr lang="en-US" sz="1400" b="0" i="0" u="none" strike="noStrike" cap="none" dirty="0" err="1">
                  <a:solidFill>
                    <a:schemeClr val="dk1"/>
                  </a:solidFill>
                  <a:latin typeface="Calibri"/>
                  <a:ea typeface="Calibri"/>
                  <a:cs typeface="Calibri"/>
                  <a:sym typeface="Calibri"/>
                </a:rPr>
                <a:t>intervención</a:t>
              </a:r>
              <a:r>
                <a:rPr lang="en-US" sz="1400" b="0" i="0" u="none" strike="noStrike" cap="none" dirty="0">
                  <a:solidFill>
                    <a:schemeClr val="dk1"/>
                  </a:solidFill>
                  <a:latin typeface="Calibri"/>
                  <a:ea typeface="Calibri"/>
                  <a:cs typeface="Calibri"/>
                  <a:sym typeface="Calibri"/>
                </a:rPr>
                <a:t> </a:t>
              </a:r>
              <a:r>
                <a:rPr lang="en-US" sz="1400" b="0" i="0" u="none" strike="noStrike" cap="none" dirty="0" smtClean="0">
                  <a:solidFill>
                    <a:schemeClr val="dk1"/>
                  </a:solidFill>
                  <a:latin typeface="Calibri"/>
                  <a:ea typeface="Calibri"/>
                  <a:cs typeface="Calibri"/>
                  <a:sym typeface="Calibri"/>
                </a:rPr>
                <a:t>del motor, </a:t>
              </a:r>
              <a:r>
                <a:rPr lang="en-US" sz="1400" b="0" i="0" u="none" strike="noStrike" cap="none" dirty="0" err="1" smtClean="0">
                  <a:solidFill>
                    <a:schemeClr val="dk1"/>
                  </a:solidFill>
                  <a:latin typeface="Calibri"/>
                  <a:ea typeface="Calibri"/>
                  <a:cs typeface="Calibri"/>
                  <a:sym typeface="Calibri"/>
                </a:rPr>
                <a:t>desarme</a:t>
              </a:r>
              <a:r>
                <a:rPr lang="en-US" sz="1400" b="0" i="0" u="none" strike="noStrike" cap="none" dirty="0" smtClean="0">
                  <a:solidFill>
                    <a:schemeClr val="dk1"/>
                  </a:solidFill>
                  <a:latin typeface="Calibri"/>
                  <a:ea typeface="Calibri"/>
                  <a:cs typeface="Calibri"/>
                  <a:sym typeface="Calibri"/>
                </a:rPr>
                <a:t> de </a:t>
              </a:r>
              <a:r>
                <a:rPr lang="en-US" sz="1400" b="0" i="0" u="none" strike="noStrike" cap="none" dirty="0" err="1" smtClean="0">
                  <a:solidFill>
                    <a:schemeClr val="dk1"/>
                  </a:solidFill>
                  <a:latin typeface="Calibri"/>
                  <a:ea typeface="Calibri"/>
                  <a:cs typeface="Calibri"/>
                  <a:sym typeface="Calibri"/>
                </a:rPr>
                <a:t>partes</a:t>
              </a:r>
              <a:r>
                <a:rPr lang="en-US" sz="1400" b="0" i="0" u="none" strike="noStrike" cap="none" dirty="0" smtClean="0">
                  <a:solidFill>
                    <a:schemeClr val="dk1"/>
                  </a:solidFill>
                  <a:latin typeface="Calibri"/>
                  <a:ea typeface="Calibri"/>
                  <a:cs typeface="Calibri"/>
                  <a:sym typeface="Calibri"/>
                </a:rPr>
                <a:t> y </a:t>
              </a:r>
              <a:r>
                <a:rPr lang="en-US" sz="1400" b="0" i="0" u="none" strike="noStrike" cap="none" dirty="0" err="1" smtClean="0">
                  <a:solidFill>
                    <a:schemeClr val="dk1"/>
                  </a:solidFill>
                  <a:latin typeface="Calibri"/>
                  <a:ea typeface="Calibri"/>
                  <a:cs typeface="Calibri"/>
                  <a:sym typeface="Calibri"/>
                </a:rPr>
                <a:t>trabajo</a:t>
              </a:r>
              <a:r>
                <a:rPr lang="en-US" sz="1400" b="0" i="0" u="none" strike="noStrike" cap="none" dirty="0" smtClean="0">
                  <a:solidFill>
                    <a:schemeClr val="dk1"/>
                  </a:solidFill>
                  <a:latin typeface="Calibri"/>
                  <a:ea typeface="Calibri"/>
                  <a:cs typeface="Calibri"/>
                  <a:sym typeface="Calibri"/>
                </a:rPr>
                <a:t> en </a:t>
              </a:r>
              <a:r>
                <a:rPr lang="en-US" sz="1400" b="0" i="0" u="none" strike="noStrike" cap="none" dirty="0" err="1" smtClean="0">
                  <a:solidFill>
                    <a:schemeClr val="dk1"/>
                  </a:solidFill>
                  <a:latin typeface="Calibri"/>
                  <a:ea typeface="Calibri"/>
                  <a:cs typeface="Calibri"/>
                  <a:sym typeface="Calibri"/>
                </a:rPr>
                <a:t>sistemas</a:t>
              </a:r>
              <a:r>
                <a:rPr lang="en-US" sz="1400" b="0" i="0" u="none" strike="noStrike" cap="none" dirty="0" smtClean="0">
                  <a:solidFill>
                    <a:schemeClr val="dk1"/>
                  </a:solidFill>
                  <a:latin typeface="Calibri"/>
                  <a:ea typeface="Calibri"/>
                  <a:cs typeface="Calibri"/>
                  <a:sym typeface="Calibri"/>
                </a:rPr>
                <a:t> </a:t>
              </a:r>
              <a:r>
                <a:rPr lang="en-US" sz="1400" b="0" i="0" u="none" strike="noStrike" cap="none" dirty="0" err="1" smtClean="0">
                  <a:solidFill>
                    <a:schemeClr val="dk1"/>
                  </a:solidFill>
                  <a:latin typeface="Calibri"/>
                  <a:ea typeface="Calibri"/>
                  <a:cs typeface="Calibri"/>
                  <a:sym typeface="Calibri"/>
                </a:rPr>
                <a:t>eléctricos</a:t>
              </a:r>
              <a:r>
                <a:rPr lang="en-US" sz="1400" b="0" i="0" u="none" strike="noStrike" cap="none" dirty="0" smtClean="0">
                  <a:solidFill>
                    <a:schemeClr val="dk1"/>
                  </a:solidFill>
                  <a:latin typeface="Calibri"/>
                  <a:ea typeface="Calibri"/>
                  <a:cs typeface="Calibri"/>
                  <a:sym typeface="Calibri"/>
                </a:rPr>
                <a:t>. </a:t>
              </a:r>
              <a:endParaRPr dirty="0"/>
            </a:p>
          </p:txBody>
        </p:sp>
        <p:grpSp>
          <p:nvGrpSpPr>
            <p:cNvPr id="39" name="Google Shape;415;p19"/>
            <p:cNvGrpSpPr/>
            <p:nvPr/>
          </p:nvGrpSpPr>
          <p:grpSpPr>
            <a:xfrm>
              <a:off x="-4655" y="2661654"/>
              <a:ext cx="1135367" cy="783005"/>
              <a:chOff x="-4655" y="2735448"/>
              <a:chExt cx="1135367" cy="783005"/>
            </a:xfrm>
          </p:grpSpPr>
          <p:sp>
            <p:nvSpPr>
              <p:cNvPr id="53" name="Google Shape;416;p19"/>
              <p:cNvSpPr/>
              <p:nvPr/>
            </p:nvSpPr>
            <p:spPr>
              <a:xfrm rot="5400000">
                <a:off x="171526" y="2559267"/>
                <a:ext cx="783005" cy="1135367"/>
              </a:xfrm>
              <a:prstGeom prst="round2SameRect">
                <a:avLst>
                  <a:gd name="adj1" fmla="val 16667"/>
                  <a:gd name="adj2" fmla="val 0"/>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pic>
            <p:nvPicPr>
              <p:cNvPr id="54" name="Google Shape;417;p19"/>
              <p:cNvPicPr preferRelativeResize="0"/>
              <p:nvPr/>
            </p:nvPicPr>
            <p:blipFill rotWithShape="1">
              <a:blip r:embed="rId3">
                <a:alphaModFix/>
              </a:blip>
              <a:srcRect/>
              <a:stretch/>
            </p:blipFill>
            <p:spPr>
              <a:xfrm>
                <a:off x="331947" y="2879412"/>
                <a:ext cx="639965" cy="539399"/>
              </a:xfrm>
              <a:prstGeom prst="rect">
                <a:avLst/>
              </a:prstGeom>
              <a:noFill/>
              <a:ln>
                <a:noFill/>
              </a:ln>
            </p:spPr>
          </p:pic>
        </p:grpSp>
        <p:grpSp>
          <p:nvGrpSpPr>
            <p:cNvPr id="40" name="Google Shape;418;p19"/>
            <p:cNvGrpSpPr/>
            <p:nvPr/>
          </p:nvGrpSpPr>
          <p:grpSpPr>
            <a:xfrm>
              <a:off x="-4655" y="3534477"/>
              <a:ext cx="1135367" cy="783005"/>
              <a:chOff x="-4655" y="3593577"/>
              <a:chExt cx="1135367" cy="783005"/>
            </a:xfrm>
          </p:grpSpPr>
          <p:sp>
            <p:nvSpPr>
              <p:cNvPr id="51" name="Google Shape;419;p19"/>
              <p:cNvSpPr/>
              <p:nvPr/>
            </p:nvSpPr>
            <p:spPr>
              <a:xfrm rot="5400000">
                <a:off x="171526" y="3417396"/>
                <a:ext cx="783005" cy="1135367"/>
              </a:xfrm>
              <a:prstGeom prst="round2SameRect">
                <a:avLst>
                  <a:gd name="adj1" fmla="val 16667"/>
                  <a:gd name="adj2" fmla="val 0"/>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pic>
            <p:nvPicPr>
              <p:cNvPr id="52" name="Google Shape;420;p19"/>
              <p:cNvPicPr preferRelativeResize="0"/>
              <p:nvPr/>
            </p:nvPicPr>
            <p:blipFill rotWithShape="1">
              <a:blip r:embed="rId4">
                <a:alphaModFix/>
              </a:blip>
              <a:srcRect/>
              <a:stretch/>
            </p:blipFill>
            <p:spPr>
              <a:xfrm>
                <a:off x="350751" y="3729725"/>
                <a:ext cx="602356" cy="507700"/>
              </a:xfrm>
              <a:prstGeom prst="rect">
                <a:avLst/>
              </a:prstGeom>
              <a:noFill/>
              <a:ln>
                <a:noFill/>
              </a:ln>
            </p:spPr>
          </p:pic>
        </p:grpSp>
        <p:grpSp>
          <p:nvGrpSpPr>
            <p:cNvPr id="41" name="Google Shape;421;p19"/>
            <p:cNvGrpSpPr/>
            <p:nvPr/>
          </p:nvGrpSpPr>
          <p:grpSpPr>
            <a:xfrm>
              <a:off x="-4655" y="4407300"/>
              <a:ext cx="1135367" cy="783005"/>
              <a:chOff x="-4655" y="4451706"/>
              <a:chExt cx="1135367" cy="783005"/>
            </a:xfrm>
          </p:grpSpPr>
          <p:sp>
            <p:nvSpPr>
              <p:cNvPr id="49" name="Google Shape;422;p19"/>
              <p:cNvSpPr/>
              <p:nvPr/>
            </p:nvSpPr>
            <p:spPr>
              <a:xfrm rot="5400000">
                <a:off x="171526" y="4275525"/>
                <a:ext cx="783005" cy="1135367"/>
              </a:xfrm>
              <a:prstGeom prst="round2SameRect">
                <a:avLst>
                  <a:gd name="adj1" fmla="val 16667"/>
                  <a:gd name="adj2" fmla="val 0"/>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pic>
            <p:nvPicPr>
              <p:cNvPr id="50" name="Google Shape;423;p19"/>
              <p:cNvPicPr preferRelativeResize="0"/>
              <p:nvPr/>
            </p:nvPicPr>
            <p:blipFill rotWithShape="1">
              <a:blip r:embed="rId5">
                <a:alphaModFix/>
              </a:blip>
              <a:srcRect/>
              <a:stretch/>
            </p:blipFill>
            <p:spPr>
              <a:xfrm>
                <a:off x="342982" y="4590635"/>
                <a:ext cx="610125" cy="514248"/>
              </a:xfrm>
              <a:prstGeom prst="rect">
                <a:avLst/>
              </a:prstGeom>
              <a:noFill/>
              <a:ln>
                <a:noFill/>
              </a:ln>
            </p:spPr>
          </p:pic>
        </p:grpSp>
        <p:grpSp>
          <p:nvGrpSpPr>
            <p:cNvPr id="42" name="Google Shape;424;p19"/>
            <p:cNvGrpSpPr/>
            <p:nvPr/>
          </p:nvGrpSpPr>
          <p:grpSpPr>
            <a:xfrm>
              <a:off x="-4655" y="6167965"/>
              <a:ext cx="1135367" cy="783005"/>
              <a:chOff x="-4655" y="6167965"/>
              <a:chExt cx="1135367" cy="783005"/>
            </a:xfrm>
          </p:grpSpPr>
          <p:sp>
            <p:nvSpPr>
              <p:cNvPr id="47" name="Google Shape;425;p19"/>
              <p:cNvSpPr/>
              <p:nvPr/>
            </p:nvSpPr>
            <p:spPr>
              <a:xfrm rot="5400000">
                <a:off x="171526" y="5991784"/>
                <a:ext cx="783005" cy="1135367"/>
              </a:xfrm>
              <a:prstGeom prst="round2SameRect">
                <a:avLst>
                  <a:gd name="adj1" fmla="val 16667"/>
                  <a:gd name="adj2" fmla="val 0"/>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pic>
            <p:nvPicPr>
              <p:cNvPr id="48" name="Google Shape;426;p19"/>
              <p:cNvPicPr preferRelativeResize="0"/>
              <p:nvPr/>
            </p:nvPicPr>
            <p:blipFill rotWithShape="1">
              <a:blip r:embed="rId6">
                <a:alphaModFix/>
              </a:blip>
              <a:srcRect/>
              <a:stretch/>
            </p:blipFill>
            <p:spPr>
              <a:xfrm>
                <a:off x="318928" y="6295340"/>
                <a:ext cx="666001" cy="561343"/>
              </a:xfrm>
              <a:prstGeom prst="rect">
                <a:avLst/>
              </a:prstGeom>
              <a:noFill/>
              <a:ln>
                <a:noFill/>
              </a:ln>
            </p:spPr>
          </p:pic>
        </p:grpSp>
        <p:grpSp>
          <p:nvGrpSpPr>
            <p:cNvPr id="43" name="Google Shape;427;p19"/>
            <p:cNvGrpSpPr/>
            <p:nvPr/>
          </p:nvGrpSpPr>
          <p:grpSpPr>
            <a:xfrm>
              <a:off x="-4655" y="5117148"/>
              <a:ext cx="1193246" cy="1156253"/>
              <a:chOff x="-4655" y="5146860"/>
              <a:chExt cx="1193246" cy="1156253"/>
            </a:xfrm>
          </p:grpSpPr>
          <p:sp>
            <p:nvSpPr>
              <p:cNvPr id="45" name="Google Shape;428;p19"/>
              <p:cNvSpPr/>
              <p:nvPr/>
            </p:nvSpPr>
            <p:spPr>
              <a:xfrm rot="5400000">
                <a:off x="171526" y="5133654"/>
                <a:ext cx="783005" cy="1135367"/>
              </a:xfrm>
              <a:prstGeom prst="round2SameRect">
                <a:avLst>
                  <a:gd name="adj1" fmla="val 16667"/>
                  <a:gd name="adj2" fmla="val 0"/>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pic>
            <p:nvPicPr>
              <p:cNvPr id="46" name="Google Shape;429;p19"/>
              <p:cNvPicPr preferRelativeResize="0"/>
              <p:nvPr/>
            </p:nvPicPr>
            <p:blipFill rotWithShape="1">
              <a:blip r:embed="rId7">
                <a:alphaModFix/>
              </a:blip>
              <a:srcRect/>
              <a:stretch/>
            </p:blipFill>
            <p:spPr>
              <a:xfrm rot="-2193866">
                <a:off x="141403" y="5342117"/>
                <a:ext cx="908505" cy="765740"/>
              </a:xfrm>
              <a:prstGeom prst="rect">
                <a:avLst/>
              </a:prstGeom>
              <a:noFill/>
              <a:ln>
                <a:noFill/>
              </a:ln>
            </p:spPr>
          </p:pic>
        </p:grpSp>
        <p:pic>
          <p:nvPicPr>
            <p:cNvPr id="44" name="Google Shape;433;p19"/>
            <p:cNvPicPr preferRelativeResize="0"/>
            <p:nvPr/>
          </p:nvPicPr>
          <p:blipFill rotWithShape="1">
            <a:blip r:embed="rId8">
              <a:alphaModFix/>
            </a:blip>
            <a:srcRect/>
            <a:stretch/>
          </p:blipFill>
          <p:spPr>
            <a:xfrm>
              <a:off x="5171777" y="4869363"/>
              <a:ext cx="4327510" cy="3353820"/>
            </a:xfrm>
            <a:prstGeom prst="rect">
              <a:avLst/>
            </a:prstGeom>
            <a:noFill/>
            <a:ln>
              <a:noFill/>
            </a:ln>
          </p:spPr>
        </p:pic>
      </p:grpSp>
    </p:spTree>
  </p:cSld>
  <p:clrMapOvr>
    <a:masterClrMapping/>
  </p:clrMapOvr>
  <p:transition spd="med"/>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7" name="Google Shape;52;p28"/>
          <p:cNvSpPr txBox="1">
            <a:spLocks noGrp="1"/>
          </p:cNvSpPr>
          <p:nvPr>
            <p:ph type="sldNum" sz="quarter" idx="2"/>
          </p:nvPr>
        </p:nvSpPr>
        <p:spPr>
          <a:xfrm>
            <a:off x="371685" y="6881800"/>
            <a:ext cx="337161" cy="317118"/>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22</a:t>
            </a:fld>
            <a:endParaRPr/>
          </a:p>
        </p:txBody>
      </p:sp>
      <p:grpSp>
        <p:nvGrpSpPr>
          <p:cNvPr id="361" name="Google Shape;310;p41"/>
          <p:cNvGrpSpPr/>
          <p:nvPr/>
        </p:nvGrpSpPr>
        <p:grpSpPr>
          <a:xfrm>
            <a:off x="375974" y="2370246"/>
            <a:ext cx="8839202" cy="3238194"/>
            <a:chOff x="0" y="0"/>
            <a:chExt cx="8839200" cy="3238192"/>
          </a:xfrm>
        </p:grpSpPr>
        <p:sp>
          <p:nvSpPr>
            <p:cNvPr id="359" name="Rectángulo redondeado"/>
            <p:cNvSpPr/>
            <p:nvPr/>
          </p:nvSpPr>
          <p:spPr>
            <a:xfrm>
              <a:off x="0" y="0"/>
              <a:ext cx="8839201" cy="3238193"/>
            </a:xfrm>
            <a:prstGeom prst="roundRect">
              <a:avLst>
                <a:gd name="adj" fmla="val 16667"/>
              </a:avLst>
            </a:prstGeom>
            <a:solidFill>
              <a:srgbClr val="FFFFFF"/>
            </a:solidFill>
            <a:ln w="9525" cap="flat">
              <a:solidFill>
                <a:schemeClr val="accent2">
                  <a:lumOff val="21764"/>
                </a:schemeClr>
              </a:solidFill>
              <a:prstDash val="solid"/>
              <a:round/>
            </a:ln>
            <a:effectLst/>
          </p:spPr>
          <p:txBody>
            <a:bodyPr wrap="square" lIns="0" tIns="0" rIns="0" bIns="0" numCol="1" anchor="ctr">
              <a:noAutofit/>
            </a:bodyPr>
            <a:lstStyle/>
            <a:p>
              <a:endParaRPr/>
            </a:p>
          </p:txBody>
        </p:sp>
        <p:sp>
          <p:nvSpPr>
            <p:cNvPr id="360" name="Texto"/>
            <p:cNvSpPr txBox="1"/>
            <p:nvPr/>
          </p:nvSpPr>
          <p:spPr>
            <a:xfrm>
              <a:off x="158076" y="1428979"/>
              <a:ext cx="8523049" cy="380234"/>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4" tIns="91424" rIns="91424" bIns="91424" numCol="1" anchor="ctr">
              <a:spAutoFit/>
            </a:bodyPr>
            <a:lstStyle/>
            <a:p>
              <a:r>
                <a:t>    </a:t>
              </a:r>
            </a:p>
          </p:txBody>
        </p:sp>
      </p:grpSp>
      <p:sp>
        <p:nvSpPr>
          <p:cNvPr id="362" name="Google Shape;311;p41"/>
          <p:cNvSpPr/>
          <p:nvPr/>
        </p:nvSpPr>
        <p:spPr>
          <a:xfrm>
            <a:off x="5279923" y="7354529"/>
            <a:ext cx="2723536" cy="205147"/>
          </a:xfrm>
          <a:prstGeom prst="rect">
            <a:avLst/>
          </a:prstGeom>
          <a:solidFill>
            <a:srgbClr val="FFFFFF"/>
          </a:solidFill>
          <a:ln w="12700">
            <a:miter lim="400000"/>
          </a:ln>
        </p:spPr>
        <p:txBody>
          <a:bodyPr lIns="0" tIns="0" rIns="0" bIns="0" anchor="ctr"/>
          <a:lstStyle/>
          <a:p>
            <a:pPr algn="ctr">
              <a:defRPr>
                <a:solidFill>
                  <a:srgbClr val="FFFFFF"/>
                </a:solidFill>
              </a:defRPr>
            </a:pPr>
            <a:endParaRPr/>
          </a:p>
        </p:txBody>
      </p:sp>
      <p:pic>
        <p:nvPicPr>
          <p:cNvPr id="364" name="Google Shape;313;p41" descr="Google Shape;313;p41"/>
          <p:cNvPicPr>
            <a:picLocks noChangeAspect="1"/>
          </p:cNvPicPr>
          <p:nvPr/>
        </p:nvPicPr>
        <p:blipFill>
          <a:blip r:embed="rId2">
            <a:extLst/>
          </a:blip>
          <a:stretch>
            <a:fillRect/>
          </a:stretch>
        </p:blipFill>
        <p:spPr>
          <a:xfrm>
            <a:off x="5188463" y="2370246"/>
            <a:ext cx="4539998" cy="5336913"/>
          </a:xfrm>
          <a:prstGeom prst="rect">
            <a:avLst/>
          </a:prstGeom>
          <a:ln w="12700">
            <a:miter lim="400000"/>
          </a:ln>
        </p:spPr>
      </p:pic>
      <p:sp>
        <p:nvSpPr>
          <p:cNvPr id="17" name="Google Shape;445;p20"/>
          <p:cNvSpPr txBox="1"/>
          <p:nvPr/>
        </p:nvSpPr>
        <p:spPr>
          <a:xfrm>
            <a:off x="1018690" y="3882983"/>
            <a:ext cx="4229817" cy="774531"/>
          </a:xfrm>
          <a:prstGeom prst="rect">
            <a:avLst/>
          </a:prstGeom>
          <a:noFill/>
          <a:ln>
            <a:noFill/>
          </a:ln>
        </p:spPr>
        <p:txBody>
          <a:bodyPr spcFirstLastPara="1" wrap="square" lIns="91425" tIns="91425" rIns="91425" bIns="91425" anchor="ctr" anchorCtr="0">
            <a:noAutofit/>
          </a:bodyPr>
          <a:lstStyle/>
          <a:p>
            <a:pPr marL="0" marR="0" lvl="0" indent="0" algn="l" rtl="0">
              <a:lnSpc>
                <a:spcPct val="115000"/>
              </a:lnSpc>
              <a:spcBef>
                <a:spcPts val="0"/>
              </a:spcBef>
              <a:spcAft>
                <a:spcPts val="0"/>
              </a:spcAft>
              <a:buNone/>
            </a:pPr>
            <a:r>
              <a:rPr lang="en-US" sz="1600" b="0" i="0" u="none" strike="noStrike" cap="none" dirty="0" err="1" smtClean="0">
                <a:solidFill>
                  <a:srgbClr val="000000"/>
                </a:solidFill>
                <a:latin typeface="Calibri"/>
                <a:ea typeface="Calibri"/>
                <a:cs typeface="Calibri"/>
                <a:sym typeface="Calibri"/>
              </a:rPr>
              <a:t>Ahora</a:t>
            </a:r>
            <a:r>
              <a:rPr lang="en-US" sz="1600" b="0" i="0" u="none" strike="noStrike" cap="none" dirty="0" smtClean="0">
                <a:solidFill>
                  <a:srgbClr val="000000"/>
                </a:solidFill>
                <a:latin typeface="Calibri"/>
                <a:ea typeface="Calibri"/>
                <a:cs typeface="Calibri"/>
                <a:sym typeface="Calibri"/>
              </a:rPr>
              <a:t> </a:t>
            </a:r>
            <a:r>
              <a:rPr lang="en-US" sz="1600" b="0" i="0" u="none" strike="noStrike" cap="none" dirty="0" err="1">
                <a:solidFill>
                  <a:srgbClr val="000000"/>
                </a:solidFill>
                <a:latin typeface="Calibri"/>
                <a:ea typeface="Calibri"/>
                <a:cs typeface="Calibri"/>
                <a:sym typeface="Calibri"/>
              </a:rPr>
              <a:t>realizaremos</a:t>
            </a:r>
            <a:r>
              <a:rPr lang="en-US" sz="1600" b="0" i="0" u="none" strike="noStrike" cap="none" dirty="0">
                <a:solidFill>
                  <a:srgbClr val="000000"/>
                </a:solidFill>
                <a:latin typeface="Calibri"/>
                <a:ea typeface="Calibri"/>
                <a:cs typeface="Calibri"/>
                <a:sym typeface="Calibri"/>
              </a:rPr>
              <a:t> </a:t>
            </a:r>
            <a:r>
              <a:rPr lang="en-US" sz="1600" b="0" i="0" u="none" strike="noStrike" cap="none" dirty="0" err="1">
                <a:solidFill>
                  <a:srgbClr val="000000"/>
                </a:solidFill>
                <a:latin typeface="Calibri"/>
                <a:ea typeface="Calibri"/>
                <a:cs typeface="Calibri"/>
                <a:sym typeface="Calibri"/>
              </a:rPr>
              <a:t>una</a:t>
            </a:r>
            <a:r>
              <a:rPr lang="en-US" sz="1600" b="0" i="0" u="none" strike="noStrike" cap="none" dirty="0">
                <a:solidFill>
                  <a:srgbClr val="000000"/>
                </a:solidFill>
                <a:latin typeface="Calibri"/>
                <a:ea typeface="Calibri"/>
                <a:cs typeface="Calibri"/>
                <a:sym typeface="Calibri"/>
              </a:rPr>
              <a:t> </a:t>
            </a:r>
            <a:r>
              <a:rPr lang="en-US" sz="1600" b="0" i="0" u="none" strike="noStrike" cap="none" dirty="0" err="1">
                <a:solidFill>
                  <a:schemeClr val="dk1"/>
                </a:solidFill>
                <a:latin typeface="Calibri"/>
                <a:ea typeface="Calibri"/>
                <a:cs typeface="Calibri"/>
                <a:sym typeface="Calibri"/>
              </a:rPr>
              <a:t>actividad</a:t>
            </a:r>
            <a:r>
              <a:rPr lang="en-US" sz="1600" b="0" i="0" u="none" strike="noStrike" cap="none" dirty="0">
                <a:solidFill>
                  <a:schemeClr val="dk1"/>
                </a:solidFill>
                <a:latin typeface="Calibri"/>
                <a:ea typeface="Calibri"/>
                <a:cs typeface="Calibri"/>
                <a:sym typeface="Calibri"/>
              </a:rPr>
              <a:t> </a:t>
            </a:r>
            <a:r>
              <a:rPr lang="en-US" sz="1600" b="0" i="0" u="none" strike="noStrike" cap="none" dirty="0" err="1">
                <a:solidFill>
                  <a:schemeClr val="dk1"/>
                </a:solidFill>
                <a:latin typeface="Calibri"/>
                <a:ea typeface="Calibri"/>
                <a:cs typeface="Calibri"/>
                <a:sym typeface="Calibri"/>
              </a:rPr>
              <a:t>práctica</a:t>
            </a:r>
            <a:r>
              <a:rPr lang="en-US" sz="1600" b="0" i="0" u="none" strike="noStrike" cap="none" dirty="0">
                <a:solidFill>
                  <a:schemeClr val="dk1"/>
                </a:solidFill>
                <a:latin typeface="Calibri"/>
                <a:ea typeface="Calibri"/>
                <a:cs typeface="Calibri"/>
                <a:sym typeface="Calibri"/>
              </a:rPr>
              <a:t>.</a:t>
            </a:r>
            <a:endParaRPr dirty="0"/>
          </a:p>
          <a:p>
            <a:pPr marL="0" marR="0" lvl="0" indent="0" algn="l" rtl="0">
              <a:lnSpc>
                <a:spcPct val="115000"/>
              </a:lnSpc>
              <a:spcBef>
                <a:spcPts val="0"/>
              </a:spcBef>
              <a:spcAft>
                <a:spcPts val="0"/>
              </a:spcAft>
              <a:buNone/>
            </a:pPr>
            <a:r>
              <a:rPr lang="en-US" sz="1600" b="0" i="0" u="none" strike="noStrike" cap="none" dirty="0" err="1">
                <a:solidFill>
                  <a:srgbClr val="000000"/>
                </a:solidFill>
                <a:latin typeface="Calibri"/>
                <a:ea typeface="Calibri"/>
                <a:cs typeface="Calibri"/>
                <a:sym typeface="Calibri"/>
              </a:rPr>
              <a:t>Te</a:t>
            </a:r>
            <a:r>
              <a:rPr lang="en-US" sz="1600" b="0" i="0" u="none" strike="noStrike" cap="none" dirty="0">
                <a:solidFill>
                  <a:srgbClr val="000000"/>
                </a:solidFill>
                <a:latin typeface="Calibri"/>
                <a:ea typeface="Calibri"/>
                <a:cs typeface="Calibri"/>
                <a:sym typeface="Calibri"/>
              </a:rPr>
              <a:t> </a:t>
            </a:r>
            <a:r>
              <a:rPr lang="en-US" sz="1600" b="0" i="0" u="none" strike="noStrike" cap="none" dirty="0" err="1">
                <a:solidFill>
                  <a:srgbClr val="000000"/>
                </a:solidFill>
                <a:latin typeface="Calibri"/>
                <a:ea typeface="Calibri"/>
                <a:cs typeface="Calibri"/>
                <a:sym typeface="Calibri"/>
              </a:rPr>
              <a:t>sugerimos</a:t>
            </a:r>
            <a:r>
              <a:rPr lang="en-US" sz="1600" b="0" i="0" u="none" strike="noStrike" cap="none" dirty="0">
                <a:solidFill>
                  <a:srgbClr val="000000"/>
                </a:solidFill>
                <a:latin typeface="Calibri"/>
                <a:ea typeface="Calibri"/>
                <a:cs typeface="Calibri"/>
                <a:sym typeface="Calibri"/>
              </a:rPr>
              <a:t> </a:t>
            </a:r>
            <a:r>
              <a:rPr lang="en-US" sz="1600" b="1" i="0" u="none" strike="noStrike" cap="none" dirty="0" err="1">
                <a:solidFill>
                  <a:srgbClr val="76384D"/>
                </a:solidFill>
                <a:latin typeface="Calibri"/>
                <a:ea typeface="Calibri"/>
                <a:cs typeface="Calibri"/>
                <a:sym typeface="Calibri"/>
              </a:rPr>
              <a:t>seguir</a:t>
            </a:r>
            <a:r>
              <a:rPr lang="en-US" sz="1600" b="1" i="0" u="none" strike="noStrike" cap="none" dirty="0">
                <a:solidFill>
                  <a:srgbClr val="76384D"/>
                </a:solidFill>
                <a:latin typeface="Calibri"/>
                <a:ea typeface="Calibri"/>
                <a:cs typeface="Calibri"/>
                <a:sym typeface="Calibri"/>
              </a:rPr>
              <a:t> </a:t>
            </a:r>
            <a:r>
              <a:rPr lang="en-US" sz="1600" b="1" i="0" u="none" strike="noStrike" cap="none" dirty="0" err="1">
                <a:solidFill>
                  <a:srgbClr val="76384D"/>
                </a:solidFill>
                <a:latin typeface="Calibri"/>
                <a:ea typeface="Calibri"/>
                <a:cs typeface="Calibri"/>
                <a:sym typeface="Calibri"/>
              </a:rPr>
              <a:t>las</a:t>
            </a:r>
            <a:r>
              <a:rPr lang="en-US" sz="1600" b="1" i="0" u="none" strike="noStrike" cap="none" dirty="0">
                <a:solidFill>
                  <a:srgbClr val="76384D"/>
                </a:solidFill>
                <a:latin typeface="Calibri"/>
                <a:ea typeface="Calibri"/>
                <a:cs typeface="Calibri"/>
                <a:sym typeface="Calibri"/>
              </a:rPr>
              <a:t> </a:t>
            </a:r>
            <a:r>
              <a:rPr lang="en-US" sz="1600" b="1" i="0" u="none" strike="noStrike" cap="none" dirty="0" err="1">
                <a:solidFill>
                  <a:srgbClr val="76384D"/>
                </a:solidFill>
                <a:latin typeface="Calibri"/>
                <a:ea typeface="Calibri"/>
                <a:cs typeface="Calibri"/>
                <a:sym typeface="Calibri"/>
              </a:rPr>
              <a:t>instrucciones</a:t>
            </a:r>
            <a:r>
              <a:rPr lang="en-US" sz="1600" b="1" i="0" u="none" strike="noStrike" cap="none" dirty="0">
                <a:solidFill>
                  <a:srgbClr val="76384D"/>
                </a:solidFill>
                <a:latin typeface="Calibri"/>
                <a:ea typeface="Calibri"/>
                <a:cs typeface="Calibri"/>
                <a:sym typeface="Calibri"/>
              </a:rPr>
              <a:t> </a:t>
            </a:r>
            <a:r>
              <a:rPr lang="en-US" sz="1600" b="0" i="0" u="none" strike="noStrike" cap="none" dirty="0" err="1">
                <a:solidFill>
                  <a:srgbClr val="000000"/>
                </a:solidFill>
                <a:latin typeface="Calibri"/>
                <a:ea typeface="Calibri"/>
                <a:cs typeface="Calibri"/>
                <a:sym typeface="Calibri"/>
              </a:rPr>
              <a:t>que</a:t>
            </a:r>
            <a:r>
              <a:rPr lang="en-US" sz="1600" b="0" i="0" u="none" strike="noStrike" cap="none" dirty="0">
                <a:solidFill>
                  <a:srgbClr val="000000"/>
                </a:solidFill>
                <a:latin typeface="Calibri"/>
                <a:ea typeface="Calibri"/>
                <a:cs typeface="Calibri"/>
                <a:sym typeface="Calibri"/>
              </a:rPr>
              <a:t> van</a:t>
            </a:r>
            <a:endParaRPr dirty="0"/>
          </a:p>
          <a:p>
            <a:pPr marL="0" marR="0" lvl="0" indent="0" algn="l" rtl="0">
              <a:lnSpc>
                <a:spcPct val="115000"/>
              </a:lnSpc>
              <a:spcBef>
                <a:spcPts val="0"/>
              </a:spcBef>
              <a:spcAft>
                <a:spcPts val="0"/>
              </a:spcAft>
              <a:buNone/>
            </a:pPr>
            <a:r>
              <a:rPr lang="en-US" sz="1600" b="0" i="0" u="none" strike="noStrike" cap="none" dirty="0" err="1">
                <a:solidFill>
                  <a:srgbClr val="000000"/>
                </a:solidFill>
                <a:latin typeface="Calibri"/>
                <a:ea typeface="Calibri"/>
                <a:cs typeface="Calibri"/>
                <a:sym typeface="Calibri"/>
              </a:rPr>
              <a:t>Adjuntas</a:t>
            </a:r>
            <a:r>
              <a:rPr lang="en-US" sz="1600" b="0" i="0" u="none" strike="noStrike" cap="none" dirty="0">
                <a:solidFill>
                  <a:srgbClr val="000000"/>
                </a:solidFill>
                <a:latin typeface="Calibri"/>
                <a:ea typeface="Calibri"/>
                <a:cs typeface="Calibri"/>
                <a:sym typeface="Calibri"/>
              </a:rPr>
              <a:t> en la </a:t>
            </a:r>
            <a:r>
              <a:rPr lang="en-US" sz="1600" b="0" i="0" u="none" strike="noStrike" cap="none" dirty="0" err="1">
                <a:solidFill>
                  <a:srgbClr val="000000"/>
                </a:solidFill>
                <a:latin typeface="Calibri"/>
                <a:ea typeface="Calibri"/>
                <a:cs typeface="Calibri"/>
                <a:sym typeface="Calibri"/>
              </a:rPr>
              <a:t>guía</a:t>
            </a:r>
            <a:r>
              <a:rPr lang="en-US" sz="1600" b="0" i="0" u="none" strike="noStrike" cap="none" dirty="0">
                <a:solidFill>
                  <a:srgbClr val="000000"/>
                </a:solidFill>
                <a:latin typeface="Calibri"/>
                <a:ea typeface="Calibri"/>
                <a:cs typeface="Calibri"/>
                <a:sym typeface="Calibri"/>
              </a:rPr>
              <a:t> </a:t>
            </a:r>
            <a:r>
              <a:rPr lang="en-US" sz="1600" b="0" i="0" u="none" strike="noStrike" cap="none" dirty="0" err="1">
                <a:solidFill>
                  <a:srgbClr val="000000"/>
                </a:solidFill>
                <a:latin typeface="Calibri"/>
                <a:ea typeface="Calibri"/>
                <a:cs typeface="Calibri"/>
                <a:sym typeface="Calibri"/>
              </a:rPr>
              <a:t>que</a:t>
            </a:r>
            <a:r>
              <a:rPr lang="en-US" sz="1600" b="0" i="0" u="none" strike="noStrike" cap="none" dirty="0">
                <a:solidFill>
                  <a:srgbClr val="000000"/>
                </a:solidFill>
                <a:latin typeface="Calibri"/>
                <a:ea typeface="Calibri"/>
                <a:cs typeface="Calibri"/>
                <a:sym typeface="Calibri"/>
              </a:rPr>
              <a:t> el </a:t>
            </a:r>
            <a:r>
              <a:rPr lang="en-US" sz="1600" b="0" i="0" u="none" strike="noStrike" cap="none" dirty="0" err="1">
                <a:solidFill>
                  <a:srgbClr val="000000"/>
                </a:solidFill>
                <a:latin typeface="Calibri"/>
                <a:ea typeface="Calibri"/>
                <a:cs typeface="Calibri"/>
                <a:sym typeface="Calibri"/>
              </a:rPr>
              <a:t>profesor</a:t>
            </a:r>
            <a:r>
              <a:rPr lang="en-US" sz="1600" b="0" i="0" u="none" strike="noStrike" cap="none" dirty="0">
                <a:solidFill>
                  <a:srgbClr val="000000"/>
                </a:solidFill>
                <a:latin typeface="Calibri"/>
                <a:ea typeface="Calibri"/>
                <a:cs typeface="Calibri"/>
                <a:sym typeface="Calibri"/>
              </a:rPr>
              <a:t> </a:t>
            </a:r>
            <a:r>
              <a:rPr lang="en-US" sz="1600" b="0" i="0" u="none" strike="noStrike" cap="none" dirty="0" err="1">
                <a:solidFill>
                  <a:srgbClr val="000000"/>
                </a:solidFill>
                <a:latin typeface="Calibri"/>
                <a:ea typeface="Calibri"/>
                <a:cs typeface="Calibri"/>
                <a:sym typeface="Calibri"/>
              </a:rPr>
              <a:t>te</a:t>
            </a:r>
            <a:r>
              <a:rPr lang="en-US" sz="1600" b="0" i="0" u="none" strike="noStrike" cap="none" dirty="0">
                <a:solidFill>
                  <a:srgbClr val="000000"/>
                </a:solidFill>
                <a:latin typeface="Calibri"/>
                <a:ea typeface="Calibri"/>
                <a:cs typeface="Calibri"/>
                <a:sym typeface="Calibri"/>
              </a:rPr>
              <a:t> </a:t>
            </a:r>
            <a:r>
              <a:rPr lang="en-US" sz="1600" b="0" i="0" u="none" strike="noStrike" cap="none" dirty="0" err="1">
                <a:solidFill>
                  <a:srgbClr val="000000"/>
                </a:solidFill>
                <a:latin typeface="Calibri"/>
                <a:ea typeface="Calibri"/>
                <a:cs typeface="Calibri"/>
                <a:sym typeface="Calibri"/>
              </a:rPr>
              <a:t>entregará</a:t>
            </a:r>
            <a:r>
              <a:rPr lang="en-US" sz="1600" b="0" i="0" u="none" strike="noStrike" cap="none" dirty="0">
                <a:solidFill>
                  <a:srgbClr val="000000"/>
                </a:solidFill>
                <a:latin typeface="Calibri"/>
                <a:ea typeface="Calibri"/>
                <a:cs typeface="Calibri"/>
                <a:sym typeface="Calibri"/>
              </a:rPr>
              <a:t>.</a:t>
            </a:r>
            <a:endParaRPr sz="1600" b="1" i="0" u="none" strike="noStrike" cap="none" dirty="0">
              <a:solidFill>
                <a:srgbClr val="76384D"/>
              </a:solidFill>
              <a:latin typeface="Calibri"/>
              <a:ea typeface="Calibri"/>
              <a:cs typeface="Calibri"/>
              <a:sym typeface="Calibri"/>
            </a:endParaRPr>
          </a:p>
        </p:txBody>
      </p:sp>
      <p:sp>
        <p:nvSpPr>
          <p:cNvPr id="18" name="Google Shape;445;p20"/>
          <p:cNvSpPr txBox="1"/>
          <p:nvPr/>
        </p:nvSpPr>
        <p:spPr>
          <a:xfrm>
            <a:off x="962189" y="2803600"/>
            <a:ext cx="4960146" cy="774531"/>
          </a:xfrm>
          <a:prstGeom prst="rect">
            <a:avLst/>
          </a:prstGeom>
          <a:noFill/>
          <a:ln>
            <a:noFill/>
          </a:ln>
        </p:spPr>
        <p:txBody>
          <a:bodyPr spcFirstLastPara="1" wrap="square" lIns="91425" tIns="91425" rIns="91425" bIns="91425" anchor="ctr" anchorCtr="0">
            <a:noAutofit/>
          </a:bodyPr>
          <a:lstStyle/>
          <a:p>
            <a:pPr lvl="0">
              <a:lnSpc>
                <a:spcPct val="115000"/>
              </a:lnSpc>
              <a:buClr>
                <a:srgbClr val="741B47"/>
              </a:buClr>
              <a:buSzPts val="2000"/>
            </a:pPr>
            <a:r>
              <a:rPr lang="es-CL" sz="2000" b="1" dirty="0">
                <a:solidFill>
                  <a:srgbClr val="741B47"/>
                </a:solidFill>
                <a:latin typeface="Calibri"/>
                <a:ea typeface="Calibri"/>
                <a:cs typeface="Calibri"/>
                <a:sym typeface="Calibri"/>
              </a:rPr>
              <a:t>TIPOS DE </a:t>
            </a:r>
            <a:r>
              <a:rPr lang="es-CL" sz="2000" b="1" dirty="0" smtClean="0">
                <a:solidFill>
                  <a:srgbClr val="741B47"/>
                </a:solidFill>
                <a:latin typeface="Calibri"/>
                <a:ea typeface="Calibri"/>
                <a:cs typeface="Calibri"/>
                <a:sym typeface="Calibri"/>
              </a:rPr>
              <a:t>RESIDUOS: </a:t>
            </a:r>
            <a:r>
              <a:rPr lang="es-CL" sz="2000" dirty="0" smtClean="0">
                <a:solidFill>
                  <a:srgbClr val="FF0000"/>
                </a:solidFill>
                <a:latin typeface="Calibri"/>
                <a:ea typeface="Calibri"/>
                <a:cs typeface="Calibri"/>
                <a:sym typeface="Calibri"/>
              </a:rPr>
              <a:t>ACEITES Y LUBRICANTES</a:t>
            </a:r>
            <a:endParaRPr lang="es-CL" sz="1600" b="1" i="0" u="none" strike="noStrike" cap="none" dirty="0">
              <a:solidFill>
                <a:srgbClr val="76384D"/>
              </a:solidFill>
              <a:latin typeface="Calibri"/>
              <a:ea typeface="Calibri"/>
              <a:cs typeface="Calibri"/>
              <a:sym typeface="Calibri"/>
            </a:endParaRPr>
          </a:p>
        </p:txBody>
      </p:sp>
      <p:grpSp>
        <p:nvGrpSpPr>
          <p:cNvPr id="2" name="Grupo 1"/>
          <p:cNvGrpSpPr/>
          <p:nvPr/>
        </p:nvGrpSpPr>
        <p:grpSpPr>
          <a:xfrm>
            <a:off x="366450" y="1211567"/>
            <a:ext cx="8960025" cy="483782"/>
            <a:chOff x="366450" y="1211567"/>
            <a:chExt cx="8960025" cy="483782"/>
          </a:xfrm>
        </p:grpSpPr>
        <p:sp>
          <p:nvSpPr>
            <p:cNvPr id="23" name="Google Shape;438;p20"/>
            <p:cNvSpPr txBox="1"/>
            <p:nvPr/>
          </p:nvSpPr>
          <p:spPr>
            <a:xfrm>
              <a:off x="375975" y="1375849"/>
              <a:ext cx="8950500" cy="319500"/>
            </a:xfrm>
            <a:prstGeom prst="rect">
              <a:avLst/>
            </a:prstGeom>
            <a:noFill/>
            <a:ln>
              <a:noFill/>
            </a:ln>
          </p:spPr>
          <p:txBody>
            <a:bodyPr spcFirstLastPara="1" wrap="square" lIns="91425" tIns="91425" rIns="91425" bIns="91425" anchor="ctr" anchorCtr="0">
              <a:noAutofit/>
            </a:bodyPr>
            <a:lstStyle/>
            <a:p>
              <a:pPr marL="0" marR="0" lvl="0" indent="0" algn="l" rtl="0">
                <a:lnSpc>
                  <a:spcPct val="80000"/>
                </a:lnSpc>
                <a:spcBef>
                  <a:spcPts val="0"/>
                </a:spcBef>
                <a:spcAft>
                  <a:spcPts val="0"/>
                </a:spcAft>
                <a:buClr>
                  <a:srgbClr val="000000"/>
                </a:buClr>
                <a:buSzPts val="2800"/>
                <a:buFont typeface="Arial"/>
                <a:buNone/>
              </a:pPr>
              <a:r>
                <a:rPr lang="en-US" sz="2800" b="1" i="0" u="none" strike="noStrike" cap="none">
                  <a:solidFill>
                    <a:srgbClr val="741B47"/>
                  </a:solidFill>
                  <a:latin typeface="Calibri"/>
                  <a:ea typeface="Calibri"/>
                  <a:cs typeface="Calibri"/>
                  <a:sym typeface="Calibri"/>
                </a:rPr>
                <a:t>ACTIVIDAD PRÁCTICA</a:t>
              </a:r>
              <a:endParaRPr sz="3100" b="1" i="0" u="none" strike="noStrike" cap="none">
                <a:solidFill>
                  <a:srgbClr val="741B47"/>
                </a:solidFill>
                <a:latin typeface="Calibri"/>
                <a:ea typeface="Calibri"/>
                <a:cs typeface="Calibri"/>
                <a:sym typeface="Calibri"/>
              </a:endParaRPr>
            </a:p>
          </p:txBody>
        </p:sp>
        <p:sp>
          <p:nvSpPr>
            <p:cNvPr id="24" name="Google Shape;443;p20"/>
            <p:cNvSpPr txBox="1"/>
            <p:nvPr/>
          </p:nvSpPr>
          <p:spPr>
            <a:xfrm>
              <a:off x="366450" y="1220100"/>
              <a:ext cx="4700400" cy="1536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None/>
              </a:pPr>
              <a:r>
                <a:rPr lang="en-US" sz="1400" b="1" i="0" u="none" strike="noStrike" cap="none" dirty="0">
                  <a:solidFill>
                    <a:srgbClr val="000000"/>
                  </a:solidFill>
                  <a:latin typeface="Calibri"/>
                  <a:ea typeface="Calibri"/>
                  <a:cs typeface="Calibri"/>
                  <a:sym typeface="Calibri"/>
                </a:rPr>
                <a:t>¡PRACTIQUEMOS!</a:t>
              </a:r>
              <a:endParaRPr sz="1400" b="1" i="0" u="none" strike="noStrike" cap="none" dirty="0">
                <a:solidFill>
                  <a:srgbClr val="000000"/>
                </a:solidFill>
                <a:latin typeface="Calibri"/>
                <a:ea typeface="Calibri"/>
                <a:cs typeface="Calibri"/>
                <a:sym typeface="Calibri"/>
              </a:endParaRPr>
            </a:p>
            <a:p>
              <a:pPr marL="0" marR="0" lvl="0" indent="0" algn="l" rtl="0">
                <a:lnSpc>
                  <a:spcPct val="100000"/>
                </a:lnSpc>
                <a:spcBef>
                  <a:spcPts val="0"/>
                </a:spcBef>
                <a:spcAft>
                  <a:spcPts val="0"/>
                </a:spcAft>
                <a:buNone/>
              </a:pPr>
              <a:endParaRPr sz="1400" b="1" i="0" u="none" strike="noStrike" cap="none" dirty="0">
                <a:solidFill>
                  <a:srgbClr val="000000"/>
                </a:solidFill>
                <a:latin typeface="Calibri"/>
                <a:ea typeface="Calibri"/>
                <a:cs typeface="Calibri"/>
                <a:sym typeface="Calibri"/>
              </a:endParaRPr>
            </a:p>
          </p:txBody>
        </p:sp>
        <p:sp>
          <p:nvSpPr>
            <p:cNvPr id="25" name="Google Shape;168;p5"/>
            <p:cNvSpPr txBox="1"/>
            <p:nvPr/>
          </p:nvSpPr>
          <p:spPr>
            <a:xfrm>
              <a:off x="3670560" y="1211567"/>
              <a:ext cx="559356" cy="409500"/>
            </a:xfrm>
            <a:prstGeom prst="rect">
              <a:avLst/>
            </a:prstGeom>
            <a:noFill/>
            <a:ln>
              <a:noFill/>
            </a:ln>
          </p:spPr>
          <p:txBody>
            <a:bodyPr spcFirstLastPara="1" wrap="square" lIns="91425" tIns="91425" rIns="91425" bIns="91425" anchor="ctr" anchorCtr="0">
              <a:noAutofit/>
            </a:bodyPr>
            <a:lstStyle/>
            <a:p>
              <a:pPr marL="0" marR="0" lvl="0" indent="0" algn="r" rtl="0">
                <a:lnSpc>
                  <a:spcPct val="90000"/>
                </a:lnSpc>
                <a:spcBef>
                  <a:spcPts val="0"/>
                </a:spcBef>
                <a:spcAft>
                  <a:spcPts val="0"/>
                </a:spcAft>
                <a:buClr>
                  <a:srgbClr val="000000"/>
                </a:buClr>
                <a:buSzPts val="6000"/>
                <a:buFont typeface="Arial"/>
                <a:buNone/>
              </a:pPr>
              <a:r>
                <a:rPr lang="en-US" sz="6000" b="0" i="0" u="none" strike="noStrike" cap="none" dirty="0" smtClean="0">
                  <a:solidFill>
                    <a:srgbClr val="BA9BA5"/>
                  </a:solidFill>
                  <a:latin typeface="Calibri"/>
                  <a:ea typeface="Calibri"/>
                  <a:cs typeface="Calibri"/>
                  <a:sym typeface="Calibri"/>
                </a:rPr>
                <a:t>4</a:t>
              </a:r>
              <a:endParaRPr sz="6000" b="0" i="0" u="none" strike="noStrike" cap="none" dirty="0">
                <a:solidFill>
                  <a:srgbClr val="BA9BA5"/>
                </a:solidFill>
                <a:latin typeface="Calibri"/>
                <a:ea typeface="Calibri"/>
                <a:cs typeface="Calibri"/>
                <a:sym typeface="Calibri"/>
              </a:endParaRPr>
            </a:p>
          </p:txBody>
        </p:sp>
      </p:grpSp>
    </p:spTree>
  </p:cSld>
  <p:clrMapOvr>
    <a:masterClrMapping/>
  </p:clrMapOvr>
  <p:transition spd="med"/>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 name="Google Shape;52;p28"/>
          <p:cNvSpPr txBox="1">
            <a:spLocks noGrp="1"/>
          </p:cNvSpPr>
          <p:nvPr>
            <p:ph type="sldNum" sz="quarter" idx="2"/>
          </p:nvPr>
        </p:nvSpPr>
        <p:spPr>
          <a:xfrm>
            <a:off x="371685" y="6881800"/>
            <a:ext cx="337161" cy="317118"/>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t>23</a:t>
            </a:fld>
            <a:endParaRPr/>
          </a:p>
        </p:txBody>
      </p:sp>
      <p:grpSp>
        <p:nvGrpSpPr>
          <p:cNvPr id="371" name="Google Shape;320;p21"/>
          <p:cNvGrpSpPr/>
          <p:nvPr/>
        </p:nvGrpSpPr>
        <p:grpSpPr>
          <a:xfrm>
            <a:off x="383456" y="2370246"/>
            <a:ext cx="8839201" cy="3238194"/>
            <a:chOff x="0" y="0"/>
            <a:chExt cx="8839200" cy="3238192"/>
          </a:xfrm>
        </p:grpSpPr>
        <p:sp>
          <p:nvSpPr>
            <p:cNvPr id="369" name="Rectángulo redondeado"/>
            <p:cNvSpPr/>
            <p:nvPr/>
          </p:nvSpPr>
          <p:spPr>
            <a:xfrm>
              <a:off x="0" y="0"/>
              <a:ext cx="8839201" cy="3238193"/>
            </a:xfrm>
            <a:prstGeom prst="roundRect">
              <a:avLst>
                <a:gd name="adj" fmla="val 16667"/>
              </a:avLst>
            </a:prstGeom>
            <a:solidFill>
              <a:srgbClr val="FFFFFF"/>
            </a:solidFill>
            <a:ln w="9525" cap="flat">
              <a:solidFill>
                <a:schemeClr val="accent2">
                  <a:lumOff val="21764"/>
                </a:schemeClr>
              </a:solidFill>
              <a:prstDash val="solid"/>
              <a:round/>
            </a:ln>
            <a:effectLst/>
          </p:spPr>
          <p:txBody>
            <a:bodyPr wrap="square" lIns="0" tIns="0" rIns="0" bIns="0" numCol="1" anchor="ctr">
              <a:noAutofit/>
            </a:bodyPr>
            <a:lstStyle/>
            <a:p>
              <a:endParaRPr/>
            </a:p>
          </p:txBody>
        </p:sp>
        <p:sp>
          <p:nvSpPr>
            <p:cNvPr id="370" name="Texto"/>
            <p:cNvSpPr txBox="1"/>
            <p:nvPr/>
          </p:nvSpPr>
          <p:spPr>
            <a:xfrm>
              <a:off x="158076" y="1428979"/>
              <a:ext cx="8523049" cy="380234"/>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4" tIns="91424" rIns="91424" bIns="91424" numCol="1" anchor="ctr">
              <a:spAutoFit/>
            </a:bodyPr>
            <a:lstStyle/>
            <a:p>
              <a:r>
                <a:t>    </a:t>
              </a:r>
            </a:p>
          </p:txBody>
        </p:sp>
      </p:grpSp>
      <p:sp>
        <p:nvSpPr>
          <p:cNvPr id="372" name="Google Shape;321;p21"/>
          <p:cNvSpPr/>
          <p:nvPr/>
        </p:nvSpPr>
        <p:spPr>
          <a:xfrm>
            <a:off x="5279923" y="7354529"/>
            <a:ext cx="2723536" cy="205147"/>
          </a:xfrm>
          <a:prstGeom prst="rect">
            <a:avLst/>
          </a:prstGeom>
          <a:solidFill>
            <a:srgbClr val="FFFFFF"/>
          </a:solidFill>
          <a:ln w="12700">
            <a:miter lim="400000"/>
          </a:ln>
        </p:spPr>
        <p:txBody>
          <a:bodyPr lIns="0" tIns="0" rIns="0" bIns="0" anchor="ctr"/>
          <a:lstStyle/>
          <a:p>
            <a:pPr algn="ctr">
              <a:defRPr>
                <a:solidFill>
                  <a:srgbClr val="FFFFFF"/>
                </a:solidFill>
              </a:defRPr>
            </a:pPr>
            <a:endParaRPr/>
          </a:p>
        </p:txBody>
      </p:sp>
      <p:pic>
        <p:nvPicPr>
          <p:cNvPr id="373" name="Google Shape;322;p21" descr="Google Shape;322;p21"/>
          <p:cNvPicPr>
            <a:picLocks noChangeAspect="1"/>
          </p:cNvPicPr>
          <p:nvPr/>
        </p:nvPicPr>
        <p:blipFill>
          <a:blip r:embed="rId2">
            <a:extLst/>
          </a:blip>
          <a:stretch>
            <a:fillRect/>
          </a:stretch>
        </p:blipFill>
        <p:spPr>
          <a:xfrm>
            <a:off x="5102940" y="2710743"/>
            <a:ext cx="5190655" cy="4917757"/>
          </a:xfrm>
          <a:prstGeom prst="rect">
            <a:avLst/>
          </a:prstGeom>
          <a:ln w="12700">
            <a:miter lim="400000"/>
          </a:ln>
        </p:spPr>
      </p:pic>
      <p:sp>
        <p:nvSpPr>
          <p:cNvPr id="12" name="Google Shape;455;p21"/>
          <p:cNvSpPr txBox="1"/>
          <p:nvPr/>
        </p:nvSpPr>
        <p:spPr>
          <a:xfrm>
            <a:off x="375975" y="1373700"/>
            <a:ext cx="8950500" cy="319500"/>
          </a:xfrm>
          <a:prstGeom prst="rect">
            <a:avLst/>
          </a:prstGeom>
          <a:noFill/>
          <a:ln>
            <a:noFill/>
          </a:ln>
        </p:spPr>
        <p:txBody>
          <a:bodyPr spcFirstLastPara="1" wrap="square" lIns="91425" tIns="91425" rIns="91425" bIns="91425" anchor="ctr" anchorCtr="0">
            <a:noAutofit/>
          </a:bodyPr>
          <a:lstStyle/>
          <a:p>
            <a:pPr marL="0" marR="0" lvl="0" indent="0" algn="l" rtl="0">
              <a:lnSpc>
                <a:spcPct val="80000"/>
              </a:lnSpc>
              <a:spcBef>
                <a:spcPts val="0"/>
              </a:spcBef>
              <a:spcAft>
                <a:spcPts val="0"/>
              </a:spcAft>
              <a:buClr>
                <a:srgbClr val="000000"/>
              </a:buClr>
              <a:buSzPts val="2800"/>
              <a:buFont typeface="Arial"/>
              <a:buNone/>
            </a:pPr>
            <a:r>
              <a:rPr lang="en-US" sz="2800" b="1" i="0" u="none" strike="noStrike" cap="none">
                <a:solidFill>
                  <a:srgbClr val="741B47"/>
                </a:solidFill>
                <a:latin typeface="Calibri"/>
                <a:ea typeface="Calibri"/>
                <a:cs typeface="Calibri"/>
                <a:sym typeface="Calibri"/>
              </a:rPr>
              <a:t>TICKET DE SALIDA</a:t>
            </a:r>
            <a:endParaRPr sz="3100" b="1" i="0" u="none" strike="noStrike" cap="none">
              <a:solidFill>
                <a:srgbClr val="741B47"/>
              </a:solidFill>
              <a:latin typeface="Calibri"/>
              <a:ea typeface="Calibri"/>
              <a:cs typeface="Calibri"/>
              <a:sym typeface="Calibri"/>
            </a:endParaRPr>
          </a:p>
        </p:txBody>
      </p:sp>
      <p:sp>
        <p:nvSpPr>
          <p:cNvPr id="13" name="Google Shape;456;p21"/>
          <p:cNvSpPr txBox="1"/>
          <p:nvPr/>
        </p:nvSpPr>
        <p:spPr>
          <a:xfrm>
            <a:off x="366450" y="1220100"/>
            <a:ext cx="4700400" cy="1536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None/>
            </a:pPr>
            <a:r>
              <a:rPr lang="en-US" sz="1400" b="1" i="0" u="none" strike="noStrike" cap="none" dirty="0">
                <a:solidFill>
                  <a:srgbClr val="000000"/>
                </a:solidFill>
                <a:latin typeface="Calibri"/>
                <a:ea typeface="Calibri"/>
                <a:cs typeface="Calibri"/>
                <a:sym typeface="Calibri"/>
              </a:rPr>
              <a:t>ANTES DE TERMINAR:</a:t>
            </a:r>
            <a:endParaRPr sz="1400" b="1" i="0" u="none" strike="noStrike" cap="none" dirty="0">
              <a:solidFill>
                <a:srgbClr val="000000"/>
              </a:solidFill>
              <a:latin typeface="Calibri"/>
              <a:ea typeface="Calibri"/>
              <a:cs typeface="Calibri"/>
              <a:sym typeface="Calibri"/>
            </a:endParaRPr>
          </a:p>
          <a:p>
            <a:pPr marL="0" marR="0" lvl="0" indent="0" algn="l" rtl="0">
              <a:lnSpc>
                <a:spcPct val="100000"/>
              </a:lnSpc>
              <a:spcBef>
                <a:spcPts val="0"/>
              </a:spcBef>
              <a:spcAft>
                <a:spcPts val="0"/>
              </a:spcAft>
              <a:buNone/>
            </a:pPr>
            <a:endParaRPr sz="1400" b="1" i="0" u="none" strike="noStrike" cap="none" dirty="0">
              <a:solidFill>
                <a:srgbClr val="000000"/>
              </a:solidFill>
              <a:latin typeface="Calibri"/>
              <a:ea typeface="Calibri"/>
              <a:cs typeface="Calibri"/>
              <a:sym typeface="Calibri"/>
            </a:endParaRPr>
          </a:p>
        </p:txBody>
      </p:sp>
      <p:grpSp>
        <p:nvGrpSpPr>
          <p:cNvPr id="14" name="Grupo 13"/>
          <p:cNvGrpSpPr/>
          <p:nvPr/>
        </p:nvGrpSpPr>
        <p:grpSpPr>
          <a:xfrm>
            <a:off x="972821" y="4281535"/>
            <a:ext cx="4567082" cy="774531"/>
            <a:chOff x="972821" y="4281535"/>
            <a:chExt cx="4567082" cy="774531"/>
          </a:xfrm>
        </p:grpSpPr>
        <p:sp>
          <p:nvSpPr>
            <p:cNvPr id="15" name="Google Shape;445;p20"/>
            <p:cNvSpPr txBox="1"/>
            <p:nvPr/>
          </p:nvSpPr>
          <p:spPr>
            <a:xfrm>
              <a:off x="972821" y="4281535"/>
              <a:ext cx="4567082" cy="774531"/>
            </a:xfrm>
            <a:prstGeom prst="rect">
              <a:avLst/>
            </a:prstGeom>
            <a:noFill/>
            <a:ln>
              <a:noFill/>
            </a:ln>
          </p:spPr>
          <p:txBody>
            <a:bodyPr spcFirstLastPara="1" wrap="square" lIns="91425" tIns="91425" rIns="91425" bIns="91425" anchor="ctr" anchorCtr="0">
              <a:noAutofit/>
            </a:bodyPr>
            <a:lstStyle/>
            <a:p>
              <a:pPr lvl="0">
                <a:lnSpc>
                  <a:spcPct val="115000"/>
                </a:lnSpc>
              </a:pPr>
              <a:r>
                <a:rPr lang="es-CL" sz="1600" dirty="0" smtClean="0">
                  <a:latin typeface="Calibri"/>
                  <a:ea typeface="Calibri"/>
                  <a:cs typeface="Calibri"/>
                  <a:sym typeface="Calibri"/>
                </a:rPr>
                <a:t>¡</a:t>
              </a:r>
              <a:r>
                <a:rPr lang="es-CL" sz="1600" dirty="0">
                  <a:latin typeface="Calibri"/>
                  <a:ea typeface="Calibri"/>
                  <a:cs typeface="Calibri"/>
                  <a:sym typeface="Calibri"/>
                </a:rPr>
                <a:t>No olvides contestar la Autoevaluación y entregar el Ticket de Salida!</a:t>
              </a:r>
            </a:p>
            <a:p>
              <a:pPr lvl="0">
                <a:lnSpc>
                  <a:spcPct val="115000"/>
                </a:lnSpc>
              </a:pPr>
              <a:endParaRPr lang="es-CL" sz="1600" dirty="0"/>
            </a:p>
            <a:p>
              <a:pPr lvl="0">
                <a:lnSpc>
                  <a:spcPct val="115000"/>
                </a:lnSpc>
              </a:pPr>
              <a:r>
                <a:rPr lang="es-CL" sz="2100" b="1" dirty="0">
                  <a:solidFill>
                    <a:srgbClr val="741B47"/>
                  </a:solidFill>
                  <a:latin typeface="Calibri"/>
                  <a:ea typeface="Calibri"/>
                  <a:cs typeface="Calibri"/>
                  <a:sym typeface="Calibri"/>
                </a:rPr>
                <a:t>¡Hasta la próxima! </a:t>
              </a:r>
              <a:endParaRPr lang="es-CL" sz="2100" b="1" dirty="0">
                <a:solidFill>
                  <a:srgbClr val="741B47"/>
                </a:solidFill>
              </a:endParaRPr>
            </a:p>
            <a:p>
              <a:r>
                <a:rPr lang="es-CL" sz="1600" dirty="0"/>
                <a:t/>
              </a:r>
              <a:br>
                <a:rPr lang="es-CL" sz="1600" dirty="0"/>
              </a:br>
              <a:endParaRPr sz="1600" b="1" i="0" u="none" strike="noStrike" cap="none" dirty="0">
                <a:solidFill>
                  <a:srgbClr val="76384D"/>
                </a:solidFill>
                <a:latin typeface="Calibri"/>
                <a:ea typeface="Calibri"/>
                <a:cs typeface="Calibri"/>
                <a:sym typeface="Calibri"/>
              </a:endParaRPr>
            </a:p>
          </p:txBody>
        </p:sp>
        <p:pic>
          <p:nvPicPr>
            <p:cNvPr id="16" name="Imagen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42188" y="4372324"/>
              <a:ext cx="673176" cy="603722"/>
            </a:xfrm>
            <a:prstGeom prst="rect">
              <a:avLst/>
            </a:prstGeom>
          </p:spPr>
        </p:pic>
      </p:grpSp>
      <p:sp>
        <p:nvSpPr>
          <p:cNvPr id="17" name="Google Shape;445;p20"/>
          <p:cNvSpPr txBox="1"/>
          <p:nvPr/>
        </p:nvSpPr>
        <p:spPr>
          <a:xfrm>
            <a:off x="962189" y="2803600"/>
            <a:ext cx="4960146" cy="774531"/>
          </a:xfrm>
          <a:prstGeom prst="rect">
            <a:avLst/>
          </a:prstGeom>
          <a:noFill/>
          <a:ln>
            <a:noFill/>
          </a:ln>
        </p:spPr>
        <p:txBody>
          <a:bodyPr spcFirstLastPara="1" wrap="square" lIns="91425" tIns="91425" rIns="91425" bIns="91425" anchor="ctr" anchorCtr="0">
            <a:noAutofit/>
          </a:bodyPr>
          <a:lstStyle/>
          <a:p>
            <a:pPr lvl="0">
              <a:lnSpc>
                <a:spcPct val="115000"/>
              </a:lnSpc>
              <a:buClr>
                <a:srgbClr val="741B47"/>
              </a:buClr>
              <a:buSzPts val="2000"/>
            </a:pPr>
            <a:r>
              <a:rPr lang="es-CL" sz="2000" b="1" dirty="0">
                <a:solidFill>
                  <a:srgbClr val="741B47"/>
                </a:solidFill>
                <a:latin typeface="Calibri"/>
                <a:ea typeface="Calibri"/>
                <a:cs typeface="Calibri"/>
                <a:sym typeface="Calibri"/>
              </a:rPr>
              <a:t>TIPOS DE </a:t>
            </a:r>
            <a:r>
              <a:rPr lang="es-CL" sz="2000" b="1" dirty="0" smtClean="0">
                <a:solidFill>
                  <a:srgbClr val="741B47"/>
                </a:solidFill>
                <a:latin typeface="Calibri"/>
                <a:ea typeface="Calibri"/>
                <a:cs typeface="Calibri"/>
                <a:sym typeface="Calibri"/>
              </a:rPr>
              <a:t>RESIDUOS: </a:t>
            </a:r>
            <a:r>
              <a:rPr lang="es-CL" sz="2000" dirty="0" smtClean="0">
                <a:solidFill>
                  <a:srgbClr val="FF0000"/>
                </a:solidFill>
                <a:latin typeface="Calibri"/>
                <a:ea typeface="Calibri"/>
                <a:cs typeface="Calibri"/>
                <a:sym typeface="Calibri"/>
              </a:rPr>
              <a:t>ACEITES Y LUBRICANTES</a:t>
            </a:r>
            <a:endParaRPr lang="es-CL" sz="1600" b="1" i="0" u="none" strike="noStrike" cap="none" dirty="0">
              <a:solidFill>
                <a:srgbClr val="76384D"/>
              </a:solidFill>
              <a:latin typeface="Calibri"/>
              <a:ea typeface="Calibri"/>
              <a:cs typeface="Calibri"/>
              <a:sym typeface="Calibri"/>
            </a:endParaRPr>
          </a:p>
        </p:txBody>
      </p:sp>
    </p:spTree>
  </p:cSld>
  <p:clrMapOvr>
    <a:masterClrMapping/>
  </p:clrMapOvr>
  <p:transition spd="med"/>
</p:sld>
</file>

<file path=ppt/theme/theme1.xml><?xml version="1.0" encoding="utf-8"?>
<a:theme xmlns:a="http://schemas.openxmlformats.org/drawingml/2006/main" name="Simple Light">
  <a:themeElements>
    <a:clrScheme name="Personalizado 5">
      <a:dk1>
        <a:srgbClr val="000000"/>
      </a:dk1>
      <a:lt1>
        <a:srgbClr val="FFFFFF"/>
      </a:lt1>
      <a:dk2>
        <a:srgbClr val="A7A7A7"/>
      </a:dk2>
      <a:lt2>
        <a:srgbClr val="535353"/>
      </a:lt2>
      <a:accent1>
        <a:srgbClr val="FFAB40"/>
      </a:accent1>
      <a:accent2>
        <a:srgbClr val="212121"/>
      </a:accent2>
      <a:accent3>
        <a:srgbClr val="78909C"/>
      </a:accent3>
      <a:accent4>
        <a:srgbClr val="8F6024"/>
      </a:accent4>
      <a:accent5>
        <a:srgbClr val="0097A7"/>
      </a:accent5>
      <a:accent6>
        <a:srgbClr val="EEFF41"/>
      </a:accent6>
      <a:hlink>
        <a:srgbClr val="C00000"/>
      </a:hlink>
      <a:folHlink>
        <a:srgbClr val="C00000"/>
      </a:folHlink>
    </a:clrScheme>
    <a:fontScheme name="Simple Light">
      <a:majorFont>
        <a:latin typeface="Arial"/>
        <a:ea typeface="Arial"/>
        <a:cs typeface="Arial"/>
      </a:majorFont>
      <a:minorFont>
        <a:latin typeface="Helvetica"/>
        <a:ea typeface="Helvetica"/>
        <a:cs typeface="Helvetica"/>
      </a:minorFont>
    </a:fontScheme>
    <a:fmtScheme name="Simple Ligh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0" tIns="0" rIns="0" bIns="0"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j-lt"/>
            <a:ea typeface="+mj-ea"/>
            <a:cs typeface="+mj-cs"/>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0000" dir="5400000" rotWithShape="0">
            <a:srgbClr val="000000">
              <a:alpha val="38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0" tIns="0" rIns="0" bIns="0"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j-lt"/>
            <a:ea typeface="+mj-ea"/>
            <a:cs typeface="+mj-cs"/>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Simple Light">
  <a:themeElements>
    <a:clrScheme name="Simple Light">
      <a:dk1>
        <a:srgbClr val="000000"/>
      </a:dk1>
      <a:lt1>
        <a:srgbClr val="FFFFFF"/>
      </a:lt1>
      <a:dk2>
        <a:srgbClr val="A7A7A7"/>
      </a:dk2>
      <a:lt2>
        <a:srgbClr val="535353"/>
      </a:lt2>
      <a:accent1>
        <a:srgbClr val="FFAB40"/>
      </a:accent1>
      <a:accent2>
        <a:srgbClr val="212121"/>
      </a:accent2>
      <a:accent3>
        <a:srgbClr val="78909C"/>
      </a:accent3>
      <a:accent4>
        <a:srgbClr val="8F6024"/>
      </a:accent4>
      <a:accent5>
        <a:srgbClr val="0097A7"/>
      </a:accent5>
      <a:accent6>
        <a:srgbClr val="EEFF41"/>
      </a:accent6>
      <a:hlink>
        <a:srgbClr val="0000FF"/>
      </a:hlink>
      <a:folHlink>
        <a:srgbClr val="FF00FF"/>
      </a:folHlink>
    </a:clrScheme>
    <a:fontScheme name="Simple Light">
      <a:majorFont>
        <a:latin typeface="Arial"/>
        <a:ea typeface="Arial"/>
        <a:cs typeface="Arial"/>
      </a:majorFont>
      <a:minorFont>
        <a:latin typeface="Helvetica"/>
        <a:ea typeface="Helvetica"/>
        <a:cs typeface="Helvetica"/>
      </a:minorFont>
    </a:fontScheme>
    <a:fmtScheme name="Simple Ligh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0" tIns="0" rIns="0" bIns="0"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j-lt"/>
            <a:ea typeface="+mj-ea"/>
            <a:cs typeface="+mj-cs"/>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0000" dir="5400000" rotWithShape="0">
            <a:srgbClr val="000000">
              <a:alpha val="38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0" tIns="0" rIns="0" bIns="0"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j-lt"/>
            <a:ea typeface="+mj-ea"/>
            <a:cs typeface="+mj-cs"/>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917</TotalTime>
  <Words>1280</Words>
  <Application>Microsoft Office PowerPoint</Application>
  <PresentationFormat>Personalizado</PresentationFormat>
  <Paragraphs>195</Paragraphs>
  <Slides>23</Slides>
  <Notes>1</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23</vt:i4>
      </vt:variant>
    </vt:vector>
  </HeadingPairs>
  <TitlesOfParts>
    <vt:vector size="27" baseType="lpstr">
      <vt:lpstr>Arial</vt:lpstr>
      <vt:lpstr>Calibri</vt:lpstr>
      <vt:lpstr>Helvetica</vt:lpstr>
      <vt:lpstr>Simple Light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cp:lastModifiedBy>Toledo</cp:lastModifiedBy>
  <cp:revision>47</cp:revision>
  <dcterms:modified xsi:type="dcterms:W3CDTF">2020-12-07T01:19:57Z</dcterms:modified>
</cp:coreProperties>
</file>