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715500" cy="7556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pKRey/qcUBagfO8P2btZwPv7h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lumn text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6"/>
          <p:cNvGrpSpPr/>
          <p:nvPr/>
        </p:nvGrpSpPr>
        <p:grpSpPr>
          <a:xfrm>
            <a:off x="242855" y="1756548"/>
            <a:ext cx="9346503" cy="5675925"/>
            <a:chOff x="-1" y="-1"/>
            <a:chExt cx="9346502" cy="5675924"/>
          </a:xfrm>
        </p:grpSpPr>
        <p:sp>
          <p:nvSpPr>
            <p:cNvPr id="22" name="Google Shape;22;p26"/>
            <p:cNvSpPr/>
            <p:nvPr/>
          </p:nvSpPr>
          <p:spPr>
            <a:xfrm>
              <a:off x="-1" y="-1"/>
              <a:ext cx="9346502" cy="56759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6"/>
            <p:cNvSpPr txBox="1"/>
            <p:nvPr/>
          </p:nvSpPr>
          <p:spPr>
            <a:xfrm>
              <a:off x="0" y="2647844"/>
              <a:ext cx="9091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id="24" name="Google Shape;24;p26" descr="Imagen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 descr="Imagen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4" y="1222172"/>
            <a:ext cx="1080001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6" descr="Imagen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364" y="418596"/>
            <a:ext cx="1080001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180899" y="180900"/>
            <a:ext cx="7911002" cy="651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7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31" name="Google Shape;31;p27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7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27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34" name="Google Shape;34;p27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7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27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  <p:sp>
        <p:nvSpPr>
          <p:cNvPr id="37" name="Google Shape;37;p27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9" name="Google Shape;39;p27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8"/>
          <p:cNvSpPr/>
          <p:nvPr/>
        </p:nvSpPr>
        <p:spPr>
          <a:xfrm>
            <a:off x="180899" y="180900"/>
            <a:ext cx="7911002" cy="651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28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44" name="Google Shape;44;p28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28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47" name="Google Shape;47;p28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8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28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0" name="Google Shape;50;p28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/>
          <p:nvPr/>
        </p:nvSpPr>
        <p:spPr>
          <a:xfrm rot="10800000" flipH="1">
            <a:off x="181649" y="822025"/>
            <a:ext cx="9356702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9"/>
          <p:cNvSpPr/>
          <p:nvPr/>
        </p:nvSpPr>
        <p:spPr>
          <a:xfrm>
            <a:off x="180899" y="180900"/>
            <a:ext cx="7911002" cy="651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9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57" name="Google Shape;57;p29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29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60" name="Google Shape;60;p29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9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29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4" name="Google Shape;64;p29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5" name="Google Shape;65;p29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/>
        </p:nvSpPr>
        <p:spPr>
          <a:xfrm rot="10800000" flipH="1">
            <a:off x="181649" y="822025"/>
            <a:ext cx="9356702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0"/>
          <p:cNvSpPr/>
          <p:nvPr/>
        </p:nvSpPr>
        <p:spPr>
          <a:xfrm>
            <a:off x="180899" y="180900"/>
            <a:ext cx="7911002" cy="651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30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70" name="Google Shape;70;p30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0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30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73" name="Google Shape;73;p30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0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30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  <p:sp>
        <p:nvSpPr>
          <p:cNvPr id="76" name="Google Shape;76;p30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8" name="Google Shape;78;p30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/>
          <p:nvPr/>
        </p:nvSpPr>
        <p:spPr>
          <a:xfrm rot="10800000" flipH="1">
            <a:off x="181648" y="822024"/>
            <a:ext cx="9356703" cy="6531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31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82" name="Google Shape;82;p31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31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85" name="Google Shape;85;p31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1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31"/>
          <p:cNvSpPr/>
          <p:nvPr/>
        </p:nvSpPr>
        <p:spPr>
          <a:xfrm>
            <a:off x="181649" y="180900"/>
            <a:ext cx="7909204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1"/>
          <p:cNvSpPr txBox="1"/>
          <p:nvPr/>
        </p:nvSpPr>
        <p:spPr>
          <a:xfrm>
            <a:off x="8170650" y="288449"/>
            <a:ext cx="1166702" cy="3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31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 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/>
          <p:nvPr/>
        </p:nvSpPr>
        <p:spPr>
          <a:xfrm rot="10800000" flipH="1">
            <a:off x="181649" y="822025"/>
            <a:ext cx="9356702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32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94" name="Google Shape;94;p32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2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6" name="Google Shape;96;p32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97" name="Google Shape;97;p32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2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99" name="Google Shape;99;p32"/>
          <p:cNvSpPr/>
          <p:nvPr/>
        </p:nvSpPr>
        <p:spPr>
          <a:xfrm>
            <a:off x="181650" y="180900"/>
            <a:ext cx="7909202" cy="651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2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01" name="Google Shape;101;p32"/>
          <p:cNvSpPr txBox="1"/>
          <p:nvPr/>
        </p:nvSpPr>
        <p:spPr>
          <a:xfrm>
            <a:off x="8170651" y="288449"/>
            <a:ext cx="11667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102" name="Google Shape;102;p32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4" descr="Imagen 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4"/>
          <p:cNvGrpSpPr/>
          <p:nvPr/>
        </p:nvGrpSpPr>
        <p:grpSpPr>
          <a:xfrm>
            <a:off x="242855" y="1756548"/>
            <a:ext cx="9346503" cy="5675925"/>
            <a:chOff x="-1" y="-1"/>
            <a:chExt cx="9346502" cy="5675924"/>
          </a:xfrm>
        </p:grpSpPr>
        <p:sp>
          <p:nvSpPr>
            <p:cNvPr id="8" name="Google Shape;8;p24"/>
            <p:cNvSpPr/>
            <p:nvPr/>
          </p:nvSpPr>
          <p:spPr>
            <a:xfrm>
              <a:off x="-1" y="-1"/>
              <a:ext cx="9346502" cy="56759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24"/>
            <p:cNvSpPr txBox="1"/>
            <p:nvPr/>
          </p:nvSpPr>
          <p:spPr>
            <a:xfrm>
              <a:off x="0" y="2647844"/>
              <a:ext cx="9091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id="10" name="Google Shape;10;p24" descr="Google Shape;12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21706" y="6387272"/>
            <a:ext cx="830660" cy="7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436350" y="6464001"/>
            <a:ext cx="7891862" cy="680475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4" descr="Imagen 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3440" y="6462796"/>
            <a:ext cx="690483" cy="68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 descr="Imagen 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72364" y="1222172"/>
            <a:ext cx="1080001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 descr="Imagen 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72364" y="418596"/>
            <a:ext cx="1080001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ldNum" idx="12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5c_ZBZq8_SM&amp;t=86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1176618" y="6563127"/>
            <a:ext cx="7012135" cy="48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374949" y="1934836"/>
            <a:ext cx="1444327" cy="59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139099" y="834800"/>
            <a:ext cx="4156802" cy="33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pic>
        <p:nvPicPr>
          <p:cNvPr id="110" name="Google Shape;110;p1" descr="Imagen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0277" y="2258241"/>
            <a:ext cx="4665308" cy="4234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365425" y="2241060"/>
            <a:ext cx="3350366" cy="166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BODEGAS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>
            <a:off x="388096" y="2181045"/>
            <a:ext cx="6063733" cy="521334"/>
            <a:chOff x="0" y="0"/>
            <a:chExt cx="6063732" cy="521332"/>
          </a:xfrm>
        </p:grpSpPr>
        <p:sp>
          <p:nvSpPr>
            <p:cNvPr id="254" name="Google Shape;254;p10"/>
            <p:cNvSpPr/>
            <p:nvPr/>
          </p:nvSpPr>
          <p:spPr>
            <a:xfrm>
              <a:off x="0" y="0"/>
              <a:ext cx="6063732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16707" y="70549"/>
              <a:ext cx="6030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56" name="Google Shape;256;p10"/>
          <p:cNvSpPr txBox="1"/>
          <p:nvPr/>
        </p:nvSpPr>
        <p:spPr>
          <a:xfrm>
            <a:off x="574532" y="2268515"/>
            <a:ext cx="633048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es acomodar los materiales en los espacios de las bodegas.</a:t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3198991" y="4365985"/>
            <a:ext cx="3207481" cy="3235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9450"/>
                </a:lnTo>
                <a:cubicBezTo>
                  <a:pt x="0" y="4231"/>
                  <a:pt x="427" y="0"/>
                  <a:pt x="953" y="0"/>
                </a:cubicBezTo>
                <a:lnTo>
                  <a:pt x="20374" y="0"/>
                </a:lnTo>
                <a:cubicBezTo>
                  <a:pt x="20901" y="0"/>
                  <a:pt x="21328" y="4231"/>
                  <a:pt x="21328" y="9450"/>
                </a:cubicBezTo>
                <a:lnTo>
                  <a:pt x="21328" y="10800"/>
                </a:lnTo>
                <a:lnTo>
                  <a:pt x="21600" y="10800"/>
                </a:lnTo>
                <a:lnTo>
                  <a:pt x="21055" y="16200"/>
                </a:lnTo>
                <a:lnTo>
                  <a:pt x="20510" y="10800"/>
                </a:lnTo>
                <a:lnTo>
                  <a:pt x="20783" y="10800"/>
                </a:lnTo>
                <a:lnTo>
                  <a:pt x="20783" y="9450"/>
                </a:lnTo>
                <a:cubicBezTo>
                  <a:pt x="20783" y="7213"/>
                  <a:pt x="20600" y="5400"/>
                  <a:pt x="20374" y="5400"/>
                </a:cubicBezTo>
                <a:lnTo>
                  <a:pt x="953" y="5400"/>
                </a:lnTo>
                <a:cubicBezTo>
                  <a:pt x="728" y="5400"/>
                  <a:pt x="545" y="7213"/>
                  <a:pt x="545" y="9450"/>
                </a:cubicBezTo>
                <a:lnTo>
                  <a:pt x="545" y="21600"/>
                </a:ln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0"/>
          <p:cNvGrpSpPr/>
          <p:nvPr/>
        </p:nvGrpSpPr>
        <p:grpSpPr>
          <a:xfrm>
            <a:off x="411146" y="2938609"/>
            <a:ext cx="2627679" cy="860367"/>
            <a:chOff x="0" y="0"/>
            <a:chExt cx="2627677" cy="860366"/>
          </a:xfrm>
        </p:grpSpPr>
        <p:sp>
          <p:nvSpPr>
            <p:cNvPr id="259" name="Google Shape;259;p10"/>
            <p:cNvSpPr/>
            <p:nvPr/>
          </p:nvSpPr>
          <p:spPr>
            <a:xfrm>
              <a:off x="0" y="0"/>
              <a:ext cx="2627677" cy="860366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42314" y="240065"/>
              <a:ext cx="2543048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61" name="Google Shape;261;p10"/>
          <p:cNvSpPr txBox="1"/>
          <p:nvPr/>
        </p:nvSpPr>
        <p:spPr>
          <a:xfrm>
            <a:off x="640274" y="3084554"/>
            <a:ext cx="2783702" cy="55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pueden acomodar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cajas en pallet.</a:t>
            </a:r>
            <a:endParaRPr/>
          </a:p>
        </p:txBody>
      </p:sp>
      <p:pic>
        <p:nvPicPr>
          <p:cNvPr id="262" name="Google Shape;262;p10" descr="Imagen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265" y="2701586"/>
            <a:ext cx="500375" cy="4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 descr="Imagen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503" y="4870639"/>
            <a:ext cx="2232297" cy="17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 descr="Imagen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8046" y="4388663"/>
            <a:ext cx="5122218" cy="288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grpSp>
        <p:nvGrpSpPr>
          <p:cNvPr id="271" name="Google Shape;271;p11"/>
          <p:cNvGrpSpPr/>
          <p:nvPr/>
        </p:nvGrpSpPr>
        <p:grpSpPr>
          <a:xfrm>
            <a:off x="388096" y="2181045"/>
            <a:ext cx="6063733" cy="521334"/>
            <a:chOff x="0" y="0"/>
            <a:chExt cx="6063732" cy="521332"/>
          </a:xfrm>
        </p:grpSpPr>
        <p:sp>
          <p:nvSpPr>
            <p:cNvPr id="272" name="Google Shape;272;p11"/>
            <p:cNvSpPr/>
            <p:nvPr/>
          </p:nvSpPr>
          <p:spPr>
            <a:xfrm>
              <a:off x="0" y="0"/>
              <a:ext cx="6063732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 txBox="1"/>
            <p:nvPr/>
          </p:nvSpPr>
          <p:spPr>
            <a:xfrm>
              <a:off x="16707" y="70549"/>
              <a:ext cx="6030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74" name="Google Shape;274;p11"/>
          <p:cNvSpPr txBox="1"/>
          <p:nvPr/>
        </p:nvSpPr>
        <p:spPr>
          <a:xfrm>
            <a:off x="574532" y="2268515"/>
            <a:ext cx="633048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es acomodar los materiales en los espacios de las bodegas.</a:t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2447673" y="4275263"/>
            <a:ext cx="2870267" cy="2895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9450"/>
                </a:lnTo>
                <a:cubicBezTo>
                  <a:pt x="0" y="4231"/>
                  <a:pt x="427" y="0"/>
                  <a:pt x="953" y="0"/>
                </a:cubicBezTo>
                <a:lnTo>
                  <a:pt x="20374" y="0"/>
                </a:lnTo>
                <a:cubicBezTo>
                  <a:pt x="20901" y="0"/>
                  <a:pt x="21328" y="4231"/>
                  <a:pt x="21328" y="9450"/>
                </a:cubicBezTo>
                <a:lnTo>
                  <a:pt x="21328" y="10800"/>
                </a:lnTo>
                <a:lnTo>
                  <a:pt x="21600" y="10800"/>
                </a:lnTo>
                <a:lnTo>
                  <a:pt x="21055" y="16200"/>
                </a:lnTo>
                <a:lnTo>
                  <a:pt x="20510" y="10800"/>
                </a:lnTo>
                <a:lnTo>
                  <a:pt x="20783" y="10800"/>
                </a:lnTo>
                <a:lnTo>
                  <a:pt x="20783" y="9450"/>
                </a:lnTo>
                <a:cubicBezTo>
                  <a:pt x="20783" y="7213"/>
                  <a:pt x="20600" y="5400"/>
                  <a:pt x="20374" y="5400"/>
                </a:cubicBezTo>
                <a:lnTo>
                  <a:pt x="953" y="5400"/>
                </a:lnTo>
                <a:cubicBezTo>
                  <a:pt x="728" y="5400"/>
                  <a:pt x="545" y="7213"/>
                  <a:pt x="545" y="9450"/>
                </a:cubicBezTo>
                <a:lnTo>
                  <a:pt x="545" y="21600"/>
                </a:ln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11"/>
          <p:cNvGrpSpPr/>
          <p:nvPr/>
        </p:nvGrpSpPr>
        <p:grpSpPr>
          <a:xfrm>
            <a:off x="411146" y="2938609"/>
            <a:ext cx="2627679" cy="860367"/>
            <a:chOff x="0" y="0"/>
            <a:chExt cx="2627677" cy="860366"/>
          </a:xfrm>
        </p:grpSpPr>
        <p:sp>
          <p:nvSpPr>
            <p:cNvPr id="277" name="Google Shape;277;p11"/>
            <p:cNvSpPr/>
            <p:nvPr/>
          </p:nvSpPr>
          <p:spPr>
            <a:xfrm>
              <a:off x="0" y="0"/>
              <a:ext cx="2627677" cy="860366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42314" y="240065"/>
              <a:ext cx="2543048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79" name="Google Shape;279;p11"/>
          <p:cNvSpPr txBox="1"/>
          <p:nvPr/>
        </p:nvSpPr>
        <p:spPr>
          <a:xfrm>
            <a:off x="640274" y="3084554"/>
            <a:ext cx="2783702" cy="55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pueden acomodar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cajas en pallet.</a:t>
            </a:r>
            <a:endParaRPr/>
          </a:p>
        </p:txBody>
      </p:sp>
      <p:pic>
        <p:nvPicPr>
          <p:cNvPr id="280" name="Google Shape;280;p11" descr="Imagen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265" y="2701586"/>
            <a:ext cx="500375" cy="4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1" descr="Imagen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1503" y="4870639"/>
            <a:ext cx="2232297" cy="17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 descr="Imagen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5804" y="2908044"/>
            <a:ext cx="4447507" cy="444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  <p:pic>
        <p:nvPicPr>
          <p:cNvPr id="288" name="Google Shape;288;p12" descr="Imagen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51266" y="2362622"/>
            <a:ext cx="4264112" cy="53403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grpSp>
        <p:nvGrpSpPr>
          <p:cNvPr id="290" name="Google Shape;290;p12"/>
          <p:cNvGrpSpPr/>
          <p:nvPr/>
        </p:nvGrpSpPr>
        <p:grpSpPr>
          <a:xfrm>
            <a:off x="388096" y="2181045"/>
            <a:ext cx="6063733" cy="521334"/>
            <a:chOff x="0" y="0"/>
            <a:chExt cx="6063732" cy="521332"/>
          </a:xfrm>
        </p:grpSpPr>
        <p:sp>
          <p:nvSpPr>
            <p:cNvPr id="291" name="Google Shape;291;p12"/>
            <p:cNvSpPr/>
            <p:nvPr/>
          </p:nvSpPr>
          <p:spPr>
            <a:xfrm>
              <a:off x="0" y="0"/>
              <a:ext cx="6063732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16707" y="70549"/>
              <a:ext cx="6030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93" name="Google Shape;293;p12"/>
          <p:cNvSpPr txBox="1"/>
          <p:nvPr/>
        </p:nvSpPr>
        <p:spPr>
          <a:xfrm>
            <a:off x="574532" y="2268515"/>
            <a:ext cx="633048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es acomodar los materiales en los espacios de las bodegas.</a:t>
            </a:r>
            <a:endParaRPr/>
          </a:p>
        </p:txBody>
      </p:sp>
      <p:sp>
        <p:nvSpPr>
          <p:cNvPr id="294" name="Google Shape;294;p12"/>
          <p:cNvSpPr/>
          <p:nvPr/>
        </p:nvSpPr>
        <p:spPr>
          <a:xfrm rot="-659319">
            <a:off x="3252732" y="3538149"/>
            <a:ext cx="2870267" cy="2895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9450"/>
                </a:lnTo>
                <a:cubicBezTo>
                  <a:pt x="0" y="4231"/>
                  <a:pt x="427" y="0"/>
                  <a:pt x="953" y="0"/>
                </a:cubicBezTo>
                <a:lnTo>
                  <a:pt x="20374" y="0"/>
                </a:lnTo>
                <a:cubicBezTo>
                  <a:pt x="20901" y="0"/>
                  <a:pt x="21328" y="4231"/>
                  <a:pt x="21328" y="9450"/>
                </a:cubicBezTo>
                <a:lnTo>
                  <a:pt x="21328" y="10800"/>
                </a:lnTo>
                <a:lnTo>
                  <a:pt x="21600" y="10800"/>
                </a:lnTo>
                <a:lnTo>
                  <a:pt x="21055" y="16200"/>
                </a:lnTo>
                <a:lnTo>
                  <a:pt x="20510" y="10800"/>
                </a:lnTo>
                <a:lnTo>
                  <a:pt x="20783" y="10800"/>
                </a:lnTo>
                <a:lnTo>
                  <a:pt x="20783" y="9450"/>
                </a:lnTo>
                <a:cubicBezTo>
                  <a:pt x="20783" y="7213"/>
                  <a:pt x="20600" y="5400"/>
                  <a:pt x="20374" y="5400"/>
                </a:cubicBezTo>
                <a:lnTo>
                  <a:pt x="953" y="5400"/>
                </a:lnTo>
                <a:cubicBezTo>
                  <a:pt x="728" y="5400"/>
                  <a:pt x="545" y="7213"/>
                  <a:pt x="545" y="9450"/>
                </a:cubicBezTo>
                <a:lnTo>
                  <a:pt x="545" y="21600"/>
                </a:ln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12"/>
          <p:cNvGrpSpPr/>
          <p:nvPr/>
        </p:nvGrpSpPr>
        <p:grpSpPr>
          <a:xfrm>
            <a:off x="411146" y="2938609"/>
            <a:ext cx="2627679" cy="860367"/>
            <a:chOff x="0" y="0"/>
            <a:chExt cx="2627677" cy="860366"/>
          </a:xfrm>
        </p:grpSpPr>
        <p:sp>
          <p:nvSpPr>
            <p:cNvPr id="296" name="Google Shape;296;p12"/>
            <p:cNvSpPr/>
            <p:nvPr/>
          </p:nvSpPr>
          <p:spPr>
            <a:xfrm>
              <a:off x="0" y="0"/>
              <a:ext cx="2627677" cy="860366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 txBox="1"/>
            <p:nvPr/>
          </p:nvSpPr>
          <p:spPr>
            <a:xfrm>
              <a:off x="42314" y="240065"/>
              <a:ext cx="2543048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98" name="Google Shape;298;p12"/>
          <p:cNvSpPr txBox="1"/>
          <p:nvPr/>
        </p:nvSpPr>
        <p:spPr>
          <a:xfrm>
            <a:off x="640274" y="3084554"/>
            <a:ext cx="2783702" cy="55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pueden acomodar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pallets en estanterías.</a:t>
            </a:r>
            <a:endParaRPr/>
          </a:p>
        </p:txBody>
      </p:sp>
      <p:pic>
        <p:nvPicPr>
          <p:cNvPr id="299" name="Google Shape;299;p12" descr="Imagen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7265" y="2701586"/>
            <a:ext cx="500375" cy="4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 descr="Imagen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2280" y="4255089"/>
            <a:ext cx="2454071" cy="2454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2"/>
          <p:cNvGrpSpPr/>
          <p:nvPr/>
        </p:nvGrpSpPr>
        <p:grpSpPr>
          <a:xfrm>
            <a:off x="8152649" y="4570093"/>
            <a:ext cx="374196" cy="374196"/>
            <a:chOff x="0" y="0"/>
            <a:chExt cx="374194" cy="374194"/>
          </a:xfrm>
        </p:grpSpPr>
        <p:sp>
          <p:nvSpPr>
            <p:cNvPr id="302" name="Google Shape;302;p12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04" name="Google Shape;304;p12"/>
          <p:cNvGrpSpPr/>
          <p:nvPr/>
        </p:nvGrpSpPr>
        <p:grpSpPr>
          <a:xfrm>
            <a:off x="8152649" y="5205145"/>
            <a:ext cx="374196" cy="374196"/>
            <a:chOff x="0" y="0"/>
            <a:chExt cx="374194" cy="374194"/>
          </a:xfrm>
        </p:grpSpPr>
        <p:sp>
          <p:nvSpPr>
            <p:cNvPr id="305" name="Google Shape;305;p12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307" name="Google Shape;307;p12"/>
          <p:cNvGrpSpPr/>
          <p:nvPr/>
        </p:nvGrpSpPr>
        <p:grpSpPr>
          <a:xfrm>
            <a:off x="8186666" y="5862878"/>
            <a:ext cx="374196" cy="374196"/>
            <a:chOff x="0" y="0"/>
            <a:chExt cx="374194" cy="374194"/>
          </a:xfrm>
        </p:grpSpPr>
        <p:sp>
          <p:nvSpPr>
            <p:cNvPr id="308" name="Google Shape;308;p12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10" name="Google Shape;310;p12"/>
          <p:cNvGrpSpPr/>
          <p:nvPr/>
        </p:nvGrpSpPr>
        <p:grpSpPr>
          <a:xfrm>
            <a:off x="8175328" y="6520611"/>
            <a:ext cx="374196" cy="374196"/>
            <a:chOff x="0" y="0"/>
            <a:chExt cx="374194" cy="374194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13" name="Google Shape;313;p12"/>
          <p:cNvGrpSpPr/>
          <p:nvPr/>
        </p:nvGrpSpPr>
        <p:grpSpPr>
          <a:xfrm>
            <a:off x="6115712" y="2843184"/>
            <a:ext cx="367044" cy="370744"/>
            <a:chOff x="-1" y="-1"/>
            <a:chExt cx="367043" cy="370743"/>
          </a:xfrm>
        </p:grpSpPr>
        <p:sp>
          <p:nvSpPr>
            <p:cNvPr id="314" name="Google Shape;314;p12"/>
            <p:cNvSpPr/>
            <p:nvPr/>
          </p:nvSpPr>
          <p:spPr>
            <a:xfrm rot="-232625">
              <a:off x="11253" y="14953"/>
              <a:ext cx="344535" cy="344535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16" name="Google Shape;316;p12"/>
          <p:cNvGrpSpPr/>
          <p:nvPr/>
        </p:nvGrpSpPr>
        <p:grpSpPr>
          <a:xfrm>
            <a:off x="6898755" y="3242681"/>
            <a:ext cx="367044" cy="370744"/>
            <a:chOff x="-1" y="-1"/>
            <a:chExt cx="367043" cy="370743"/>
          </a:xfrm>
        </p:grpSpPr>
        <p:sp>
          <p:nvSpPr>
            <p:cNvPr id="317" name="Google Shape;317;p12"/>
            <p:cNvSpPr/>
            <p:nvPr/>
          </p:nvSpPr>
          <p:spPr>
            <a:xfrm rot="-232625">
              <a:off x="11253" y="14953"/>
              <a:ext cx="344535" cy="344535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625244" y="3638122"/>
            <a:ext cx="367045" cy="370744"/>
            <a:chOff x="-1" y="-1"/>
            <a:chExt cx="367043" cy="370743"/>
          </a:xfrm>
        </p:grpSpPr>
        <p:sp>
          <p:nvSpPr>
            <p:cNvPr id="320" name="Google Shape;320;p12"/>
            <p:cNvSpPr/>
            <p:nvPr/>
          </p:nvSpPr>
          <p:spPr>
            <a:xfrm rot="-232625">
              <a:off x="11253" y="14953"/>
              <a:ext cx="344535" cy="344535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322" name="Google Shape;322;p12"/>
          <p:cNvGrpSpPr/>
          <p:nvPr/>
        </p:nvGrpSpPr>
        <p:grpSpPr>
          <a:xfrm>
            <a:off x="8285642" y="4035643"/>
            <a:ext cx="367045" cy="370751"/>
            <a:chOff x="-1" y="-1"/>
            <a:chExt cx="367043" cy="370749"/>
          </a:xfrm>
        </p:grpSpPr>
        <p:sp>
          <p:nvSpPr>
            <p:cNvPr id="323" name="Google Shape;323;p12"/>
            <p:cNvSpPr/>
            <p:nvPr/>
          </p:nvSpPr>
          <p:spPr>
            <a:xfrm rot="-232625">
              <a:off x="11253" y="14957"/>
              <a:ext cx="344535" cy="344537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  <p:pic>
        <p:nvPicPr>
          <p:cNvPr id="330" name="Google Shape;330;p13" descr="Imagen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51266" y="2362622"/>
            <a:ext cx="4264112" cy="534031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grpSp>
        <p:nvGrpSpPr>
          <p:cNvPr id="332" name="Google Shape;332;p13"/>
          <p:cNvGrpSpPr/>
          <p:nvPr/>
        </p:nvGrpSpPr>
        <p:grpSpPr>
          <a:xfrm>
            <a:off x="388096" y="2181045"/>
            <a:ext cx="6063733" cy="521334"/>
            <a:chOff x="0" y="0"/>
            <a:chExt cx="6063732" cy="521332"/>
          </a:xfrm>
        </p:grpSpPr>
        <p:sp>
          <p:nvSpPr>
            <p:cNvPr id="333" name="Google Shape;333;p13"/>
            <p:cNvSpPr/>
            <p:nvPr/>
          </p:nvSpPr>
          <p:spPr>
            <a:xfrm>
              <a:off x="0" y="0"/>
              <a:ext cx="6063732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16707" y="70549"/>
              <a:ext cx="6030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35" name="Google Shape;335;p13"/>
          <p:cNvSpPr txBox="1"/>
          <p:nvPr/>
        </p:nvSpPr>
        <p:spPr>
          <a:xfrm>
            <a:off x="574532" y="2268515"/>
            <a:ext cx="633048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es acomodar los materiales en los espacios de las bodegas.</a:t>
            </a:r>
            <a:endParaRPr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411146" y="2938609"/>
            <a:ext cx="2627679" cy="860367"/>
            <a:chOff x="0" y="0"/>
            <a:chExt cx="2627677" cy="860366"/>
          </a:xfrm>
        </p:grpSpPr>
        <p:sp>
          <p:nvSpPr>
            <p:cNvPr id="337" name="Google Shape;337;p13"/>
            <p:cNvSpPr/>
            <p:nvPr/>
          </p:nvSpPr>
          <p:spPr>
            <a:xfrm>
              <a:off x="0" y="0"/>
              <a:ext cx="2627677" cy="860366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3"/>
            <p:cNvSpPr txBox="1"/>
            <p:nvPr/>
          </p:nvSpPr>
          <p:spPr>
            <a:xfrm>
              <a:off x="42314" y="240065"/>
              <a:ext cx="2543048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39" name="Google Shape;339;p13"/>
          <p:cNvSpPr txBox="1"/>
          <p:nvPr/>
        </p:nvSpPr>
        <p:spPr>
          <a:xfrm>
            <a:off x="640274" y="3084554"/>
            <a:ext cx="2783702" cy="55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pueden acomodar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pallets en estanterías.</a:t>
            </a:r>
            <a:endParaRPr/>
          </a:p>
        </p:txBody>
      </p:sp>
      <p:pic>
        <p:nvPicPr>
          <p:cNvPr id="340" name="Google Shape;340;p13" descr="Imagen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7265" y="2701586"/>
            <a:ext cx="500375" cy="477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13"/>
          <p:cNvGrpSpPr/>
          <p:nvPr/>
        </p:nvGrpSpPr>
        <p:grpSpPr>
          <a:xfrm>
            <a:off x="8152649" y="4570093"/>
            <a:ext cx="374196" cy="374196"/>
            <a:chOff x="0" y="0"/>
            <a:chExt cx="374194" cy="374194"/>
          </a:xfrm>
        </p:grpSpPr>
        <p:sp>
          <p:nvSpPr>
            <p:cNvPr id="342" name="Google Shape;342;p13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44" name="Google Shape;344;p13"/>
          <p:cNvGrpSpPr/>
          <p:nvPr/>
        </p:nvGrpSpPr>
        <p:grpSpPr>
          <a:xfrm>
            <a:off x="8152649" y="5205145"/>
            <a:ext cx="374196" cy="374196"/>
            <a:chOff x="0" y="0"/>
            <a:chExt cx="374194" cy="374194"/>
          </a:xfrm>
        </p:grpSpPr>
        <p:sp>
          <p:nvSpPr>
            <p:cNvPr id="345" name="Google Shape;345;p13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8186666" y="5862878"/>
            <a:ext cx="374196" cy="374196"/>
            <a:chOff x="0" y="0"/>
            <a:chExt cx="374194" cy="374194"/>
          </a:xfrm>
        </p:grpSpPr>
        <p:sp>
          <p:nvSpPr>
            <p:cNvPr id="348" name="Google Shape;348;p13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50" name="Google Shape;350;p13"/>
          <p:cNvGrpSpPr/>
          <p:nvPr/>
        </p:nvGrpSpPr>
        <p:grpSpPr>
          <a:xfrm>
            <a:off x="8175328" y="6520611"/>
            <a:ext cx="374196" cy="374196"/>
            <a:chOff x="0" y="0"/>
            <a:chExt cx="374194" cy="374194"/>
          </a:xfrm>
        </p:grpSpPr>
        <p:sp>
          <p:nvSpPr>
            <p:cNvPr id="351" name="Google Shape;351;p13"/>
            <p:cNvSpPr/>
            <p:nvPr/>
          </p:nvSpPr>
          <p:spPr>
            <a:xfrm>
              <a:off x="0" y="0"/>
              <a:ext cx="374194" cy="374194"/>
            </a:xfrm>
            <a:prstGeom prst="ellipse">
              <a:avLst/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84254" y="11589"/>
              <a:ext cx="207130" cy="30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6115712" y="2843184"/>
            <a:ext cx="367044" cy="370744"/>
            <a:chOff x="-1" y="-1"/>
            <a:chExt cx="367043" cy="370743"/>
          </a:xfrm>
        </p:grpSpPr>
        <p:sp>
          <p:nvSpPr>
            <p:cNvPr id="354" name="Google Shape;354;p13"/>
            <p:cNvSpPr/>
            <p:nvPr/>
          </p:nvSpPr>
          <p:spPr>
            <a:xfrm rot="-232625">
              <a:off x="11253" y="14953"/>
              <a:ext cx="344535" cy="344535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6898755" y="3242681"/>
            <a:ext cx="367044" cy="370744"/>
            <a:chOff x="-1" y="-1"/>
            <a:chExt cx="367043" cy="370743"/>
          </a:xfrm>
        </p:grpSpPr>
        <p:sp>
          <p:nvSpPr>
            <p:cNvPr id="357" name="Google Shape;357;p13"/>
            <p:cNvSpPr/>
            <p:nvPr/>
          </p:nvSpPr>
          <p:spPr>
            <a:xfrm rot="-232625">
              <a:off x="11253" y="14953"/>
              <a:ext cx="344535" cy="344535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7625244" y="3638122"/>
            <a:ext cx="367045" cy="370744"/>
            <a:chOff x="-1" y="-1"/>
            <a:chExt cx="367043" cy="370743"/>
          </a:xfrm>
        </p:grpSpPr>
        <p:sp>
          <p:nvSpPr>
            <p:cNvPr id="360" name="Google Shape;360;p13"/>
            <p:cNvSpPr/>
            <p:nvPr/>
          </p:nvSpPr>
          <p:spPr>
            <a:xfrm rot="-232625">
              <a:off x="11253" y="14953"/>
              <a:ext cx="344535" cy="344535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362" name="Google Shape;362;p13"/>
          <p:cNvGrpSpPr/>
          <p:nvPr/>
        </p:nvGrpSpPr>
        <p:grpSpPr>
          <a:xfrm>
            <a:off x="8285642" y="4035643"/>
            <a:ext cx="367045" cy="370751"/>
            <a:chOff x="-1" y="-1"/>
            <a:chExt cx="367043" cy="370749"/>
          </a:xfrm>
        </p:grpSpPr>
        <p:sp>
          <p:nvSpPr>
            <p:cNvPr id="363" name="Google Shape;363;p13"/>
            <p:cNvSpPr/>
            <p:nvPr/>
          </p:nvSpPr>
          <p:spPr>
            <a:xfrm rot="-232625">
              <a:off x="11253" y="14957"/>
              <a:ext cx="344535" cy="344537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 txBox="1"/>
            <p:nvPr/>
          </p:nvSpPr>
          <p:spPr>
            <a:xfrm rot="-232625">
              <a:off x="79406" y="4827"/>
              <a:ext cx="152975" cy="30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pic>
        <p:nvPicPr>
          <p:cNvPr id="365" name="Google Shape;365;p13" descr="Imagen 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4094" y="2891755"/>
            <a:ext cx="3109645" cy="419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sp>
        <p:nvSpPr>
          <p:cNvPr id="371" name="Google Shape;371;p14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PLANIMETRÍA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grpSp>
        <p:nvGrpSpPr>
          <p:cNvPr id="372" name="Google Shape;372;p14"/>
          <p:cNvGrpSpPr/>
          <p:nvPr/>
        </p:nvGrpSpPr>
        <p:grpSpPr>
          <a:xfrm>
            <a:off x="388096" y="2181045"/>
            <a:ext cx="5406078" cy="1617930"/>
            <a:chOff x="0" y="0"/>
            <a:chExt cx="5406076" cy="1617928"/>
          </a:xfrm>
        </p:grpSpPr>
        <p:sp>
          <p:nvSpPr>
            <p:cNvPr id="373" name="Google Shape;373;p14"/>
            <p:cNvSpPr/>
            <p:nvPr/>
          </p:nvSpPr>
          <p:spPr>
            <a:xfrm>
              <a:off x="0" y="0"/>
              <a:ext cx="5406076" cy="1617928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 txBox="1"/>
            <p:nvPr/>
          </p:nvSpPr>
          <p:spPr>
            <a:xfrm>
              <a:off x="51850" y="618847"/>
              <a:ext cx="5302376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75" name="Google Shape;375;p14"/>
          <p:cNvSpPr txBox="1"/>
          <p:nvPr/>
        </p:nvSpPr>
        <p:spPr>
          <a:xfrm>
            <a:off x="574533" y="2268515"/>
            <a:ext cx="5094548" cy="131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Planimetría en Logística se entiende a la representación gráfica de una superficie total o parcial de una bodega, puede ser la planimetría de una estantería o un pallet donde se acomodan unas cuantas cajas. Es la vista superior de una superficie o un plano.</a:t>
            </a:r>
            <a:endParaRPr/>
          </a:p>
        </p:txBody>
      </p:sp>
      <p:grpSp>
        <p:nvGrpSpPr>
          <p:cNvPr id="376" name="Google Shape;376;p14"/>
          <p:cNvGrpSpPr/>
          <p:nvPr/>
        </p:nvGrpSpPr>
        <p:grpSpPr>
          <a:xfrm>
            <a:off x="411145" y="4186032"/>
            <a:ext cx="4056377" cy="1540781"/>
            <a:chOff x="0" y="0"/>
            <a:chExt cx="4056375" cy="1540780"/>
          </a:xfrm>
        </p:grpSpPr>
        <p:sp>
          <p:nvSpPr>
            <p:cNvPr id="377" name="Google Shape;377;p14"/>
            <p:cNvSpPr/>
            <p:nvPr/>
          </p:nvSpPr>
          <p:spPr>
            <a:xfrm>
              <a:off x="0" y="0"/>
              <a:ext cx="4056375" cy="1540780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 txBox="1"/>
            <p:nvPr/>
          </p:nvSpPr>
          <p:spPr>
            <a:xfrm>
              <a:off x="75778" y="580272"/>
              <a:ext cx="3904819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79" name="Google Shape;379;p14"/>
          <p:cNvSpPr txBox="1"/>
          <p:nvPr/>
        </p:nvSpPr>
        <p:spPr>
          <a:xfrm>
            <a:off x="640274" y="4331978"/>
            <a:ext cx="3566083" cy="115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Acomodo de cajas (Largo 40 cm x Ancho 30 cm) en un pallet americano (Largo 120 cm x Ancho 100 cm)</a:t>
            </a:r>
            <a:endParaRPr/>
          </a:p>
        </p:txBody>
      </p:sp>
      <p:pic>
        <p:nvPicPr>
          <p:cNvPr id="380" name="Google Shape;380;p14" descr="Imagen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5338" y="3960350"/>
            <a:ext cx="500375" cy="4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4" descr="Imagen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071" y="4037117"/>
            <a:ext cx="4349764" cy="238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4" descr="Imagen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5710" y="2562890"/>
            <a:ext cx="2076952" cy="125787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4"/>
          <p:cNvSpPr/>
          <p:nvPr/>
        </p:nvSpPr>
        <p:spPr>
          <a:xfrm rot="5400000">
            <a:off x="8122095" y="3540788"/>
            <a:ext cx="1644333" cy="3235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9450"/>
                </a:lnTo>
                <a:cubicBezTo>
                  <a:pt x="0" y="4231"/>
                  <a:pt x="833" y="0"/>
                  <a:pt x="1860" y="0"/>
                </a:cubicBezTo>
                <a:lnTo>
                  <a:pt x="19209" y="0"/>
                </a:lnTo>
                <a:cubicBezTo>
                  <a:pt x="20236" y="0"/>
                  <a:pt x="21069" y="4231"/>
                  <a:pt x="21069" y="9450"/>
                </a:cubicBezTo>
                <a:lnTo>
                  <a:pt x="21069" y="10800"/>
                </a:lnTo>
                <a:lnTo>
                  <a:pt x="21600" y="10800"/>
                </a:lnTo>
                <a:lnTo>
                  <a:pt x="20537" y="16200"/>
                </a:lnTo>
                <a:lnTo>
                  <a:pt x="19475" y="10800"/>
                </a:lnTo>
                <a:lnTo>
                  <a:pt x="20006" y="10800"/>
                </a:lnTo>
                <a:lnTo>
                  <a:pt x="20006" y="9450"/>
                </a:lnTo>
                <a:cubicBezTo>
                  <a:pt x="20006" y="7213"/>
                  <a:pt x="19649" y="5400"/>
                  <a:pt x="19209" y="5400"/>
                </a:cubicBezTo>
                <a:lnTo>
                  <a:pt x="1860" y="5400"/>
                </a:lnTo>
                <a:cubicBezTo>
                  <a:pt x="1419" y="5400"/>
                  <a:pt x="1063" y="7213"/>
                  <a:pt x="1063" y="9450"/>
                </a:cubicBezTo>
                <a:lnTo>
                  <a:pt x="1063" y="21600"/>
                </a:ln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6341012" y="2162904"/>
            <a:ext cx="1131319" cy="393514"/>
            <a:chOff x="0" y="0"/>
            <a:chExt cx="1131318" cy="393513"/>
          </a:xfrm>
        </p:grpSpPr>
        <p:grpSp>
          <p:nvGrpSpPr>
            <p:cNvPr id="385" name="Google Shape;385;p14"/>
            <p:cNvGrpSpPr/>
            <p:nvPr/>
          </p:nvGrpSpPr>
          <p:grpSpPr>
            <a:xfrm>
              <a:off x="0" y="13278"/>
              <a:ext cx="1131318" cy="380235"/>
              <a:chOff x="0" y="0"/>
              <a:chExt cx="1131317" cy="380234"/>
            </a:xfrm>
          </p:grpSpPr>
          <p:sp>
            <p:nvSpPr>
              <p:cNvPr id="386" name="Google Shape;386;p14"/>
              <p:cNvSpPr/>
              <p:nvPr/>
            </p:nvSpPr>
            <p:spPr>
              <a:xfrm>
                <a:off x="0" y="4864"/>
                <a:ext cx="1131317" cy="370505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4"/>
              <p:cNvSpPr txBox="1"/>
              <p:nvPr/>
            </p:nvSpPr>
            <p:spPr>
              <a:xfrm>
                <a:off x="11873" y="0"/>
                <a:ext cx="1107570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88" name="Google Shape;388;p14"/>
            <p:cNvSpPr txBox="1"/>
            <p:nvPr/>
          </p:nvSpPr>
          <p:spPr>
            <a:xfrm>
              <a:off x="71362" y="0"/>
              <a:ext cx="968873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CAJA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  <p:sp>
        <p:nvSpPr>
          <p:cNvPr id="394" name="Google Shape;394;p15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grpSp>
        <p:nvGrpSpPr>
          <p:cNvPr id="395" name="Google Shape;395;p15"/>
          <p:cNvGrpSpPr/>
          <p:nvPr/>
        </p:nvGrpSpPr>
        <p:grpSpPr>
          <a:xfrm>
            <a:off x="388096" y="2181045"/>
            <a:ext cx="6834777" cy="521334"/>
            <a:chOff x="0" y="0"/>
            <a:chExt cx="6834776" cy="521332"/>
          </a:xfrm>
        </p:grpSpPr>
        <p:sp>
          <p:nvSpPr>
            <p:cNvPr id="396" name="Google Shape;396;p15"/>
            <p:cNvSpPr/>
            <p:nvPr/>
          </p:nvSpPr>
          <p:spPr>
            <a:xfrm>
              <a:off x="0" y="0"/>
              <a:ext cx="6834776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 txBox="1"/>
            <p:nvPr/>
          </p:nvSpPr>
          <p:spPr>
            <a:xfrm>
              <a:off x="16707" y="70549"/>
              <a:ext cx="6801362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98" name="Google Shape;398;p15"/>
          <p:cNvSpPr txBox="1"/>
          <p:nvPr/>
        </p:nvSpPr>
        <p:spPr>
          <a:xfrm>
            <a:off x="574532" y="2268515"/>
            <a:ext cx="6886090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es trabajar con el espacio. Se debe tomar en cuenta las medidas de:</a:t>
            </a:r>
            <a:endParaRPr/>
          </a:p>
        </p:txBody>
      </p:sp>
      <p:grpSp>
        <p:nvGrpSpPr>
          <p:cNvPr id="399" name="Google Shape;399;p15"/>
          <p:cNvGrpSpPr/>
          <p:nvPr/>
        </p:nvGrpSpPr>
        <p:grpSpPr>
          <a:xfrm>
            <a:off x="3608713" y="5785003"/>
            <a:ext cx="4680016" cy="1064491"/>
            <a:chOff x="0" y="0"/>
            <a:chExt cx="4680014" cy="1064489"/>
          </a:xfrm>
        </p:grpSpPr>
        <p:sp>
          <p:nvSpPr>
            <p:cNvPr id="400" name="Google Shape;400;p15"/>
            <p:cNvSpPr/>
            <p:nvPr/>
          </p:nvSpPr>
          <p:spPr>
            <a:xfrm>
              <a:off x="0" y="0"/>
              <a:ext cx="4680014" cy="1064489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 txBox="1"/>
            <p:nvPr/>
          </p:nvSpPr>
          <p:spPr>
            <a:xfrm>
              <a:off x="52354" y="342127"/>
              <a:ext cx="4575306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2" name="Google Shape;402;p15"/>
          <p:cNvSpPr txBox="1"/>
          <p:nvPr/>
        </p:nvSpPr>
        <p:spPr>
          <a:xfrm>
            <a:off x="3837841" y="5930949"/>
            <a:ext cx="4314452" cy="80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 es trabajar con el “Volumen”, también se conoce como “3D”. Generalmente se expresa en m³ “metros cúbicos”</a:t>
            </a:r>
            <a:endParaRPr/>
          </a:p>
        </p:txBody>
      </p:sp>
      <p:pic>
        <p:nvPicPr>
          <p:cNvPr id="403" name="Google Shape;403;p15" descr="Imagen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1189" y="5547981"/>
            <a:ext cx="500375" cy="477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5"/>
          <p:cNvGrpSpPr/>
          <p:nvPr/>
        </p:nvGrpSpPr>
        <p:grpSpPr>
          <a:xfrm>
            <a:off x="388096" y="3005159"/>
            <a:ext cx="7889294" cy="2483509"/>
            <a:chOff x="0" y="0"/>
            <a:chExt cx="7889293" cy="2483508"/>
          </a:xfrm>
        </p:grpSpPr>
        <p:sp>
          <p:nvSpPr>
            <p:cNvPr id="405" name="Google Shape;405;p15"/>
            <p:cNvSpPr/>
            <p:nvPr/>
          </p:nvSpPr>
          <p:spPr>
            <a:xfrm>
              <a:off x="0" y="0"/>
              <a:ext cx="7889293" cy="2483508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5"/>
            <p:cNvSpPr txBox="1"/>
            <p:nvPr/>
          </p:nvSpPr>
          <p:spPr>
            <a:xfrm>
              <a:off x="79592" y="1051637"/>
              <a:ext cx="7730109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7" name="Google Shape;407;p15"/>
          <p:cNvSpPr txBox="1"/>
          <p:nvPr/>
        </p:nvSpPr>
        <p:spPr>
          <a:xfrm>
            <a:off x="4724568" y="3198415"/>
            <a:ext cx="3008192" cy="207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caja tiene las siguientes dimensiones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Largo 0,30metros x Ancho 0,2 metros x Alto 0,3 metros.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0,3 m x 0,2 m x 0,3m = 0,018 m³ </a:t>
            </a:r>
            <a:endParaRPr/>
          </a:p>
        </p:txBody>
      </p:sp>
      <p:sp>
        <p:nvSpPr>
          <p:cNvPr id="408" name="Google Shape;408;p15"/>
          <p:cNvSpPr txBox="1"/>
          <p:nvPr/>
        </p:nvSpPr>
        <p:spPr>
          <a:xfrm>
            <a:off x="1492984" y="3277796"/>
            <a:ext cx="3008191" cy="182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Largo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Ancho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Alto</a:t>
            </a:r>
            <a:endParaRPr/>
          </a:p>
        </p:txBody>
      </p:sp>
      <p:grpSp>
        <p:nvGrpSpPr>
          <p:cNvPr id="409" name="Google Shape;409;p15"/>
          <p:cNvGrpSpPr/>
          <p:nvPr/>
        </p:nvGrpSpPr>
        <p:grpSpPr>
          <a:xfrm>
            <a:off x="3469699" y="3197942"/>
            <a:ext cx="45358" cy="2086603"/>
            <a:chOff x="0" y="0"/>
            <a:chExt cx="45357" cy="2086601"/>
          </a:xfrm>
        </p:grpSpPr>
        <p:sp>
          <p:nvSpPr>
            <p:cNvPr id="410" name="Google Shape;410;p15"/>
            <p:cNvSpPr/>
            <p:nvPr/>
          </p:nvSpPr>
          <p:spPr>
            <a:xfrm>
              <a:off x="0" y="0"/>
              <a:ext cx="45357" cy="2086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0" y="0"/>
              <a:ext cx="45357" cy="2086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1080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ED6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15"/>
          <p:cNvSpPr/>
          <p:nvPr/>
        </p:nvSpPr>
        <p:spPr>
          <a:xfrm rot="-5400000">
            <a:off x="3322268" y="4107117"/>
            <a:ext cx="192817" cy="166221"/>
          </a:xfrm>
          <a:prstGeom prst="triangle">
            <a:avLst>
              <a:gd name="adj" fmla="val 50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  <p:pic>
        <p:nvPicPr>
          <p:cNvPr id="418" name="Google Shape;418;p16" descr="Imagen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322" y="2134655"/>
            <a:ext cx="6621695" cy="474775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6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cxnSp>
        <p:nvCxnSpPr>
          <p:cNvPr id="420" name="Google Shape;420;p16"/>
          <p:cNvCxnSpPr/>
          <p:nvPr/>
        </p:nvCxnSpPr>
        <p:spPr>
          <a:xfrm rot="10800000" flipH="1">
            <a:off x="6054966" y="5545368"/>
            <a:ext cx="2245101" cy="1417530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1" name="Google Shape;421;p16"/>
          <p:cNvCxnSpPr/>
          <p:nvPr/>
        </p:nvCxnSpPr>
        <p:spPr>
          <a:xfrm>
            <a:off x="1569760" y="5425604"/>
            <a:ext cx="3986296" cy="1593994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2" name="Google Shape;422;p16"/>
          <p:cNvCxnSpPr/>
          <p:nvPr/>
        </p:nvCxnSpPr>
        <p:spPr>
          <a:xfrm>
            <a:off x="8379438" y="3787633"/>
            <a:ext cx="11341" cy="1530931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23" name="Google Shape;423;p16"/>
          <p:cNvGrpSpPr/>
          <p:nvPr/>
        </p:nvGrpSpPr>
        <p:grpSpPr>
          <a:xfrm>
            <a:off x="2666706" y="5752621"/>
            <a:ext cx="863436" cy="639698"/>
            <a:chOff x="0" y="-1"/>
            <a:chExt cx="863435" cy="639696"/>
          </a:xfrm>
        </p:grpSpPr>
        <p:grpSp>
          <p:nvGrpSpPr>
            <p:cNvPr id="424" name="Google Shape;424;p16"/>
            <p:cNvGrpSpPr/>
            <p:nvPr/>
          </p:nvGrpSpPr>
          <p:grpSpPr>
            <a:xfrm>
              <a:off x="0" y="-1"/>
              <a:ext cx="863435" cy="639696"/>
              <a:chOff x="0" y="-1"/>
              <a:chExt cx="863434" cy="639695"/>
            </a:xfrm>
          </p:grpSpPr>
          <p:sp>
            <p:nvSpPr>
              <p:cNvPr id="425" name="Google Shape;425;p16"/>
              <p:cNvSpPr/>
              <p:nvPr/>
            </p:nvSpPr>
            <p:spPr>
              <a:xfrm rot="1294301">
                <a:off x="32819" y="166504"/>
                <a:ext cx="797795" cy="30668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6"/>
              <p:cNvSpPr txBox="1"/>
              <p:nvPr/>
            </p:nvSpPr>
            <p:spPr>
              <a:xfrm rot="1294301">
                <a:off x="42648" y="129730"/>
                <a:ext cx="778137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27" name="Google Shape;427;p16"/>
            <p:cNvSpPr txBox="1"/>
            <p:nvPr/>
          </p:nvSpPr>
          <p:spPr>
            <a:xfrm rot="1294301">
              <a:off x="115098" y="127516"/>
              <a:ext cx="656280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Largo</a:t>
              </a:r>
              <a:endParaRPr/>
            </a:p>
          </p:txBody>
        </p:sp>
      </p:grpSp>
      <p:grpSp>
        <p:nvGrpSpPr>
          <p:cNvPr id="428" name="Google Shape;428;p16"/>
          <p:cNvGrpSpPr/>
          <p:nvPr/>
        </p:nvGrpSpPr>
        <p:grpSpPr>
          <a:xfrm>
            <a:off x="6779080" y="5851090"/>
            <a:ext cx="861486" cy="734338"/>
            <a:chOff x="-1" y="-1"/>
            <a:chExt cx="861485" cy="734336"/>
          </a:xfrm>
        </p:grpSpPr>
        <p:grpSp>
          <p:nvGrpSpPr>
            <p:cNvPr id="429" name="Google Shape;429;p16"/>
            <p:cNvGrpSpPr/>
            <p:nvPr/>
          </p:nvGrpSpPr>
          <p:grpSpPr>
            <a:xfrm>
              <a:off x="-1" y="-1"/>
              <a:ext cx="861485" cy="734336"/>
              <a:chOff x="-1" y="-1"/>
              <a:chExt cx="861484" cy="734334"/>
            </a:xfrm>
          </p:grpSpPr>
          <p:sp>
            <p:nvSpPr>
              <p:cNvPr id="430" name="Google Shape;430;p16"/>
              <p:cNvSpPr/>
              <p:nvPr/>
            </p:nvSpPr>
            <p:spPr>
              <a:xfrm rot="-1916453">
                <a:off x="31844" y="213822"/>
                <a:ext cx="797795" cy="306688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6"/>
              <p:cNvSpPr txBox="1"/>
              <p:nvPr/>
            </p:nvSpPr>
            <p:spPr>
              <a:xfrm rot="-1916453">
                <a:off x="41672" y="177049"/>
                <a:ext cx="778138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32" name="Google Shape;432;p16"/>
            <p:cNvSpPr txBox="1"/>
            <p:nvPr/>
          </p:nvSpPr>
          <p:spPr>
            <a:xfrm rot="-1916453">
              <a:off x="71557" y="180559"/>
              <a:ext cx="656280" cy="300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Ancho</a:t>
              </a:r>
              <a:endParaRPr/>
            </a:p>
          </p:txBody>
        </p:sp>
      </p:grpSp>
      <p:grpSp>
        <p:nvGrpSpPr>
          <p:cNvPr id="433" name="Google Shape;433;p16"/>
          <p:cNvGrpSpPr/>
          <p:nvPr/>
        </p:nvGrpSpPr>
        <p:grpSpPr>
          <a:xfrm>
            <a:off x="8179265" y="4144939"/>
            <a:ext cx="387649" cy="797798"/>
            <a:chOff x="0" y="-1"/>
            <a:chExt cx="387648" cy="797796"/>
          </a:xfrm>
        </p:grpSpPr>
        <p:grpSp>
          <p:nvGrpSpPr>
            <p:cNvPr id="434" name="Google Shape;434;p16"/>
            <p:cNvGrpSpPr/>
            <p:nvPr/>
          </p:nvGrpSpPr>
          <p:grpSpPr>
            <a:xfrm>
              <a:off x="7412" y="-1"/>
              <a:ext cx="380236" cy="797796"/>
              <a:chOff x="0" y="-1"/>
              <a:chExt cx="380234" cy="797795"/>
            </a:xfrm>
          </p:grpSpPr>
          <p:sp>
            <p:nvSpPr>
              <p:cNvPr id="435" name="Google Shape;435;p16"/>
              <p:cNvSpPr/>
              <p:nvPr/>
            </p:nvSpPr>
            <p:spPr>
              <a:xfrm rot="-5400000">
                <a:off x="-208781" y="245553"/>
                <a:ext cx="797795" cy="306688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 txBox="1"/>
              <p:nvPr/>
            </p:nvSpPr>
            <p:spPr>
              <a:xfrm rot="-5400000">
                <a:off x="-198952" y="208780"/>
                <a:ext cx="778137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37" name="Google Shape;437;p16"/>
            <p:cNvSpPr txBox="1"/>
            <p:nvPr/>
          </p:nvSpPr>
          <p:spPr>
            <a:xfrm rot="-5400000">
              <a:off x="-177863" y="255744"/>
              <a:ext cx="656280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Alto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7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17</a:t>
            </a:fld>
            <a:endParaRPr/>
          </a:p>
        </p:txBody>
      </p:sp>
      <p:sp>
        <p:nvSpPr>
          <p:cNvPr id="443" name="Google Shape;443;p17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¡EJERCITEMOS! </a:t>
            </a:r>
            <a:endParaRPr/>
          </a:p>
        </p:txBody>
      </p:sp>
      <p:grpSp>
        <p:nvGrpSpPr>
          <p:cNvPr id="444" name="Google Shape;444;p17"/>
          <p:cNvGrpSpPr/>
          <p:nvPr/>
        </p:nvGrpSpPr>
        <p:grpSpPr>
          <a:xfrm>
            <a:off x="388096" y="2181045"/>
            <a:ext cx="4430933" cy="521334"/>
            <a:chOff x="0" y="0"/>
            <a:chExt cx="4430932" cy="521332"/>
          </a:xfrm>
        </p:grpSpPr>
        <p:sp>
          <p:nvSpPr>
            <p:cNvPr id="445" name="Google Shape;445;p17"/>
            <p:cNvSpPr/>
            <p:nvPr/>
          </p:nvSpPr>
          <p:spPr>
            <a:xfrm>
              <a:off x="0" y="0"/>
              <a:ext cx="4430932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 txBox="1"/>
            <p:nvPr/>
          </p:nvSpPr>
          <p:spPr>
            <a:xfrm>
              <a:off x="16707" y="70549"/>
              <a:ext cx="43975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47" name="Google Shape;447;p17"/>
          <p:cNvSpPr txBox="1"/>
          <p:nvPr/>
        </p:nvSpPr>
        <p:spPr>
          <a:xfrm>
            <a:off x="574532" y="2268515"/>
            <a:ext cx="633048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¿Cuántos metros cúbicos mide la siguiente caja?</a:t>
            </a:r>
            <a:endParaRPr/>
          </a:p>
        </p:txBody>
      </p:sp>
      <p:pic>
        <p:nvPicPr>
          <p:cNvPr id="448" name="Google Shape;448;p17" descr="Image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2880" y="3196714"/>
            <a:ext cx="4250620" cy="3382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17"/>
          <p:cNvCxnSpPr/>
          <p:nvPr/>
        </p:nvCxnSpPr>
        <p:spPr>
          <a:xfrm>
            <a:off x="2925434" y="5964956"/>
            <a:ext cx="2630623" cy="759796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50" name="Google Shape;450;p17"/>
          <p:cNvGrpSpPr/>
          <p:nvPr/>
        </p:nvGrpSpPr>
        <p:grpSpPr>
          <a:xfrm>
            <a:off x="3519721" y="6003822"/>
            <a:ext cx="1306825" cy="714910"/>
            <a:chOff x="-2" y="-1"/>
            <a:chExt cx="1306824" cy="714909"/>
          </a:xfrm>
        </p:grpSpPr>
        <p:grpSp>
          <p:nvGrpSpPr>
            <p:cNvPr id="451" name="Google Shape;451;p17"/>
            <p:cNvGrpSpPr/>
            <p:nvPr/>
          </p:nvGrpSpPr>
          <p:grpSpPr>
            <a:xfrm>
              <a:off x="-2" y="16653"/>
              <a:ext cx="1306824" cy="698256"/>
              <a:chOff x="-1" y="0"/>
              <a:chExt cx="1306822" cy="698255"/>
            </a:xfrm>
          </p:grpSpPr>
          <p:sp>
            <p:nvSpPr>
              <p:cNvPr id="452" name="Google Shape;452;p17"/>
              <p:cNvSpPr/>
              <p:nvPr/>
            </p:nvSpPr>
            <p:spPr>
              <a:xfrm rot="922516">
                <a:off x="18195" y="195784"/>
                <a:ext cx="1270430" cy="30668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7"/>
              <p:cNvSpPr txBox="1"/>
              <p:nvPr/>
            </p:nvSpPr>
            <p:spPr>
              <a:xfrm rot="922516">
                <a:off x="28024" y="159010"/>
                <a:ext cx="1250772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54" name="Google Shape;454;p17"/>
            <p:cNvSpPr txBox="1"/>
            <p:nvPr/>
          </p:nvSpPr>
          <p:spPr>
            <a:xfrm rot="922516">
              <a:off x="87803" y="140349"/>
              <a:ext cx="1099255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Largo 0,6 m</a:t>
              </a:r>
              <a:endParaRPr/>
            </a:p>
          </p:txBody>
        </p:sp>
      </p:grpSp>
      <p:cxnSp>
        <p:nvCxnSpPr>
          <p:cNvPr id="455" name="Google Shape;455;p17"/>
          <p:cNvCxnSpPr/>
          <p:nvPr/>
        </p:nvCxnSpPr>
        <p:spPr>
          <a:xfrm>
            <a:off x="2800705" y="3923717"/>
            <a:ext cx="45356" cy="1757735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56" name="Google Shape;456;p17"/>
          <p:cNvGrpSpPr/>
          <p:nvPr/>
        </p:nvGrpSpPr>
        <p:grpSpPr>
          <a:xfrm>
            <a:off x="2607941" y="4229900"/>
            <a:ext cx="380239" cy="1121080"/>
            <a:chOff x="-2" y="0"/>
            <a:chExt cx="380237" cy="1121079"/>
          </a:xfrm>
        </p:grpSpPr>
        <p:grpSp>
          <p:nvGrpSpPr>
            <p:cNvPr id="457" name="Google Shape;457;p17"/>
            <p:cNvGrpSpPr/>
            <p:nvPr/>
          </p:nvGrpSpPr>
          <p:grpSpPr>
            <a:xfrm>
              <a:off x="-2" y="0"/>
              <a:ext cx="380237" cy="1121079"/>
              <a:chOff x="0" y="0"/>
              <a:chExt cx="380235" cy="1121078"/>
            </a:xfrm>
          </p:grpSpPr>
          <p:sp>
            <p:nvSpPr>
              <p:cNvPr id="458" name="Google Shape;458;p17"/>
              <p:cNvSpPr/>
              <p:nvPr/>
            </p:nvSpPr>
            <p:spPr>
              <a:xfrm rot="-5400000">
                <a:off x="-370422" y="407195"/>
                <a:ext cx="1121078" cy="30668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7"/>
              <p:cNvSpPr txBox="1"/>
              <p:nvPr/>
            </p:nvSpPr>
            <p:spPr>
              <a:xfrm rot="-5400000">
                <a:off x="-360593" y="370421"/>
                <a:ext cx="1101420" cy="380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60" name="Google Shape;460;p17"/>
            <p:cNvSpPr txBox="1"/>
            <p:nvPr/>
          </p:nvSpPr>
          <p:spPr>
            <a:xfrm rot="-5400000">
              <a:off x="-323817" y="420273"/>
              <a:ext cx="959275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Alto 0,5 m</a:t>
              </a:r>
              <a:endParaRPr/>
            </a:p>
          </p:txBody>
        </p:sp>
      </p:grpSp>
      <p:cxnSp>
        <p:nvCxnSpPr>
          <p:cNvPr id="461" name="Google Shape;461;p17"/>
          <p:cNvCxnSpPr/>
          <p:nvPr/>
        </p:nvCxnSpPr>
        <p:spPr>
          <a:xfrm rot="10800000" flipH="1">
            <a:off x="5873543" y="5409286"/>
            <a:ext cx="1485396" cy="1281448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62" name="Google Shape;462;p17"/>
          <p:cNvGrpSpPr/>
          <p:nvPr/>
        </p:nvGrpSpPr>
        <p:grpSpPr>
          <a:xfrm>
            <a:off x="6077687" y="5412834"/>
            <a:ext cx="1231490" cy="1143809"/>
            <a:chOff x="0" y="-1"/>
            <a:chExt cx="1231489" cy="1143807"/>
          </a:xfrm>
        </p:grpSpPr>
        <p:grpSp>
          <p:nvGrpSpPr>
            <p:cNvPr id="463" name="Google Shape;463;p17"/>
            <p:cNvGrpSpPr/>
            <p:nvPr/>
          </p:nvGrpSpPr>
          <p:grpSpPr>
            <a:xfrm>
              <a:off x="65369" y="42400"/>
              <a:ext cx="1166120" cy="1101406"/>
              <a:chOff x="0" y="-1"/>
              <a:chExt cx="1166118" cy="1101405"/>
            </a:xfrm>
          </p:grpSpPr>
          <p:sp>
            <p:nvSpPr>
              <p:cNvPr id="464" name="Google Shape;464;p17"/>
              <p:cNvSpPr/>
              <p:nvPr/>
            </p:nvSpPr>
            <p:spPr>
              <a:xfrm rot="-2513804">
                <a:off x="-39521" y="397359"/>
                <a:ext cx="1245161" cy="30668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7"/>
              <p:cNvSpPr txBox="1"/>
              <p:nvPr/>
            </p:nvSpPr>
            <p:spPr>
              <a:xfrm rot="-2513804">
                <a:off x="-29692" y="360585"/>
                <a:ext cx="1225502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66" name="Google Shape;466;p17"/>
            <p:cNvSpPr txBox="1"/>
            <p:nvPr/>
          </p:nvSpPr>
          <p:spPr>
            <a:xfrm rot="-2513804">
              <a:off x="-72910" y="414166"/>
              <a:ext cx="1355471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Ancho 0,4 m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8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  <p:sp>
        <p:nvSpPr>
          <p:cNvPr id="472" name="Google Shape;472;p18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¡SOLUCIÓN AL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EJERCICIO!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473" name="Google Shape;473;p18"/>
          <p:cNvGrpSpPr/>
          <p:nvPr/>
        </p:nvGrpSpPr>
        <p:grpSpPr>
          <a:xfrm>
            <a:off x="388096" y="2181045"/>
            <a:ext cx="4430933" cy="521334"/>
            <a:chOff x="0" y="0"/>
            <a:chExt cx="4430932" cy="521332"/>
          </a:xfrm>
        </p:grpSpPr>
        <p:sp>
          <p:nvSpPr>
            <p:cNvPr id="474" name="Google Shape;474;p18"/>
            <p:cNvSpPr/>
            <p:nvPr/>
          </p:nvSpPr>
          <p:spPr>
            <a:xfrm>
              <a:off x="0" y="0"/>
              <a:ext cx="4430932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 txBox="1"/>
            <p:nvPr/>
          </p:nvSpPr>
          <p:spPr>
            <a:xfrm>
              <a:off x="16707" y="70549"/>
              <a:ext cx="43975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76" name="Google Shape;476;p18"/>
          <p:cNvSpPr txBox="1"/>
          <p:nvPr/>
        </p:nvSpPr>
        <p:spPr>
          <a:xfrm>
            <a:off x="574532" y="2268515"/>
            <a:ext cx="633048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¿Cuántos metros cúbicos mide la siguiente caja?</a:t>
            </a:r>
            <a:endParaRPr/>
          </a:p>
        </p:txBody>
      </p:sp>
      <p:pic>
        <p:nvPicPr>
          <p:cNvPr id="477" name="Google Shape;477;p18" descr="Image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773" y="3196714"/>
            <a:ext cx="4250620" cy="3382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18"/>
          <p:cNvCxnSpPr/>
          <p:nvPr/>
        </p:nvCxnSpPr>
        <p:spPr>
          <a:xfrm>
            <a:off x="1349327" y="5964956"/>
            <a:ext cx="2630623" cy="759796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79" name="Google Shape;479;p18"/>
          <p:cNvGrpSpPr/>
          <p:nvPr/>
        </p:nvGrpSpPr>
        <p:grpSpPr>
          <a:xfrm>
            <a:off x="1943614" y="6003822"/>
            <a:ext cx="1306826" cy="714910"/>
            <a:chOff x="-2" y="-1"/>
            <a:chExt cx="1306824" cy="714909"/>
          </a:xfrm>
        </p:grpSpPr>
        <p:grpSp>
          <p:nvGrpSpPr>
            <p:cNvPr id="480" name="Google Shape;480;p18"/>
            <p:cNvGrpSpPr/>
            <p:nvPr/>
          </p:nvGrpSpPr>
          <p:grpSpPr>
            <a:xfrm>
              <a:off x="-2" y="16653"/>
              <a:ext cx="1306824" cy="698256"/>
              <a:chOff x="-1" y="0"/>
              <a:chExt cx="1306822" cy="698255"/>
            </a:xfrm>
          </p:grpSpPr>
          <p:sp>
            <p:nvSpPr>
              <p:cNvPr id="481" name="Google Shape;481;p18"/>
              <p:cNvSpPr/>
              <p:nvPr/>
            </p:nvSpPr>
            <p:spPr>
              <a:xfrm rot="922516">
                <a:off x="18195" y="195784"/>
                <a:ext cx="1270430" cy="30668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8"/>
              <p:cNvSpPr txBox="1"/>
              <p:nvPr/>
            </p:nvSpPr>
            <p:spPr>
              <a:xfrm rot="922516">
                <a:off x="28024" y="159010"/>
                <a:ext cx="1250772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83" name="Google Shape;483;p18"/>
            <p:cNvSpPr txBox="1"/>
            <p:nvPr/>
          </p:nvSpPr>
          <p:spPr>
            <a:xfrm rot="922516">
              <a:off x="87803" y="140349"/>
              <a:ext cx="1099255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Largo 0,6 m</a:t>
              </a:r>
              <a:endParaRPr/>
            </a:p>
          </p:txBody>
        </p:sp>
      </p:grpSp>
      <p:cxnSp>
        <p:nvCxnSpPr>
          <p:cNvPr id="484" name="Google Shape;484;p18"/>
          <p:cNvCxnSpPr/>
          <p:nvPr/>
        </p:nvCxnSpPr>
        <p:spPr>
          <a:xfrm>
            <a:off x="1224598" y="3923717"/>
            <a:ext cx="45356" cy="1757735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85" name="Google Shape;485;p18"/>
          <p:cNvGrpSpPr/>
          <p:nvPr/>
        </p:nvGrpSpPr>
        <p:grpSpPr>
          <a:xfrm>
            <a:off x="1031835" y="4229900"/>
            <a:ext cx="380239" cy="1121080"/>
            <a:chOff x="-2" y="0"/>
            <a:chExt cx="380237" cy="1121079"/>
          </a:xfrm>
        </p:grpSpPr>
        <p:grpSp>
          <p:nvGrpSpPr>
            <p:cNvPr id="486" name="Google Shape;486;p18"/>
            <p:cNvGrpSpPr/>
            <p:nvPr/>
          </p:nvGrpSpPr>
          <p:grpSpPr>
            <a:xfrm>
              <a:off x="-2" y="0"/>
              <a:ext cx="380237" cy="1121079"/>
              <a:chOff x="0" y="0"/>
              <a:chExt cx="380235" cy="1121078"/>
            </a:xfrm>
          </p:grpSpPr>
          <p:sp>
            <p:nvSpPr>
              <p:cNvPr id="487" name="Google Shape;487;p18"/>
              <p:cNvSpPr/>
              <p:nvPr/>
            </p:nvSpPr>
            <p:spPr>
              <a:xfrm rot="-5400000">
                <a:off x="-370422" y="407195"/>
                <a:ext cx="1121078" cy="30668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8"/>
              <p:cNvSpPr txBox="1"/>
              <p:nvPr/>
            </p:nvSpPr>
            <p:spPr>
              <a:xfrm rot="-5400000">
                <a:off x="-360593" y="370421"/>
                <a:ext cx="1101420" cy="380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89" name="Google Shape;489;p18"/>
            <p:cNvSpPr txBox="1"/>
            <p:nvPr/>
          </p:nvSpPr>
          <p:spPr>
            <a:xfrm rot="-5400000">
              <a:off x="-323817" y="420273"/>
              <a:ext cx="959275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Alto 0,5 m</a:t>
              </a:r>
              <a:endParaRPr/>
            </a:p>
          </p:txBody>
        </p:sp>
      </p:grpSp>
      <p:cxnSp>
        <p:nvCxnSpPr>
          <p:cNvPr id="490" name="Google Shape;490;p18"/>
          <p:cNvCxnSpPr/>
          <p:nvPr/>
        </p:nvCxnSpPr>
        <p:spPr>
          <a:xfrm rot="10800000" flipH="1">
            <a:off x="4297436" y="5409286"/>
            <a:ext cx="1485396" cy="1281448"/>
          </a:xfrm>
          <a:prstGeom prst="straightConnector1">
            <a:avLst/>
          </a:prstGeom>
          <a:noFill/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1" name="Google Shape;491;p18"/>
          <p:cNvGrpSpPr/>
          <p:nvPr/>
        </p:nvGrpSpPr>
        <p:grpSpPr>
          <a:xfrm>
            <a:off x="4501580" y="5412834"/>
            <a:ext cx="1231490" cy="1143809"/>
            <a:chOff x="0" y="-1"/>
            <a:chExt cx="1231489" cy="1143807"/>
          </a:xfrm>
        </p:grpSpPr>
        <p:grpSp>
          <p:nvGrpSpPr>
            <p:cNvPr id="492" name="Google Shape;492;p18"/>
            <p:cNvGrpSpPr/>
            <p:nvPr/>
          </p:nvGrpSpPr>
          <p:grpSpPr>
            <a:xfrm>
              <a:off x="65369" y="42400"/>
              <a:ext cx="1166120" cy="1101406"/>
              <a:chOff x="0" y="-1"/>
              <a:chExt cx="1166118" cy="1101405"/>
            </a:xfrm>
          </p:grpSpPr>
          <p:sp>
            <p:nvSpPr>
              <p:cNvPr id="493" name="Google Shape;493;p18"/>
              <p:cNvSpPr/>
              <p:nvPr/>
            </p:nvSpPr>
            <p:spPr>
              <a:xfrm rot="-2513804">
                <a:off x="-39521" y="397359"/>
                <a:ext cx="1245161" cy="306687"/>
              </a:xfrm>
              <a:prstGeom prst="roundRect">
                <a:avLst>
                  <a:gd name="adj" fmla="val 10942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8"/>
              <p:cNvSpPr txBox="1"/>
              <p:nvPr/>
            </p:nvSpPr>
            <p:spPr>
              <a:xfrm rot="-2513804">
                <a:off x="-29692" y="360585"/>
                <a:ext cx="1225502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95" name="Google Shape;495;p18"/>
            <p:cNvSpPr txBox="1"/>
            <p:nvPr/>
          </p:nvSpPr>
          <p:spPr>
            <a:xfrm rot="-2513804">
              <a:off x="-72910" y="414166"/>
              <a:ext cx="1355471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Ancho 0,4 m</a:t>
              </a:r>
              <a:endParaRPr/>
            </a:p>
          </p:txBody>
        </p:sp>
      </p:grpSp>
      <p:grpSp>
        <p:nvGrpSpPr>
          <p:cNvPr id="496" name="Google Shape;496;p18"/>
          <p:cNvGrpSpPr/>
          <p:nvPr/>
        </p:nvGrpSpPr>
        <p:grpSpPr>
          <a:xfrm>
            <a:off x="5930238" y="2416959"/>
            <a:ext cx="3322296" cy="1665523"/>
            <a:chOff x="0" y="0"/>
            <a:chExt cx="3322295" cy="1665522"/>
          </a:xfrm>
        </p:grpSpPr>
        <p:sp>
          <p:nvSpPr>
            <p:cNvPr id="497" name="Google Shape;497;p18"/>
            <p:cNvSpPr/>
            <p:nvPr/>
          </p:nvSpPr>
          <p:spPr>
            <a:xfrm>
              <a:off x="0" y="0"/>
              <a:ext cx="3322295" cy="1665522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8"/>
            <p:cNvSpPr txBox="1"/>
            <p:nvPr/>
          </p:nvSpPr>
          <p:spPr>
            <a:xfrm>
              <a:off x="81913" y="642643"/>
              <a:ext cx="3158468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99" name="Google Shape;499;p18"/>
          <p:cNvSpPr txBox="1"/>
          <p:nvPr/>
        </p:nvSpPr>
        <p:spPr>
          <a:xfrm>
            <a:off x="6196329" y="2642286"/>
            <a:ext cx="2908429" cy="10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 multiplica Largo x Ancho x Alto: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Largo 0,6 m x Ancho 0,4 m x Alto 0,5 m = 0,12 m3 (metros cúbicos)</a:t>
            </a:r>
            <a:endParaRPr/>
          </a:p>
        </p:txBody>
      </p:sp>
      <p:pic>
        <p:nvPicPr>
          <p:cNvPr id="500" name="Google Shape;500;p18" descr="Imagen 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3656" y="2213955"/>
            <a:ext cx="500375" cy="47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19</a:t>
            </a:fld>
            <a:endParaRPr/>
          </a:p>
        </p:txBody>
      </p:sp>
      <p:grpSp>
        <p:nvGrpSpPr>
          <p:cNvPr id="506" name="Google Shape;506;p19"/>
          <p:cNvGrpSpPr/>
          <p:nvPr/>
        </p:nvGrpSpPr>
        <p:grpSpPr>
          <a:xfrm>
            <a:off x="2035276" y="2129555"/>
            <a:ext cx="6999675" cy="3830673"/>
            <a:chOff x="0" y="0"/>
            <a:chExt cx="6999673" cy="3830672"/>
          </a:xfrm>
        </p:grpSpPr>
        <p:grpSp>
          <p:nvGrpSpPr>
            <p:cNvPr id="507" name="Google Shape;507;p19"/>
            <p:cNvGrpSpPr/>
            <p:nvPr/>
          </p:nvGrpSpPr>
          <p:grpSpPr>
            <a:xfrm>
              <a:off x="0" y="0"/>
              <a:ext cx="6999673" cy="3830672"/>
              <a:chOff x="0" y="0"/>
              <a:chExt cx="6999672" cy="3830671"/>
            </a:xfrm>
          </p:grpSpPr>
          <p:sp>
            <p:nvSpPr>
              <p:cNvPr id="508" name="Google Shape;508;p19"/>
              <p:cNvSpPr/>
              <p:nvPr/>
            </p:nvSpPr>
            <p:spPr>
              <a:xfrm>
                <a:off x="0" y="0"/>
                <a:ext cx="6999672" cy="383067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9"/>
              <p:cNvSpPr txBox="1"/>
              <p:nvPr/>
            </p:nvSpPr>
            <p:spPr>
              <a:xfrm>
                <a:off x="191760" y="1725218"/>
                <a:ext cx="6616151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510" name="Google Shape;510;p19"/>
            <p:cNvSpPr txBox="1"/>
            <p:nvPr/>
          </p:nvSpPr>
          <p:spPr>
            <a:xfrm>
              <a:off x="1307690" y="643348"/>
              <a:ext cx="5319944" cy="2320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CUBICACIÓN </a:t>
              </a:r>
              <a:r>
                <a:rPr lang="en-US" sz="20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EN BODEGAS</a:t>
              </a:r>
              <a:endParaRPr sz="1400" b="0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durante el desarrollo de la actividad, te invito a desarrollar la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Actividad 10 Cuánto Aprendimos.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Descarga el archivo y sigue las instrucciones.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 pasemos a una actividad práctica.</a:t>
              </a:r>
              <a:endParaRPr/>
            </a:p>
          </p:txBody>
        </p:sp>
      </p:grpSp>
      <p:sp>
        <p:nvSpPr>
          <p:cNvPr id="511" name="Google Shape;511;p19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512" name="Google Shape;512;p19"/>
          <p:cNvSpPr txBox="1"/>
          <p:nvPr/>
        </p:nvSpPr>
        <p:spPr>
          <a:xfrm>
            <a:off x="366450" y="1006327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id="513" name="Google Shape;513;p19" descr="Imagen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42" y="2715212"/>
            <a:ext cx="2812027" cy="318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9" descr="Imagen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23" y="5462859"/>
            <a:ext cx="1705020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9" descr="Imagen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4673" y="5788269"/>
            <a:ext cx="1651874" cy="8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9"/>
          <p:cNvSpPr txBox="1"/>
          <p:nvPr/>
        </p:nvSpPr>
        <p:spPr>
          <a:xfrm>
            <a:off x="4057139" y="1029694"/>
            <a:ext cx="931970" cy="83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>
          <a:xfrm>
            <a:off x="365424" y="1934836"/>
            <a:ext cx="1444327" cy="59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139099" y="834800"/>
            <a:ext cx="4156802" cy="33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BODEGA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56397" y="2182590"/>
            <a:ext cx="5736117" cy="115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BODEGAS</a:t>
            </a:r>
            <a:endParaRPr/>
          </a:p>
        </p:txBody>
      </p:sp>
      <p:pic>
        <p:nvPicPr>
          <p:cNvPr id="119" name="Google Shape;119;p2" descr="Imagen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828" y="1741089"/>
            <a:ext cx="7463826" cy="573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0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522" name="Google Shape;522;p20"/>
          <p:cNvSpPr txBox="1"/>
          <p:nvPr/>
        </p:nvSpPr>
        <p:spPr>
          <a:xfrm>
            <a:off x="375977" y="1283910"/>
            <a:ext cx="7017881" cy="5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23" name="Google Shape;523;p20"/>
          <p:cNvGrpSpPr/>
          <p:nvPr/>
        </p:nvGrpSpPr>
        <p:grpSpPr>
          <a:xfrm>
            <a:off x="-4659" y="4568179"/>
            <a:ext cx="9109189" cy="783012"/>
            <a:chOff x="-3" y="-3"/>
            <a:chExt cx="9109187" cy="783011"/>
          </a:xfrm>
        </p:grpSpPr>
        <p:sp>
          <p:nvSpPr>
            <p:cNvPr id="524" name="Google Shape;524;p20"/>
            <p:cNvSpPr txBox="1"/>
            <p:nvPr/>
          </p:nvSpPr>
          <p:spPr>
            <a:xfrm>
              <a:off x="1334832" y="222245"/>
              <a:ext cx="7774352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525" name="Google Shape;525;p20"/>
            <p:cNvGrpSpPr/>
            <p:nvPr/>
          </p:nvGrpSpPr>
          <p:grpSpPr>
            <a:xfrm>
              <a:off x="-3" y="-3"/>
              <a:ext cx="1135372" cy="783011"/>
              <a:chOff x="-1" y="-1"/>
              <a:chExt cx="1135370" cy="783010"/>
            </a:xfrm>
          </p:grpSpPr>
          <p:sp>
            <p:nvSpPr>
              <p:cNvPr id="526" name="Google Shape;526;p20"/>
              <p:cNvSpPr/>
              <p:nvPr/>
            </p:nvSpPr>
            <p:spPr>
              <a:xfrm rot="5400000">
                <a:off x="176179" y="-176181"/>
                <a:ext cx="783010" cy="113537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7" name="Google Shape;527;p20" descr="Imagen 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450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28" name="Google Shape;528;p20"/>
          <p:cNvGrpSpPr/>
          <p:nvPr/>
        </p:nvGrpSpPr>
        <p:grpSpPr>
          <a:xfrm>
            <a:off x="-4659" y="3697443"/>
            <a:ext cx="6615376" cy="783012"/>
            <a:chOff x="-3" y="-3"/>
            <a:chExt cx="6615374" cy="783011"/>
          </a:xfrm>
        </p:grpSpPr>
        <p:sp>
          <p:nvSpPr>
            <p:cNvPr id="529" name="Google Shape;529;p20"/>
            <p:cNvSpPr txBox="1"/>
            <p:nvPr/>
          </p:nvSpPr>
          <p:spPr>
            <a:xfrm>
              <a:off x="1334834" y="94428"/>
              <a:ext cx="5280537" cy="55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lang="en-US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530" name="Google Shape;530;p20"/>
            <p:cNvGrpSpPr/>
            <p:nvPr/>
          </p:nvGrpSpPr>
          <p:grpSpPr>
            <a:xfrm>
              <a:off x="-3" y="-3"/>
              <a:ext cx="1135373" cy="783011"/>
              <a:chOff x="-1" y="-1"/>
              <a:chExt cx="1135372" cy="783010"/>
            </a:xfrm>
          </p:grpSpPr>
          <p:sp>
            <p:nvSpPr>
              <p:cNvPr id="531" name="Google Shape;531;p20"/>
              <p:cNvSpPr/>
              <p:nvPr/>
            </p:nvSpPr>
            <p:spPr>
              <a:xfrm rot="5400000">
                <a:off x="176180" y="-176182"/>
                <a:ext cx="783010" cy="11353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2" name="Google Shape;532;p20" descr="Imagen 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86451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33" name="Google Shape;533;p20"/>
          <p:cNvGrpSpPr/>
          <p:nvPr/>
        </p:nvGrpSpPr>
        <p:grpSpPr>
          <a:xfrm>
            <a:off x="-4659" y="1955974"/>
            <a:ext cx="9178017" cy="783012"/>
            <a:chOff x="-3" y="-3"/>
            <a:chExt cx="9178015" cy="783011"/>
          </a:xfrm>
        </p:grpSpPr>
        <p:sp>
          <p:nvSpPr>
            <p:cNvPr id="534" name="Google Shape;534;p20"/>
            <p:cNvSpPr txBox="1"/>
            <p:nvPr/>
          </p:nvSpPr>
          <p:spPr>
            <a:xfrm>
              <a:off x="1334833" y="222245"/>
              <a:ext cx="7843179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535" name="Google Shape;535;p20"/>
            <p:cNvGrpSpPr/>
            <p:nvPr/>
          </p:nvGrpSpPr>
          <p:grpSpPr>
            <a:xfrm>
              <a:off x="-3" y="-3"/>
              <a:ext cx="1135372" cy="783011"/>
              <a:chOff x="-1" y="-1"/>
              <a:chExt cx="1135370" cy="783010"/>
            </a:xfrm>
          </p:grpSpPr>
          <p:sp>
            <p:nvSpPr>
              <p:cNvPr id="536" name="Google Shape;536;p20"/>
              <p:cNvSpPr/>
              <p:nvPr/>
            </p:nvSpPr>
            <p:spPr>
              <a:xfrm rot="5400000">
                <a:off x="176179" y="-176181"/>
                <a:ext cx="783010" cy="113537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7" name="Google Shape;537;p20" descr="Imagen 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62214" y="83074"/>
                <a:ext cx="731862" cy="616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38" name="Google Shape;538;p20"/>
          <p:cNvGrpSpPr/>
          <p:nvPr/>
        </p:nvGrpSpPr>
        <p:grpSpPr>
          <a:xfrm>
            <a:off x="-4660" y="2826708"/>
            <a:ext cx="8912548" cy="783012"/>
            <a:chOff x="-3" y="-3"/>
            <a:chExt cx="8912546" cy="783011"/>
          </a:xfrm>
        </p:grpSpPr>
        <p:sp>
          <p:nvSpPr>
            <p:cNvPr id="539" name="Google Shape;539;p20"/>
            <p:cNvSpPr txBox="1"/>
            <p:nvPr/>
          </p:nvSpPr>
          <p:spPr>
            <a:xfrm>
              <a:off x="1334833" y="222245"/>
              <a:ext cx="7577710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540" name="Google Shape;540;p20"/>
            <p:cNvGrpSpPr/>
            <p:nvPr/>
          </p:nvGrpSpPr>
          <p:grpSpPr>
            <a:xfrm>
              <a:off x="-3" y="-3"/>
              <a:ext cx="1135373" cy="783011"/>
              <a:chOff x="-1" y="-1"/>
              <a:chExt cx="1135372" cy="783010"/>
            </a:xfrm>
          </p:grpSpPr>
          <p:sp>
            <p:nvSpPr>
              <p:cNvPr id="541" name="Google Shape;541;p20"/>
              <p:cNvSpPr/>
              <p:nvPr/>
            </p:nvSpPr>
            <p:spPr>
              <a:xfrm rot="5400000">
                <a:off x="176180" y="-176182"/>
                <a:ext cx="783010" cy="11353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2" name="Google Shape;542;p20" descr="Imagen 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86451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3" name="Google Shape;543;p20"/>
          <p:cNvGrpSpPr/>
          <p:nvPr/>
        </p:nvGrpSpPr>
        <p:grpSpPr>
          <a:xfrm>
            <a:off x="-4659" y="5438912"/>
            <a:ext cx="6861181" cy="783012"/>
            <a:chOff x="-3" y="-3"/>
            <a:chExt cx="6861179" cy="783011"/>
          </a:xfrm>
        </p:grpSpPr>
        <p:sp>
          <p:nvSpPr>
            <p:cNvPr id="544" name="Google Shape;544;p20"/>
            <p:cNvSpPr txBox="1"/>
            <p:nvPr/>
          </p:nvSpPr>
          <p:spPr>
            <a:xfrm>
              <a:off x="1334832" y="123924"/>
              <a:ext cx="5526344" cy="55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545" name="Google Shape;545;p20"/>
            <p:cNvGrpSpPr/>
            <p:nvPr/>
          </p:nvGrpSpPr>
          <p:grpSpPr>
            <a:xfrm>
              <a:off x="-3" y="-3"/>
              <a:ext cx="1135373" cy="783011"/>
              <a:chOff x="-1" y="-1"/>
              <a:chExt cx="1135372" cy="783010"/>
            </a:xfrm>
          </p:grpSpPr>
          <p:sp>
            <p:nvSpPr>
              <p:cNvPr id="546" name="Google Shape;546;p20"/>
              <p:cNvSpPr/>
              <p:nvPr/>
            </p:nvSpPr>
            <p:spPr>
              <a:xfrm rot="5400000">
                <a:off x="176180" y="-176182"/>
                <a:ext cx="783010" cy="11353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7" name="Google Shape;547;p20" descr="Imagen 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6450" y="103502"/>
                <a:ext cx="683392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48" name="Google Shape;548;p20" descr="Imagen 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9332" y="1565094"/>
            <a:ext cx="3816535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554" name="Google Shape;554;p21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555" name="Google Shape;555;p21"/>
          <p:cNvSpPr txBox="1"/>
          <p:nvPr/>
        </p:nvSpPr>
        <p:spPr>
          <a:xfrm>
            <a:off x="375977" y="1283910"/>
            <a:ext cx="7017881" cy="53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56" name="Google Shape;556;p21"/>
          <p:cNvGrpSpPr/>
          <p:nvPr/>
        </p:nvGrpSpPr>
        <p:grpSpPr>
          <a:xfrm>
            <a:off x="-4657" y="4568182"/>
            <a:ext cx="5825042" cy="783007"/>
            <a:chOff x="-1" y="0"/>
            <a:chExt cx="5825040" cy="783006"/>
          </a:xfrm>
        </p:grpSpPr>
        <p:sp>
          <p:nvSpPr>
            <p:cNvPr id="557" name="Google Shape;557;p21"/>
            <p:cNvSpPr txBox="1"/>
            <p:nvPr/>
          </p:nvSpPr>
          <p:spPr>
            <a:xfrm>
              <a:off x="1334833" y="113757"/>
              <a:ext cx="4490206" cy="55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1"/>
          <p:cNvGrpSpPr/>
          <p:nvPr/>
        </p:nvGrpSpPr>
        <p:grpSpPr>
          <a:xfrm>
            <a:off x="-4656" y="3697446"/>
            <a:ext cx="6615371" cy="783007"/>
            <a:chOff x="-1" y="0"/>
            <a:chExt cx="6615371" cy="783006"/>
          </a:xfrm>
        </p:grpSpPr>
        <p:sp>
          <p:nvSpPr>
            <p:cNvPr id="560" name="Google Shape;560;p21"/>
            <p:cNvSpPr txBox="1"/>
            <p:nvPr/>
          </p:nvSpPr>
          <p:spPr>
            <a:xfrm>
              <a:off x="1334834" y="94428"/>
              <a:ext cx="5280536" cy="55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21"/>
          <p:cNvGrpSpPr/>
          <p:nvPr/>
        </p:nvGrpSpPr>
        <p:grpSpPr>
          <a:xfrm>
            <a:off x="-4655" y="1955977"/>
            <a:ext cx="9178011" cy="783007"/>
            <a:chOff x="0" y="0"/>
            <a:chExt cx="9178010" cy="783006"/>
          </a:xfrm>
        </p:grpSpPr>
        <p:sp>
          <p:nvSpPr>
            <p:cNvPr id="563" name="Google Shape;563;p21"/>
            <p:cNvSpPr txBox="1"/>
            <p:nvPr/>
          </p:nvSpPr>
          <p:spPr>
            <a:xfrm>
              <a:off x="1334833" y="222245"/>
              <a:ext cx="7843177" cy="300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 rot="5400000">
              <a:off x="176180" y="-176181"/>
              <a:ext cx="783006" cy="11353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1"/>
          <p:cNvGrpSpPr/>
          <p:nvPr/>
        </p:nvGrpSpPr>
        <p:grpSpPr>
          <a:xfrm>
            <a:off x="-4657" y="2826711"/>
            <a:ext cx="6057517" cy="783007"/>
            <a:chOff x="-1" y="0"/>
            <a:chExt cx="6057514" cy="783006"/>
          </a:xfrm>
        </p:grpSpPr>
        <p:sp>
          <p:nvSpPr>
            <p:cNvPr id="566" name="Google Shape;566;p21"/>
            <p:cNvSpPr txBox="1"/>
            <p:nvPr/>
          </p:nvSpPr>
          <p:spPr>
            <a:xfrm>
              <a:off x="1334834" y="90509"/>
              <a:ext cx="4722680" cy="55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21"/>
          <p:cNvGrpSpPr/>
          <p:nvPr/>
        </p:nvGrpSpPr>
        <p:grpSpPr>
          <a:xfrm>
            <a:off x="-4657" y="5438916"/>
            <a:ext cx="6421728" cy="783007"/>
            <a:chOff x="-1" y="0"/>
            <a:chExt cx="6421726" cy="783006"/>
          </a:xfrm>
        </p:grpSpPr>
        <p:sp>
          <p:nvSpPr>
            <p:cNvPr id="569" name="Google Shape;569;p21"/>
            <p:cNvSpPr txBox="1"/>
            <p:nvPr/>
          </p:nvSpPr>
          <p:spPr>
            <a:xfrm>
              <a:off x="1334833" y="123924"/>
              <a:ext cx="5086892" cy="55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 rot="5400000">
              <a:off x="176181" y="-176182"/>
              <a:ext cx="783006" cy="11353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1" name="Google Shape;571;p21" descr="Imagen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332" y="1565094"/>
            <a:ext cx="3816534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1" descr="Gráfico 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039" y="2952089"/>
            <a:ext cx="522087" cy="52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1" descr="Gráfico 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40" y="2130680"/>
            <a:ext cx="502283" cy="50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1" descr="Gráfico 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358" y="5579402"/>
            <a:ext cx="507449" cy="50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1" descr="Gráfico 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596" y="4705563"/>
            <a:ext cx="486971" cy="48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1" descr="Gráfico 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340" y="3862484"/>
            <a:ext cx="483486" cy="48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2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22</a:t>
            </a:fld>
            <a:endParaRPr/>
          </a:p>
        </p:txBody>
      </p:sp>
      <p:grpSp>
        <p:nvGrpSpPr>
          <p:cNvPr id="582" name="Google Shape;582;p22"/>
          <p:cNvGrpSpPr/>
          <p:nvPr/>
        </p:nvGrpSpPr>
        <p:grpSpPr>
          <a:xfrm>
            <a:off x="431623" y="2285848"/>
            <a:ext cx="8839203" cy="3238194"/>
            <a:chOff x="0" y="0"/>
            <a:chExt cx="8839201" cy="3238193"/>
          </a:xfrm>
        </p:grpSpPr>
        <p:sp>
          <p:nvSpPr>
            <p:cNvPr id="583" name="Google Shape;583;p22"/>
            <p:cNvSpPr/>
            <p:nvPr/>
          </p:nvSpPr>
          <p:spPr>
            <a:xfrm>
              <a:off x="0" y="0"/>
              <a:ext cx="8839201" cy="32381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2"/>
            <p:cNvSpPr txBox="1"/>
            <p:nvPr/>
          </p:nvSpPr>
          <p:spPr>
            <a:xfrm>
              <a:off x="162838" y="1428979"/>
              <a:ext cx="8513525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85" name="Google Shape;585;p22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586" name="Google Shape;586;p22"/>
          <p:cNvSpPr/>
          <p:nvPr/>
        </p:nvSpPr>
        <p:spPr>
          <a:xfrm>
            <a:off x="5279923" y="7354529"/>
            <a:ext cx="2723536" cy="205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2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588" name="Google Shape;588;p22"/>
          <p:cNvSpPr txBox="1"/>
          <p:nvPr/>
        </p:nvSpPr>
        <p:spPr>
          <a:xfrm>
            <a:off x="3446024" y="1033303"/>
            <a:ext cx="1077011" cy="94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id="589" name="Google Shape;589;p22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371" y="3978569"/>
            <a:ext cx="6899893" cy="3974396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2"/>
          <p:cNvSpPr txBox="1"/>
          <p:nvPr/>
        </p:nvSpPr>
        <p:spPr>
          <a:xfrm>
            <a:off x="2686559" y="6881800"/>
            <a:ext cx="1639637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591" name="Google Shape;591;p22"/>
          <p:cNvSpPr txBox="1"/>
          <p:nvPr/>
        </p:nvSpPr>
        <p:spPr>
          <a:xfrm>
            <a:off x="958646" y="2918951"/>
            <a:ext cx="5107858" cy="235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BODEGAS</a:t>
            </a:r>
            <a:endParaRPr sz="14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utiliza el archivo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“Actividad Práctica 10”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sigue las instrucciones señaladas.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"/>
          <p:cNvSpPr txBox="1">
            <a:spLocks noGrp="1"/>
          </p:cNvSpPr>
          <p:nvPr>
            <p:ph type="sldNum" idx="12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23</a:t>
            </a:fld>
            <a:endParaRPr/>
          </a:p>
        </p:txBody>
      </p:sp>
      <p:grpSp>
        <p:nvGrpSpPr>
          <p:cNvPr id="597" name="Google Shape;597;p23"/>
          <p:cNvGrpSpPr/>
          <p:nvPr/>
        </p:nvGrpSpPr>
        <p:grpSpPr>
          <a:xfrm>
            <a:off x="431623" y="2285848"/>
            <a:ext cx="8839203" cy="3238194"/>
            <a:chOff x="0" y="0"/>
            <a:chExt cx="8839201" cy="3238193"/>
          </a:xfrm>
        </p:grpSpPr>
        <p:sp>
          <p:nvSpPr>
            <p:cNvPr id="598" name="Google Shape;598;p23"/>
            <p:cNvSpPr/>
            <p:nvPr/>
          </p:nvSpPr>
          <p:spPr>
            <a:xfrm>
              <a:off x="0" y="0"/>
              <a:ext cx="8839201" cy="32381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 txBox="1"/>
            <p:nvPr/>
          </p:nvSpPr>
          <p:spPr>
            <a:xfrm>
              <a:off x="162838" y="1428979"/>
              <a:ext cx="8513525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600" name="Google Shape;600;p23"/>
          <p:cNvSpPr/>
          <p:nvPr/>
        </p:nvSpPr>
        <p:spPr>
          <a:xfrm>
            <a:off x="5279923" y="7354529"/>
            <a:ext cx="2723536" cy="205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3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602" name="Google Shape;602;p23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id="603" name="Google Shape;603;p23" descr="Imagen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530" y="2890682"/>
            <a:ext cx="2963595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3"/>
          <p:cNvSpPr txBox="1"/>
          <p:nvPr/>
        </p:nvSpPr>
        <p:spPr>
          <a:xfrm>
            <a:off x="958646" y="3011463"/>
            <a:ext cx="5107858" cy="232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lang="en-US" sz="2100" b="1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23" descr="Imagen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2" y="4159041"/>
            <a:ext cx="673177" cy="60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462114" y="2499449"/>
            <a:ext cx="2760223" cy="314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los productos, materiales e insumos que requieren almacenaje y los espacios de bodegaje para lograr una disposición eficiente de los primeros y la optimización de los segundos.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 - 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rgbClr val="58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id="128" name="Google Shape;128;p3" descr="Imagen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3561634" y="2499448"/>
            <a:ext cx="2781097" cy="150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 los productos, materiales e insumos para lograr un acomodo eficiente según las normas de seguridad vigentes e indicaciones de jefatura.</a:t>
            </a: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id="134" name="Google Shape;134;p3" descr="Imagen 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36" name="Google Shape;136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8" name="Google Shape;138;p3"/>
          <p:cNvSpPr txBox="1"/>
          <p:nvPr/>
        </p:nvSpPr>
        <p:spPr>
          <a:xfrm>
            <a:off x="6656438" y="2499448"/>
            <a:ext cx="2684207" cy="242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Realiza los cálculos necesarios para cubicar los productos, insumos y materiales considerando los espacios disponibles en bodega, según las normas de seguridad vigentes y lo establecido por jefatura.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id="140" name="Google Shape;140;p3" descr="Imagen 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Imagen 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Imagen 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sldNum" idx="1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>
            <a:off x="366450" y="4147676"/>
            <a:ext cx="4770198" cy="788706"/>
            <a:chOff x="9902" y="0"/>
            <a:chExt cx="4770198" cy="2514355"/>
          </a:xfrm>
        </p:grpSpPr>
        <p:sp>
          <p:nvSpPr>
            <p:cNvPr id="149" name="Google Shape;149;p4"/>
            <p:cNvSpPr txBox="1"/>
            <p:nvPr/>
          </p:nvSpPr>
          <p:spPr>
            <a:xfrm>
              <a:off x="253900" y="2084888"/>
              <a:ext cx="4526200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9902" y="1978185"/>
              <a:ext cx="312203" cy="53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562800" y="0"/>
              <a:ext cx="3869678" cy="1154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los tipos de ubicaciones numéricas, alfanuméricas y alfabéticas que se utilizan en las bodegas para ordenar las mercancías y los materiales. </a:t>
              </a:r>
              <a:endParaRPr/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375974" y="3169634"/>
            <a:ext cx="4845903" cy="2444585"/>
            <a:chOff x="-1" y="-584248"/>
            <a:chExt cx="4845903" cy="2444585"/>
          </a:xfrm>
        </p:grpSpPr>
        <p:sp>
          <p:nvSpPr>
            <p:cNvPr id="153" name="Google Shape;153;p4"/>
            <p:cNvSpPr/>
            <p:nvPr/>
          </p:nvSpPr>
          <p:spPr>
            <a:xfrm>
              <a:off x="188099" y="-584248"/>
              <a:ext cx="4657803" cy="244458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" name="Google Shape;154;p4"/>
            <p:cNvGrpSpPr/>
            <p:nvPr/>
          </p:nvGrpSpPr>
          <p:grpSpPr>
            <a:xfrm>
              <a:off x="-1" y="311997"/>
              <a:ext cx="376202" cy="536169"/>
              <a:chOff x="0" y="0"/>
              <a:chExt cx="376201" cy="536168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0" y="84708"/>
                <a:ext cx="376201" cy="385801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 txBox="1"/>
              <p:nvPr/>
            </p:nvSpPr>
            <p:spPr>
              <a:xfrm>
                <a:off x="9524" y="0"/>
                <a:ext cx="300302" cy="536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</p:grpSp>
      <p:sp>
        <p:nvSpPr>
          <p:cNvPr id="157" name="Google Shape;157;p4"/>
          <p:cNvSpPr/>
          <p:nvPr/>
        </p:nvSpPr>
        <p:spPr>
          <a:xfrm>
            <a:off x="5026616" y="3750404"/>
            <a:ext cx="696537" cy="6965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574650" y="2448442"/>
            <a:ext cx="4778402" cy="43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EN BODEGA</a:t>
            </a:r>
            <a:endParaRPr dirty="0"/>
          </a:p>
        </p:txBody>
      </p:sp>
      <p:sp>
        <p:nvSpPr>
          <p:cNvPr id="160" name="Google Shape;160;p4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pic>
        <p:nvPicPr>
          <p:cNvPr id="161" name="Google Shape;161;p4" descr="Imagen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935" y="2668989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grpSp>
        <p:nvGrpSpPr>
          <p:cNvPr id="167" name="Google Shape;167;p5"/>
          <p:cNvGrpSpPr/>
          <p:nvPr/>
        </p:nvGrpSpPr>
        <p:grpSpPr>
          <a:xfrm>
            <a:off x="536224" y="2897219"/>
            <a:ext cx="5390402" cy="2060512"/>
            <a:chOff x="0" y="0"/>
            <a:chExt cx="5390400" cy="2060511"/>
          </a:xfrm>
        </p:grpSpPr>
        <p:grpSp>
          <p:nvGrpSpPr>
            <p:cNvPr id="168" name="Google Shape;168;p5"/>
            <p:cNvGrpSpPr/>
            <p:nvPr/>
          </p:nvGrpSpPr>
          <p:grpSpPr>
            <a:xfrm>
              <a:off x="0" y="0"/>
              <a:ext cx="4657802" cy="1924164"/>
              <a:chOff x="0" y="0"/>
              <a:chExt cx="4657801" cy="1924163"/>
            </a:xfrm>
          </p:grpSpPr>
          <p:sp>
            <p:nvSpPr>
              <p:cNvPr id="169" name="Google Shape;169;p5"/>
              <p:cNvSpPr/>
              <p:nvPr/>
            </p:nvSpPr>
            <p:spPr>
              <a:xfrm flipH="1">
                <a:off x="0" y="0"/>
                <a:ext cx="4657801" cy="1924163"/>
              </a:xfrm>
              <a:prstGeom prst="roundRect">
                <a:avLst>
                  <a:gd name="adj" fmla="val 16667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 txBox="1"/>
              <p:nvPr/>
            </p:nvSpPr>
            <p:spPr>
              <a:xfrm>
                <a:off x="93930" y="771964"/>
                <a:ext cx="4469941" cy="380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71" name="Google Shape;171;p5"/>
            <p:cNvSpPr/>
            <p:nvPr/>
          </p:nvSpPr>
          <p:spPr>
            <a:xfrm rot="7028957" flipH="1">
              <a:off x="4620439" y="1123454"/>
              <a:ext cx="432620" cy="1022557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5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856787" y="3272628"/>
            <a:ext cx="4052952" cy="115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te invito a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revisar la siguiente imagen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señalar a qué tipo de ubicación corresponde. 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658159" y="4948102"/>
            <a:ext cx="4995616" cy="111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id="175" name="Google Shape;175;p5" descr="Imagen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674" y="3333134"/>
            <a:ext cx="4585615" cy="434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sldNum" idx="1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493449" y="1063927"/>
            <a:ext cx="4700400" cy="37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CUBICACIÓN EN BODEGAS</a:t>
            </a:r>
            <a:endParaRPr/>
          </a:p>
        </p:txBody>
      </p:sp>
      <p:pic>
        <p:nvPicPr>
          <p:cNvPr id="183" name="Google Shape;183;p6" descr="Google Shape;2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758" y="2311018"/>
            <a:ext cx="2957396" cy="524865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666663" y="2347361"/>
            <a:ext cx="6148010" cy="98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iniciar la actividad, el docente presenta el siguiente video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https://www.youtube.com/watch?v=5c_ZBZq8_SM&amp;t=86s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66663" y="5507466"/>
            <a:ext cx="4995616" cy="111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666663" y="3191872"/>
            <a:ext cx="5615082" cy="240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partir del cual debes responder a las siguientes interrogantes: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entienden por “cubicación”?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utilidad tiene la cubicación en bodegas?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Reflexiona de manera individual y anota tus respuestas. Posteriormente, reúnete en grupos de no más de cuatro integrantes, compartan sus respuestas y generen una grupal.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sldNum" idx="1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4109576" y="2664933"/>
            <a:ext cx="4840957" cy="30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4063851" y="3185653"/>
            <a:ext cx="5081311" cy="2583381"/>
            <a:chOff x="0" y="0"/>
            <a:chExt cx="5081309" cy="2583380"/>
          </a:xfrm>
        </p:grpSpPr>
        <p:sp>
          <p:nvSpPr>
            <p:cNvPr id="194" name="Google Shape;194;p7"/>
            <p:cNvSpPr/>
            <p:nvPr/>
          </p:nvSpPr>
          <p:spPr>
            <a:xfrm>
              <a:off x="0" y="0"/>
              <a:ext cx="5081309" cy="2583380"/>
            </a:xfrm>
            <a:prstGeom prst="roundRect">
              <a:avLst>
                <a:gd name="adj" fmla="val 6741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55768" y="1101573"/>
              <a:ext cx="4969772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196" name="Google Shape;196;p7"/>
          <p:cNvSpPr txBox="1"/>
          <p:nvPr/>
        </p:nvSpPr>
        <p:spPr>
          <a:xfrm>
            <a:off x="4624638" y="3609688"/>
            <a:ext cx="3923027" cy="157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el concepto de cubicación.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cómo cubicar productos, materiales e insumos  de manera eficiente.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las aplicaciones de la cubicación.</a:t>
            </a:r>
            <a:endParaRPr/>
          </a:p>
        </p:txBody>
      </p:sp>
      <p:grpSp>
        <p:nvGrpSpPr>
          <p:cNvPr id="197" name="Google Shape;197;p7"/>
          <p:cNvGrpSpPr/>
          <p:nvPr/>
        </p:nvGrpSpPr>
        <p:grpSpPr>
          <a:xfrm>
            <a:off x="3895219" y="3531639"/>
            <a:ext cx="375441" cy="536170"/>
            <a:chOff x="0" y="0"/>
            <a:chExt cx="375439" cy="536168"/>
          </a:xfrm>
        </p:grpSpPr>
        <p:sp>
          <p:nvSpPr>
            <p:cNvPr id="198" name="Google Shape;198;p7"/>
            <p:cNvSpPr/>
            <p:nvPr/>
          </p:nvSpPr>
          <p:spPr>
            <a:xfrm>
              <a:off x="0" y="87005"/>
              <a:ext cx="375439" cy="362158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9505" y="0"/>
              <a:ext cx="299692" cy="536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3895219" y="4086002"/>
            <a:ext cx="375441" cy="536170"/>
            <a:chOff x="0" y="0"/>
            <a:chExt cx="375439" cy="536168"/>
          </a:xfrm>
        </p:grpSpPr>
        <p:sp>
          <p:nvSpPr>
            <p:cNvPr id="201" name="Google Shape;201;p7"/>
            <p:cNvSpPr/>
            <p:nvPr/>
          </p:nvSpPr>
          <p:spPr>
            <a:xfrm>
              <a:off x="0" y="109684"/>
              <a:ext cx="375439" cy="362159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9505" y="0"/>
              <a:ext cx="299692" cy="536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203" name="Google Shape;203;p7"/>
          <p:cNvSpPr txBox="1"/>
          <p:nvPr/>
        </p:nvSpPr>
        <p:spPr>
          <a:xfrm>
            <a:off x="375974" y="1760907"/>
            <a:ext cx="4997501" cy="43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CUBICACIÓN EN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BODEGAS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4017016" y="1029694"/>
            <a:ext cx="904062" cy="83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id="205" name="Google Shape;205;p7" descr="Imagen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83" y="2382978"/>
            <a:ext cx="2950556" cy="431378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/>
          <p:nvPr/>
        </p:nvSpPr>
        <p:spPr>
          <a:xfrm>
            <a:off x="375975" y="1265365"/>
            <a:ext cx="4107535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3895219" y="4677012"/>
            <a:ext cx="375441" cy="536170"/>
            <a:chOff x="0" y="0"/>
            <a:chExt cx="375439" cy="536168"/>
          </a:xfrm>
        </p:grpSpPr>
        <p:sp>
          <p:nvSpPr>
            <p:cNvPr id="208" name="Google Shape;208;p7"/>
            <p:cNvSpPr/>
            <p:nvPr/>
          </p:nvSpPr>
          <p:spPr>
            <a:xfrm>
              <a:off x="0" y="121024"/>
              <a:ext cx="375439" cy="362159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9505" y="0"/>
              <a:ext cx="299692" cy="536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sldNum" idx="1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BODEGAS</a:t>
            </a:r>
            <a:endParaRPr sz="1400" b="0" i="0" u="none" strike="noStrike" cap="non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8" descr="Gráfico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691532" y="-3275361"/>
            <a:ext cx="2646123" cy="289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 descr="Gráfico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305329" y="-2862081"/>
            <a:ext cx="1661428" cy="2699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8"/>
          <p:cNvGrpSpPr/>
          <p:nvPr/>
        </p:nvGrpSpPr>
        <p:grpSpPr>
          <a:xfrm>
            <a:off x="558550" y="2835055"/>
            <a:ext cx="4294495" cy="3186603"/>
            <a:chOff x="0" y="0"/>
            <a:chExt cx="4294493" cy="3186602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4294493" cy="3186602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156724" y="1403183"/>
              <a:ext cx="3981045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21" name="Google Shape;221;p8"/>
          <p:cNvSpPr txBox="1"/>
          <p:nvPr/>
        </p:nvSpPr>
        <p:spPr>
          <a:xfrm>
            <a:off x="765000" y="3243317"/>
            <a:ext cx="3974287" cy="238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es acomodar los materiales en los espacios de las bodegas.</a:t>
            </a:r>
            <a:endParaRPr/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 acomodar materiales en cajas.</a:t>
            </a:r>
            <a:endParaRPr/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 acomodar cajas en pallet.</a:t>
            </a:r>
            <a:endParaRPr/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 acomodar pallet en estanterías.</a:t>
            </a:r>
            <a:endParaRPr/>
          </a:p>
        </p:txBody>
      </p:sp>
      <p:pic>
        <p:nvPicPr>
          <p:cNvPr id="222" name="Google Shape;222;p8" descr="Imagen 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8182" y="2690246"/>
            <a:ext cx="500375" cy="4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 descr="Imagen 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0748" y="3079824"/>
            <a:ext cx="3356649" cy="289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sldNum" idx="12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pic>
        <p:nvPicPr>
          <p:cNvPr id="229" name="Google Shape;229;p9" descr="Imagen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4749" y="5083031"/>
            <a:ext cx="500375" cy="4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Imagen 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7199" y="3356705"/>
            <a:ext cx="3807209" cy="351120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CUBICACIÓN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>
            <a:off x="388096" y="2181045"/>
            <a:ext cx="6063733" cy="521334"/>
            <a:chOff x="0" y="0"/>
            <a:chExt cx="6063732" cy="521332"/>
          </a:xfrm>
        </p:grpSpPr>
        <p:sp>
          <p:nvSpPr>
            <p:cNvPr id="233" name="Google Shape;233;p9"/>
            <p:cNvSpPr/>
            <p:nvPr/>
          </p:nvSpPr>
          <p:spPr>
            <a:xfrm>
              <a:off x="0" y="0"/>
              <a:ext cx="6063732" cy="521332"/>
            </a:xfrm>
            <a:prstGeom prst="roundRect">
              <a:avLst>
                <a:gd name="adj" fmla="val 10942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16707" y="70549"/>
              <a:ext cx="6030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35" name="Google Shape;235;p9"/>
          <p:cNvSpPr txBox="1"/>
          <p:nvPr/>
        </p:nvSpPr>
        <p:spPr>
          <a:xfrm>
            <a:off x="574532" y="2268515"/>
            <a:ext cx="6330488" cy="30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es acomodar los materiales en los espacios de las bodegas.</a:t>
            </a:r>
            <a:endParaRPr/>
          </a:p>
        </p:txBody>
      </p:sp>
      <p:sp>
        <p:nvSpPr>
          <p:cNvPr id="236" name="Google Shape;236;p9"/>
          <p:cNvSpPr/>
          <p:nvPr/>
        </p:nvSpPr>
        <p:spPr>
          <a:xfrm rot="-1019339">
            <a:off x="3573174" y="3460434"/>
            <a:ext cx="2383090" cy="287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9450"/>
                </a:lnTo>
                <a:cubicBezTo>
                  <a:pt x="0" y="4231"/>
                  <a:pt x="511" y="0"/>
                  <a:pt x="1142" y="0"/>
                </a:cubicBezTo>
                <a:lnTo>
                  <a:pt x="20132" y="0"/>
                </a:lnTo>
                <a:cubicBezTo>
                  <a:pt x="20763" y="0"/>
                  <a:pt x="21274" y="4231"/>
                  <a:pt x="21274" y="9450"/>
                </a:cubicBezTo>
                <a:lnTo>
                  <a:pt x="21274" y="10800"/>
                </a:lnTo>
                <a:lnTo>
                  <a:pt x="21600" y="10800"/>
                </a:lnTo>
                <a:lnTo>
                  <a:pt x="20948" y="16200"/>
                </a:lnTo>
                <a:lnTo>
                  <a:pt x="20295" y="10800"/>
                </a:lnTo>
                <a:lnTo>
                  <a:pt x="20621" y="10800"/>
                </a:lnTo>
                <a:lnTo>
                  <a:pt x="20621" y="9450"/>
                </a:lnTo>
                <a:cubicBezTo>
                  <a:pt x="20621" y="7213"/>
                  <a:pt x="20402" y="5400"/>
                  <a:pt x="20132" y="5400"/>
                </a:cubicBezTo>
                <a:lnTo>
                  <a:pt x="1142" y="5400"/>
                </a:lnTo>
                <a:cubicBezTo>
                  <a:pt x="871" y="5400"/>
                  <a:pt x="652" y="7213"/>
                  <a:pt x="652" y="9450"/>
                </a:cubicBezTo>
                <a:lnTo>
                  <a:pt x="652" y="21600"/>
                </a:ln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9" descr="Modelo 3D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472" y="4472575"/>
            <a:ext cx="559608" cy="14038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9"/>
          <p:cNvGrpSpPr/>
          <p:nvPr/>
        </p:nvGrpSpPr>
        <p:grpSpPr>
          <a:xfrm>
            <a:off x="411146" y="2938609"/>
            <a:ext cx="2627679" cy="860367"/>
            <a:chOff x="0" y="0"/>
            <a:chExt cx="2627677" cy="860366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2627677" cy="860366"/>
            </a:xfrm>
            <a:prstGeom prst="roundRect">
              <a:avLst>
                <a:gd name="adj" fmla="val 16792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42314" y="240065"/>
              <a:ext cx="2543048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41" name="Google Shape;241;p9"/>
          <p:cNvSpPr txBox="1"/>
          <p:nvPr/>
        </p:nvSpPr>
        <p:spPr>
          <a:xfrm>
            <a:off x="640274" y="3084554"/>
            <a:ext cx="2783702" cy="55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pueden acomodar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en cajas</a:t>
            </a:r>
            <a:endParaRPr/>
          </a:p>
        </p:txBody>
      </p:sp>
      <p:pic>
        <p:nvPicPr>
          <p:cNvPr id="242" name="Google Shape;242;p9" descr="Imagen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265" y="2701586"/>
            <a:ext cx="500375" cy="4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 descr="Modelo 3D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4872" y="4624975"/>
            <a:ext cx="559608" cy="140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 descr="Modelo 3D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272" y="4777375"/>
            <a:ext cx="559608" cy="140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 descr="Modelo 3D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9672" y="4929775"/>
            <a:ext cx="559608" cy="140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 descr="Modelo 3D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2072" y="5082175"/>
            <a:ext cx="559608" cy="140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Personalizado</PresentationFormat>
  <Paragraphs>235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Pamela  Marquez Pauchard</cp:lastModifiedBy>
  <cp:revision>1</cp:revision>
  <dcterms:modified xsi:type="dcterms:W3CDTF">2021-02-23T21:21:29Z</dcterms:modified>
</cp:coreProperties>
</file>