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A9D1CF4A-99E8-4735-983A-9B946A073947}" type="datetimeFigureOut">
              <a:rPr lang="es-CL" smtClean="0"/>
              <a:pPr/>
              <a:t>23-02-2021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D6214438-916E-49BB-81CB-F5CAD88AB2DB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34558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CF4A-99E8-4735-983A-9B946A073947}" type="datetimeFigureOut">
              <a:rPr lang="es-CL" smtClean="0"/>
              <a:pPr/>
              <a:t>23-02-2021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14438-916E-49BB-81CB-F5CAD88AB2DB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56412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9D1CF4A-99E8-4735-983A-9B946A073947}" type="datetimeFigureOut">
              <a:rPr lang="es-CL" smtClean="0"/>
              <a:pPr/>
              <a:t>23-02-2021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6214438-916E-49BB-81CB-F5CAD88AB2DB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440015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9D1CF4A-99E8-4735-983A-9B946A073947}" type="datetimeFigureOut">
              <a:rPr lang="es-CL" smtClean="0"/>
              <a:pPr/>
              <a:t>23-02-2021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6214438-916E-49BB-81CB-F5CAD88AB2DB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69292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9D1CF4A-99E8-4735-983A-9B946A073947}" type="datetimeFigureOut">
              <a:rPr lang="es-CL" smtClean="0"/>
              <a:pPr/>
              <a:t>23-02-2021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6214438-916E-49BB-81CB-F5CAD88AB2DB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988094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CF4A-99E8-4735-983A-9B946A073947}" type="datetimeFigureOut">
              <a:rPr lang="es-CL" smtClean="0"/>
              <a:pPr/>
              <a:t>23-02-2021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14438-916E-49BB-81CB-F5CAD88AB2DB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576806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CF4A-99E8-4735-983A-9B946A073947}" type="datetimeFigureOut">
              <a:rPr lang="es-CL" smtClean="0"/>
              <a:pPr/>
              <a:t>23-02-2021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14438-916E-49BB-81CB-F5CAD88AB2DB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82232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CF4A-99E8-4735-983A-9B946A073947}" type="datetimeFigureOut">
              <a:rPr lang="es-CL" smtClean="0"/>
              <a:pPr/>
              <a:t>23-02-2021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14438-916E-49BB-81CB-F5CAD88AB2DB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72138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9D1CF4A-99E8-4735-983A-9B946A073947}" type="datetimeFigureOut">
              <a:rPr lang="es-CL" smtClean="0"/>
              <a:pPr/>
              <a:t>23-02-2021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6214438-916E-49BB-81CB-F5CAD88AB2DB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1789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CF4A-99E8-4735-983A-9B946A073947}" type="datetimeFigureOut">
              <a:rPr lang="es-CL" smtClean="0"/>
              <a:pPr/>
              <a:t>23-02-2021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14438-916E-49BB-81CB-F5CAD88AB2DB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02408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9D1CF4A-99E8-4735-983A-9B946A073947}" type="datetimeFigureOut">
              <a:rPr lang="es-CL" smtClean="0"/>
              <a:pPr/>
              <a:t>23-02-2021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D6214438-916E-49BB-81CB-F5CAD88AB2DB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4776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CF4A-99E8-4735-983A-9B946A073947}" type="datetimeFigureOut">
              <a:rPr lang="es-CL" smtClean="0"/>
              <a:pPr/>
              <a:t>23-02-2021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14438-916E-49BB-81CB-F5CAD88AB2DB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64663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CF4A-99E8-4735-983A-9B946A073947}" type="datetimeFigureOut">
              <a:rPr lang="es-CL" smtClean="0"/>
              <a:pPr/>
              <a:t>23-02-2021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14438-916E-49BB-81CB-F5CAD88AB2DB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19194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CF4A-99E8-4735-983A-9B946A073947}" type="datetimeFigureOut">
              <a:rPr lang="es-CL" smtClean="0"/>
              <a:pPr/>
              <a:t>23-02-2021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14438-916E-49BB-81CB-F5CAD88AB2DB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12826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CF4A-99E8-4735-983A-9B946A073947}" type="datetimeFigureOut">
              <a:rPr lang="es-CL" smtClean="0"/>
              <a:pPr/>
              <a:t>23-02-2021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14438-916E-49BB-81CB-F5CAD88AB2DB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63926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CF4A-99E8-4735-983A-9B946A073947}" type="datetimeFigureOut">
              <a:rPr lang="es-CL" smtClean="0"/>
              <a:pPr/>
              <a:t>23-02-2021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14438-916E-49BB-81CB-F5CAD88AB2DB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31632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CF4A-99E8-4735-983A-9B946A073947}" type="datetimeFigureOut">
              <a:rPr lang="es-CL" smtClean="0"/>
              <a:pPr/>
              <a:t>23-02-2021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14438-916E-49BB-81CB-F5CAD88AB2DB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03185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1CF4A-99E8-4735-983A-9B946A073947}" type="datetimeFigureOut">
              <a:rPr lang="es-CL" smtClean="0"/>
              <a:pPr/>
              <a:t>23-02-2021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14438-916E-49BB-81CB-F5CAD88AB2DB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381079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file:///C:\Users\Doris\Desktop\DUOC-MINEDUC\6.AplicacionesInform&#225;ticasParaLaGesti&#243;n%20Administrativa\PowerPoint\Actividad%2017_ReportePPT\5_PlanComun_M6_A17_EjercicioDashBoardPPT.xlsx!DashBoard!F1C1:F31C20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770CA6A-B3B0-4826-A91F-B2B1F89220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C51B9DA-B0CC-480A-8EA5-4D5C3E051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5B2F79DA-18F4-4467-B932-AB3D1D1DF7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76028" y="965200"/>
            <a:ext cx="6170943" cy="4329641"/>
          </a:xfrm>
        </p:spPr>
        <p:txBody>
          <a:bodyPr anchor="ctr">
            <a:normAutofit/>
          </a:bodyPr>
          <a:lstStyle/>
          <a:p>
            <a:r>
              <a:rPr lang="es-CL" sz="5400"/>
              <a:t>Órdenes de Compra 2020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A51FEDA-8D63-4561-A463-C1471D94E8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5200" y="965200"/>
            <a:ext cx="3367361" cy="4329641"/>
          </a:xfrm>
        </p:spPr>
        <p:txBody>
          <a:bodyPr anchor="ctr">
            <a:normAutofit/>
          </a:bodyPr>
          <a:lstStyle/>
          <a:p>
            <a:pPr algn="r"/>
            <a:r>
              <a:rPr lang="es-CL" dirty="0"/>
              <a:t>Nombre</a:t>
            </a:r>
            <a:endParaRPr lang="es-CL"/>
          </a:p>
          <a:p>
            <a:pPr algn="r"/>
            <a:r>
              <a:rPr lang="es-CL" dirty="0"/>
              <a:t>Curso</a:t>
            </a:r>
            <a:endParaRPr lang="es-CL"/>
          </a:p>
          <a:p>
            <a:pPr algn="r"/>
            <a:r>
              <a:rPr lang="es-CL" dirty="0"/>
              <a:t>Fecha </a:t>
            </a:r>
            <a:endParaRPr lang="es-CL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FE641DB-A503-41DE-ACA6-36B41C6C2B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5" y="1621260"/>
            <a:ext cx="0" cy="301752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9551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6236C8CC-7AFE-4087-827C-B91E648C23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6649396"/>
              </p:ext>
            </p:extLst>
          </p:nvPr>
        </p:nvGraphicFramePr>
        <p:xfrm>
          <a:off x="52543" y="1083213"/>
          <a:ext cx="12149496" cy="55286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Worksheet" r:id="rId2" imgW="15249573" imgH="5915222" progId="Excel.Sheet.12">
                  <p:link updateAutomatic="1"/>
                </p:oleObj>
              </mc:Choice>
              <mc:Fallback>
                <p:oleObj name="Worksheet" r:id="rId2" imgW="15249573" imgH="5915222" progId="Excel.Sheet.12">
                  <p:link updateAutomatic="1"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43" y="1083213"/>
                        <a:ext cx="12149496" cy="552860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0B485DDC-2EFB-46DB-9068-AA272843655B}"/>
              </a:ext>
            </a:extLst>
          </p:cNvPr>
          <p:cNvSpPr/>
          <p:nvPr/>
        </p:nvSpPr>
        <p:spPr>
          <a:xfrm>
            <a:off x="8581292" y="196948"/>
            <a:ext cx="2574388" cy="5627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800" b="1" dirty="0"/>
              <a:t>EDITAR EXCEL</a:t>
            </a:r>
          </a:p>
        </p:txBody>
      </p:sp>
    </p:spTree>
    <p:extLst>
      <p:ext uri="{BB962C8B-B14F-4D97-AF65-F5344CB8AC3E}">
        <p14:creationId xmlns:p14="http://schemas.microsoft.com/office/powerpoint/2010/main" val="1150866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verb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verb" cmd="0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3000"/>
                <a:shade val="98000"/>
                <a:satMod val="150000"/>
                <a:lumMod val="102000"/>
              </a:schemeClr>
            </a:gs>
            <a:gs pos="50000">
              <a:schemeClr val="bg1">
                <a:tint val="98000"/>
                <a:shade val="90000"/>
                <a:satMod val="13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A22DDE2-FB2D-421B-B377-F9AD495CE9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995140B-9736-47E4-9A7D-ABB32F3AAA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E63E7A4-A272-4644-BE74-78D761FC59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03C5846-EA59-4F5C-87F1-D783CEF813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9873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10EC9341-0F0E-4576-8E72-2A90C9422C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531" r="43746" b="531"/>
          <a:stretch/>
        </p:blipFill>
        <p:spPr>
          <a:xfrm rot="5400000" flipH="1" flipV="1">
            <a:off x="3459450" y="2187575"/>
            <a:ext cx="6857999" cy="248285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5851EA1-4015-4E2B-BB87-3BF5D6B86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483" y="821265"/>
            <a:ext cx="6326774" cy="522211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400">
                <a:solidFill>
                  <a:srgbClr val="FFFFFF"/>
                </a:solidFill>
              </a:rPr>
              <a:t>GRACIAS</a:t>
            </a:r>
          </a:p>
        </p:txBody>
      </p:sp>
    </p:spTree>
    <p:extLst>
      <p:ext uri="{BB962C8B-B14F-4D97-AF65-F5344CB8AC3E}">
        <p14:creationId xmlns:p14="http://schemas.microsoft.com/office/powerpoint/2010/main" val="1883756583"/>
      </p:ext>
    </p:extLst>
  </p:cSld>
  <p:clrMapOvr>
    <a:masterClrMapping/>
  </p:clrMapOvr>
</p:sld>
</file>

<file path=ppt/theme/theme1.xml><?xml version="1.0" encoding="utf-8"?>
<a:theme xmlns:a="http://schemas.openxmlformats.org/drawingml/2006/main" name="Estela de condensación">
  <a:themeElements>
    <a:clrScheme name="Estela de condensación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Estela de condensación">
      <a:maj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tela de condensación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Panorámica</PresentationFormat>
  <Paragraphs>6</Paragraphs>
  <Slides>3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Vínculos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Estela de condensación</vt:lpstr>
      <vt:lpstr>file:///C:\Users\Doris\Desktop\DUOC-MINEDUC\6.AplicacionesInformáticasParaLaGestión%20Administrativa\PowerPoint\Actividad%2017_ReportePPT\5_PlanComun_M6_A17_EjercicioDashBoardPPT.xlsx!DashBoard!F1C1:F31C20</vt:lpstr>
      <vt:lpstr>Órdenes de Compra 2020</vt:lpstr>
      <vt:lpstr>Presentación de PowerPoint</vt:lpstr>
      <vt:lpstr>GRACIAS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Órdenes de Compra 2020</dc:title>
  <dc:creator>Pedro Vidal</dc:creator>
  <cp:lastModifiedBy>Pamela  Marquez Pauchard</cp:lastModifiedBy>
  <cp:revision>2</cp:revision>
  <dcterms:created xsi:type="dcterms:W3CDTF">2020-10-13T02:45:00Z</dcterms:created>
  <dcterms:modified xsi:type="dcterms:W3CDTF">2021-02-23T19:47:59Z</dcterms:modified>
</cp:coreProperties>
</file>