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 cstate="print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fld id="{E08DDD1D-9BB7-4C58-8300-B3B731BB8761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fld id="{18D248A3-F2D5-4B57-ADDB-920691893AA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20364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DD1D-9BB7-4C58-8300-B3B731BB8761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248A3-F2D5-4B57-ADDB-920691893AA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0069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DD1D-9BB7-4C58-8300-B3B731BB8761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248A3-F2D5-4B57-ADDB-920691893AA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32560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DD1D-9BB7-4C58-8300-B3B731BB8761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248A3-F2D5-4B57-ADDB-920691893AA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57927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DD1D-9BB7-4C58-8300-B3B731BB8761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248A3-F2D5-4B57-ADDB-920691893AA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759797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DD1D-9BB7-4C58-8300-B3B731BB8761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248A3-F2D5-4B57-ADDB-920691893AA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022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DD1D-9BB7-4C58-8300-B3B731BB8761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248A3-F2D5-4B57-ADDB-920691893AA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39641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DD1D-9BB7-4C58-8300-B3B731BB8761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248A3-F2D5-4B57-ADDB-920691893AA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410894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DD1D-9BB7-4C58-8300-B3B731BB8761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248A3-F2D5-4B57-ADDB-920691893AA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66177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fld id="{E08DDD1D-9BB7-4C58-8300-B3B731BB8761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endParaRPr lang="es-CL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fld id="{18D248A3-F2D5-4B57-ADDB-920691893AA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58565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DD1D-9BB7-4C58-8300-B3B731BB8761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248A3-F2D5-4B57-ADDB-920691893AA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3980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DD1D-9BB7-4C58-8300-B3B731BB8761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248A3-F2D5-4B57-ADDB-920691893AA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85635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DD1D-9BB7-4C58-8300-B3B731BB8761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248A3-F2D5-4B57-ADDB-920691893AA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27328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DD1D-9BB7-4C58-8300-B3B731BB8761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248A3-F2D5-4B57-ADDB-920691893AA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36322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DD1D-9BB7-4C58-8300-B3B731BB8761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248A3-F2D5-4B57-ADDB-920691893AA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83381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DD1D-9BB7-4C58-8300-B3B731BB8761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248A3-F2D5-4B57-ADDB-920691893AA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9159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DD1D-9BB7-4C58-8300-B3B731BB8761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248A3-F2D5-4B57-ADDB-920691893AA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98908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print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DDD1D-9BB7-4C58-8300-B3B731BB8761}" type="datetimeFigureOut">
              <a:rPr lang="es-CL" smtClean="0"/>
              <a:pPr/>
              <a:t>23-02-2021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248A3-F2D5-4B57-ADDB-920691893AA0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615563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file:///C:\Users\Doris\Desktop\DUOC-MINEDUC\Aplicaciones%20inform&#225;ticas%20para%20la%20gesti&#243;n%20administrativa\Actividad%2017_ReportePPT\Actividad%2017_ReportePPT\PlanComun_M6_A17_CuantoAprendimos\DashBoardParaPowerpoint.xlsx!TablasDinamicas!F3C1:F19C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file:///C:\Users\Doris\Desktop\DUOC-MINEDUC\Aplicaciones%20inform&#225;ticas%20para%20la%20gesti&#243;n%20administrativa\Actividad%2017_ReportePPT\Actividad%2017_ReportePPT\PlanComun_M6_A17_CuantoAprendimos\DashBoardParaPowerpoint.xlsx!TablasDinamicas!%5bDashBoardParaPowerpoint.xlsx%5dTablasDinamicas%20Gr&#225;fico%20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file:///C:\Users\Doris\Desktop\DUOC-MINEDUC\Aplicaciones%20inform&#225;ticas%20para%20la%20gesti&#243;n%20administrativa\Actividad%2017_ReportePPT\Actividad%2017_ReportePPT\PlanComun_M6_A17_CuantoAprendimos\DashBoardParaPowerpoint.xlsx!TablasDinamicas!F24C1:F29C4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emf"/><Relationship Id="rId4" Type="http://schemas.openxmlformats.org/officeDocument/2006/relationships/oleObject" Target="file:///C:\Users\Doris\Desktop\DUOC-MINEDUC\Aplicaciones%20inform&#225;ticas%20para%20la%20gesti&#243;n%20administrativa\Actividad%2017_ReportePPT\Actividad%2017_ReportePPT\PlanComun_M6_A17_CuantoAprendimos\DashBoardParaPowerpoint.xlsx!TablasDinamicas!%5bDashBoardParaPowerpoint.xlsx%5dTablasDinamicas%20Gr&#225;fico%202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file:///C:\Users\Doris\Desktop\DUOC-MINEDUC\Aplicaciones%20inform&#225;ticas%20para%20la%20gesti&#243;n%20administrativa\Actividad%2017_ReportePPT\Actividad%2017_ReportePPT\PlanComun_M6_A17_CuantoAprendimos\DashBoardParaPowerpoint.xlsx!Dashboard!F1C1:F26C16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1C6D790-69F0-40CA-813A-84D724D1C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48476"/>
          </a:xfrm>
          <a:prstGeom prst="rect">
            <a:avLst/>
          </a:prstGeom>
          <a:solidFill>
            <a:schemeClr val="bg2">
              <a:lumMod val="5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ound Diagonal Corner Rectangle 7">
            <a:extLst>
              <a:ext uri="{FF2B5EF4-FFF2-40B4-BE49-F238E27FC236}">
                <a16:creationId xmlns:a16="http://schemas.microsoft.com/office/drawing/2014/main" id="{F5A78137-DBB7-4A93-98AC-5606814E2D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0504" y="806450"/>
            <a:ext cx="6989607" cy="4502149"/>
          </a:xfrm>
          <a:prstGeom prst="round2DiagRect">
            <a:avLst>
              <a:gd name="adj1" fmla="val 7929"/>
              <a:gd name="adj2" fmla="val 0"/>
            </a:avLst>
          </a:prstGeom>
          <a:solidFill>
            <a:schemeClr val="bg2">
              <a:lumMod val="50000"/>
              <a:alpha val="80000"/>
            </a:schemeClr>
          </a:solidFill>
          <a:ln w="19050" cap="sq">
            <a:solidFill>
              <a:srgbClr val="FFFFFF">
                <a:alpha val="60000"/>
              </a:srgbClr>
            </a:solidFill>
            <a:miter lim="800000"/>
          </a:ln>
          <a:effectLst>
            <a:outerShdw blurRad="88900" dist="38100" dir="5400000" algn="t" rotWithShape="0">
              <a:srgbClr val="092338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6068878-0A50-4E3E-AA22-F19D0518E5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3858" y="1125511"/>
            <a:ext cx="5351675" cy="2656971"/>
          </a:xfrm>
        </p:spPr>
        <p:txBody>
          <a:bodyPr>
            <a:normAutofit/>
          </a:bodyPr>
          <a:lstStyle/>
          <a:p>
            <a:r>
              <a:rPr lang="es-CL" sz="4700">
                <a:solidFill>
                  <a:srgbClr val="FFFFFF"/>
                </a:solidFill>
              </a:rPr>
              <a:t>Cuentas de clientes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720D871-BA64-451D-B6C5-E749E5CBD1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13104" y="3782482"/>
            <a:ext cx="5352570" cy="1204383"/>
          </a:xfrm>
        </p:spPr>
        <p:txBody>
          <a:bodyPr>
            <a:normAutofit/>
          </a:bodyPr>
          <a:lstStyle/>
          <a:p>
            <a:r>
              <a:rPr lang="es-CL" sz="1600">
                <a:solidFill>
                  <a:srgbClr val="FFFFFF"/>
                </a:solidFill>
              </a:rPr>
              <a:t>Prof. Mg pedro Vidal j.</a:t>
            </a:r>
          </a:p>
          <a:p>
            <a:r>
              <a:rPr lang="es-CL" sz="1600">
                <a:solidFill>
                  <a:srgbClr val="FFFFFF"/>
                </a:solidFill>
              </a:rPr>
              <a:t>2020-2021</a:t>
            </a:r>
          </a:p>
        </p:txBody>
      </p:sp>
    </p:spTree>
    <p:extLst>
      <p:ext uri="{BB962C8B-B14F-4D97-AF65-F5344CB8AC3E}">
        <p14:creationId xmlns:p14="http://schemas.microsoft.com/office/powerpoint/2010/main" val="4253811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CBCF09-96C7-4B1F-AA41-1A8E5F7FF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435" y="238690"/>
            <a:ext cx="7429499" cy="661642"/>
          </a:xfrm>
        </p:spPr>
        <p:txBody>
          <a:bodyPr>
            <a:normAutofit fontScale="90000"/>
          </a:bodyPr>
          <a:lstStyle/>
          <a:p>
            <a:r>
              <a:rPr lang="es-CL" dirty="0"/>
              <a:t>Montos de </a:t>
            </a:r>
            <a:r>
              <a:rPr lang="es-CL" dirty="0" err="1"/>
              <a:t>productoS</a:t>
            </a:r>
            <a:r>
              <a:rPr lang="es-CL" dirty="0"/>
              <a:t> por cliente</a:t>
            </a:r>
          </a:p>
        </p:txBody>
      </p:sp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ACA8DC00-FE1F-4BD9-B5DC-4F25C60242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7842557"/>
              </p:ext>
            </p:extLst>
          </p:nvPr>
        </p:nvGraphicFramePr>
        <p:xfrm>
          <a:off x="1314450" y="1322388"/>
          <a:ext cx="6370638" cy="4764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Worksheet" r:id="rId2" imgW="4343366" imgH="3248117" progId="Excel.Sheet.12">
                  <p:link updateAutomatic="1"/>
                </p:oleObj>
              </mc:Choice>
              <mc:Fallback>
                <p:oleObj name="Worksheet" r:id="rId2" imgW="4343366" imgH="3248117" progId="Excel.Sheet.12">
                  <p:link updateAutomatic="1"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4450" y="1322388"/>
                        <a:ext cx="6370638" cy="4764087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29537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B4131639-3952-4C08-83A9-472447838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0" y="182420"/>
            <a:ext cx="7429499" cy="1083672"/>
          </a:xfrm>
        </p:spPr>
        <p:txBody>
          <a:bodyPr/>
          <a:lstStyle/>
          <a:p>
            <a:r>
              <a:rPr lang="es-CL" dirty="0"/>
              <a:t>Gráfico de montos de productos por cliente</a:t>
            </a:r>
          </a:p>
        </p:txBody>
      </p:sp>
      <p:graphicFrame>
        <p:nvGraphicFramePr>
          <p:cNvPr id="7" name="Objeto 6">
            <a:extLst>
              <a:ext uri="{FF2B5EF4-FFF2-40B4-BE49-F238E27FC236}">
                <a16:creationId xmlns:a16="http://schemas.microsoft.com/office/drawing/2014/main" id="{7C8268CE-91BF-4666-86C5-82B6699A18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1387157"/>
              </p:ext>
            </p:extLst>
          </p:nvPr>
        </p:nvGraphicFramePr>
        <p:xfrm>
          <a:off x="369888" y="1262063"/>
          <a:ext cx="8361362" cy="5256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Worksheet" r:id="rId2" imgW="4734122" imgH="4733859" progId="Excel.Sheet.12">
                  <p:link updateAutomatic="1"/>
                </p:oleObj>
              </mc:Choice>
              <mc:Fallback>
                <p:oleObj name="Worksheet" r:id="rId2" imgW="4734122" imgH="4733859" progId="Excel.Sheet.12">
                  <p:link updateAutomatic="1"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888" y="1262063"/>
                        <a:ext cx="8361362" cy="5256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7183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256F7F05-A2EF-4E9A-906F-008F43FF8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Monto anual por producto</a:t>
            </a:r>
          </a:p>
        </p:txBody>
      </p:sp>
      <p:graphicFrame>
        <p:nvGraphicFramePr>
          <p:cNvPr id="6" name="Objeto 5">
            <a:extLst>
              <a:ext uri="{FF2B5EF4-FFF2-40B4-BE49-F238E27FC236}">
                <a16:creationId xmlns:a16="http://schemas.microsoft.com/office/drawing/2014/main" id="{7D310672-F3AE-45AE-AC5A-CC47316A9C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8729991"/>
              </p:ext>
            </p:extLst>
          </p:nvPr>
        </p:nvGraphicFramePr>
        <p:xfrm>
          <a:off x="1693863" y="2312988"/>
          <a:ext cx="5975350" cy="158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Worksheet" r:id="rId2" imgW="4343366" imgH="1152354" progId="Excel.Sheet.12">
                  <p:link updateAutomatic="1"/>
                </p:oleObj>
              </mc:Choice>
              <mc:Fallback>
                <p:oleObj name="Worksheet" r:id="rId2" imgW="4343366" imgH="1152354" progId="Excel.Sheet.12">
                  <p:link updateAutomatic="1"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863" y="2312988"/>
                        <a:ext cx="5975350" cy="1585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to 6">
            <a:extLst>
              <a:ext uri="{FF2B5EF4-FFF2-40B4-BE49-F238E27FC236}">
                <a16:creationId xmlns:a16="http://schemas.microsoft.com/office/drawing/2014/main" id="{FBBB64DD-4F05-44B3-B776-515CB549F6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348277"/>
              </p:ext>
            </p:extLst>
          </p:nvPr>
        </p:nvGraphicFramePr>
        <p:xfrm>
          <a:off x="1079500" y="4000500"/>
          <a:ext cx="7202488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Worksheet" r:id="rId4" imgW="5038978" imgH="1838470" progId="Excel.Sheet.12">
                  <p:link updateAutomatic="1"/>
                </p:oleObj>
              </mc:Choice>
              <mc:Fallback>
                <p:oleObj name="Worksheet" r:id="rId4" imgW="5038978" imgH="1838470" progId="Excel.Sheet.12">
                  <p:link updateAutomatic="1"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4000500"/>
                        <a:ext cx="7202488" cy="262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13454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30AFC6-3BCA-4007-962F-33BA55C6B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0" y="140217"/>
            <a:ext cx="7429499" cy="436559"/>
          </a:xfrm>
        </p:spPr>
        <p:txBody>
          <a:bodyPr>
            <a:normAutofit fontScale="90000"/>
          </a:bodyPr>
          <a:lstStyle/>
          <a:p>
            <a:r>
              <a:rPr lang="es-CL" dirty="0"/>
              <a:t>Dashboard</a:t>
            </a:r>
          </a:p>
        </p:txBody>
      </p:sp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2D6906BA-2BBD-473B-A596-C569049A30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897535"/>
              </p:ext>
            </p:extLst>
          </p:nvPr>
        </p:nvGraphicFramePr>
        <p:xfrm>
          <a:off x="159434" y="1548264"/>
          <a:ext cx="9247150" cy="44586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Worksheet" r:id="rId2" imgW="12201427" imgH="4962564" progId="Excel.Sheet.12">
                  <p:link updateAutomatic="1"/>
                </p:oleObj>
              </mc:Choice>
              <mc:Fallback>
                <p:oleObj name="Worksheet" r:id="rId2" imgW="12201427" imgH="4962564" progId="Excel.Sheet.12">
                  <p:link updateAutomatic="1"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434" y="1548264"/>
                        <a:ext cx="9247150" cy="44586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1A1C6A83-077B-42BF-A11B-0AB68EB8FC4D}"/>
              </a:ext>
            </a:extLst>
          </p:cNvPr>
          <p:cNvSpPr/>
          <p:nvPr/>
        </p:nvSpPr>
        <p:spPr>
          <a:xfrm>
            <a:off x="6246055" y="576776"/>
            <a:ext cx="2222696" cy="6611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dirty="0"/>
              <a:t>Editar</a:t>
            </a:r>
          </a:p>
        </p:txBody>
      </p:sp>
    </p:spTree>
    <p:extLst>
      <p:ext uri="{BB962C8B-B14F-4D97-AF65-F5344CB8AC3E}">
        <p14:creationId xmlns:p14="http://schemas.microsoft.com/office/powerpoint/2010/main" val="1252203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verb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verb" cmd="0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o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29</Words>
  <Application>Microsoft Office PowerPoint</Application>
  <PresentationFormat>Presentación en pantalla (4:3)</PresentationFormat>
  <Paragraphs>8</Paragraphs>
  <Slides>5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Vínculos</vt:lpstr>
      </vt:variant>
      <vt:variant>
        <vt:i4>5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Arial</vt:lpstr>
      <vt:lpstr>Tw Cen MT</vt:lpstr>
      <vt:lpstr>Circuito</vt:lpstr>
      <vt:lpstr>file:///C:\Users\Doris\Desktop\DUOC-MINEDUC\Aplicaciones%20informáticas%20para%20la%20gestión%20administrativa\Actividad%2017_ReportePPT\Actividad%2017_ReportePPT\PlanComun_M6_A17_CuantoAprendimos\DashBoardParaPowerpoint.xlsx!TablasDinamicas!F3C1:F19C4</vt:lpstr>
      <vt:lpstr>file:///C:\Users\Doris\Desktop\DUOC-MINEDUC\Aplicaciones%20informáticas%20para%20la%20gestión%20administrativa\Actividad%2017_ReportePPT\Actividad%2017_ReportePPT\PlanComun_M6_A17_CuantoAprendimos\DashBoardParaPowerpoint.xlsx!TablasDinamicas!%5bDashBoardParaPowerpoint.xlsx%5dTablasDinamicas%20Gráfico%201</vt:lpstr>
      <vt:lpstr>file:///C:\Users\Doris\Desktop\DUOC-MINEDUC\Aplicaciones%20informáticas%20para%20la%20gestión%20administrativa\Actividad%2017_ReportePPT\Actividad%2017_ReportePPT\PlanComun_M6_A17_CuantoAprendimos\DashBoardParaPowerpoint.xlsx!TablasDinamicas!F24C1:F29C4</vt:lpstr>
      <vt:lpstr>file:///C:\Users\Doris\Desktop\DUOC-MINEDUC\Aplicaciones%20informáticas%20para%20la%20gestión%20administrativa\Actividad%2017_ReportePPT\Actividad%2017_ReportePPT\PlanComun_M6_A17_CuantoAprendimos\DashBoardParaPowerpoint.xlsx!TablasDinamicas!%5bDashBoardParaPowerpoint.xlsx%5dTablasDinamicas%20Gráfico%202</vt:lpstr>
      <vt:lpstr>file:///C:\Users\Doris\Desktop\DUOC-MINEDUC\Aplicaciones%20informáticas%20para%20la%20gestión%20administrativa\Actividad%2017_ReportePPT\Actividad%2017_ReportePPT\PlanComun_M6_A17_CuantoAprendimos\DashBoardParaPowerpoint.xlsx!Dashboard!F1C1:F26C16</vt:lpstr>
      <vt:lpstr>Cuentas de clientes</vt:lpstr>
      <vt:lpstr>Montos de productoS por cliente</vt:lpstr>
      <vt:lpstr>Gráfico de montos de productos por cliente</vt:lpstr>
      <vt:lpstr>Monto anual por producto</vt:lpstr>
      <vt:lpstr>Dashboard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Cuentas de clientes</dc:title>
  <dc:creator>Pedro Vidal</dc:creator>
  <cp:lastModifiedBy>Pamela  Marquez Pauchard</cp:lastModifiedBy>
  <cp:revision>8</cp:revision>
  <dcterms:created xsi:type="dcterms:W3CDTF">2020-10-13T01:01:24Z</dcterms:created>
  <dcterms:modified xsi:type="dcterms:W3CDTF">2021-02-23T19:47:07Z</dcterms:modified>
</cp:coreProperties>
</file>