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162" autoAdjust="0"/>
    <p:restoredTop sz="94660"/>
  </p:normalViewPr>
  <p:slideViewPr>
    <p:cSldViewPr snapToGrid="0">
      <p:cViewPr varScale="1">
        <p:scale>
          <a:sx n="68" d="100"/>
          <a:sy n="68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975A1EA-1A3F-4256-8207-5A704FC61609}"/>
              </a:ext>
            </a:extLst>
          </p:cNvPr>
          <p:cNvSpPr/>
          <p:nvPr userDrawn="1"/>
        </p:nvSpPr>
        <p:spPr>
          <a:xfrm>
            <a:off x="0" y="0"/>
            <a:ext cx="9144000" cy="67887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Triángulo isósceles 7">
            <a:extLst>
              <a:ext uri="{FF2B5EF4-FFF2-40B4-BE49-F238E27FC236}">
                <a16:creationId xmlns:a16="http://schemas.microsoft.com/office/drawing/2014/main" id="{3F234D29-0AA5-433B-A89A-8691FACE5F7D}"/>
              </a:ext>
            </a:extLst>
          </p:cNvPr>
          <p:cNvSpPr/>
          <p:nvPr userDrawn="1"/>
        </p:nvSpPr>
        <p:spPr>
          <a:xfrm rot="5400000">
            <a:off x="765282" y="4515683"/>
            <a:ext cx="1030357" cy="2057398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045EDE2-1FF5-4E06-B4A8-DE0CC1B60FF8}"/>
              </a:ext>
            </a:extLst>
          </p:cNvPr>
          <p:cNvSpPr/>
          <p:nvPr userDrawn="1"/>
        </p:nvSpPr>
        <p:spPr>
          <a:xfrm>
            <a:off x="8659091" y="678873"/>
            <a:ext cx="45719" cy="617912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74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438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725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42C66F5B-FB1F-424D-B6B0-CBC41986EE4C}"/>
              </a:ext>
            </a:extLst>
          </p:cNvPr>
          <p:cNvSpPr/>
          <p:nvPr userDrawn="1"/>
        </p:nvSpPr>
        <p:spPr>
          <a:xfrm>
            <a:off x="-1634836" y="990600"/>
            <a:ext cx="3292186" cy="48768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2DAEB31-E7C0-4F8A-8FE1-A59A203E7397}"/>
              </a:ext>
            </a:extLst>
          </p:cNvPr>
          <p:cNvSpPr/>
          <p:nvPr userDrawn="1"/>
        </p:nvSpPr>
        <p:spPr>
          <a:xfrm>
            <a:off x="6677891" y="0"/>
            <a:ext cx="2466109" cy="101138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315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650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122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848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527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999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516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556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377F-5126-4957-8210-0D488406E493}" type="datetimeFigureOut">
              <a:rPr lang="es-CL" smtClean="0"/>
              <a:t>12-10-2020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97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hGt7A0935Q&amp;ab_channel=Iv%C3%A1nMart%C3%ADnezLima" TargetMode="External"/><Relationship Id="rId2" Type="http://schemas.openxmlformats.org/officeDocument/2006/relationships/hyperlink" Target="mailto:log&#237;stica@abc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21953-1C83-4796-A32A-DE84590F67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Gestión de Inventarios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072E46-C08F-44C2-AB11-F07388DE2B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Procesos Logísticos</a:t>
            </a:r>
          </a:p>
          <a:p>
            <a:r>
              <a:rPr lang="es-CL" dirty="0"/>
              <a:t>Mg. Juan Pedro Pérez Vidal</a:t>
            </a:r>
          </a:p>
        </p:txBody>
      </p:sp>
    </p:spTree>
    <p:extLst>
      <p:ext uri="{BB962C8B-B14F-4D97-AF65-F5344CB8AC3E}">
        <p14:creationId xmlns:p14="http://schemas.microsoft.com/office/powerpoint/2010/main" val="182642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0A1AB-DF71-46E7-9C49-018808406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361911-536B-4DC7-B240-9F4A605C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¿Qué es Gestión de Inventarios?</a:t>
            </a:r>
          </a:p>
          <a:p>
            <a:r>
              <a:rPr lang="es-CL" dirty="0"/>
              <a:t>Clasificación General de Materiales</a:t>
            </a:r>
          </a:p>
          <a:p>
            <a:r>
              <a:rPr lang="es-CL" dirty="0"/>
              <a:t>Aplicaciones del ABC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083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51782-1B87-49EF-987B-5DCE9D81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es Gestión de Inventario?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195B78-6DE1-4A9D-87F1-C0F1A93D5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Inventarios</a:t>
            </a:r>
          </a:p>
          <a:p>
            <a:pPr lvl="1"/>
            <a:r>
              <a:rPr lang="es-CL" dirty="0"/>
              <a:t>Existencias</a:t>
            </a:r>
          </a:p>
          <a:p>
            <a:pPr lvl="1"/>
            <a:r>
              <a:rPr lang="es-CL" dirty="0"/>
              <a:t>Activo Fijo</a:t>
            </a:r>
          </a:p>
          <a:p>
            <a:r>
              <a:rPr lang="es-CL" dirty="0"/>
              <a:t>En Gestión de Abastecimiento preocupa la gestión de existencias en el almacén</a:t>
            </a:r>
          </a:p>
          <a:p>
            <a:pPr lvl="1"/>
            <a:r>
              <a:rPr lang="es-CL" dirty="0"/>
              <a:t>El almacén es la puerta de entrada de los bienes de stock a nuestra organización</a:t>
            </a:r>
          </a:p>
          <a:p>
            <a:pPr lvl="1"/>
            <a:r>
              <a:rPr lang="es-CL" dirty="0"/>
              <a:t>A partir de la información de almacén planificamos y programamos nuestras compras</a:t>
            </a:r>
          </a:p>
          <a:p>
            <a:pPr lvl="1"/>
            <a:r>
              <a:rPr lang="es-CL" dirty="0"/>
              <a:t>En el almacén se pueden generar mermas y obsolescencias que disminuyen la calidad del abastecimiento</a:t>
            </a:r>
          </a:p>
        </p:txBody>
      </p:sp>
    </p:spTree>
    <p:extLst>
      <p:ext uri="{BB962C8B-B14F-4D97-AF65-F5344CB8AC3E}">
        <p14:creationId xmlns:p14="http://schemas.microsoft.com/office/powerpoint/2010/main" val="246261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C624B2-273B-4A7A-AA58-C85B11285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Clasificación de Materiales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18BEF4-05B1-48D0-8AC3-0153A36E1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399" y="1758230"/>
            <a:ext cx="469809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dirty="0"/>
              <a:t>Materiales productivos directos o materias primas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Materiales productivos indirectos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en proceso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</a:t>
            </a:r>
            <a:r>
              <a:rPr lang="es-CL" dirty="0" err="1"/>
              <a:t>semi-terminados</a:t>
            </a: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terminados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Subproductos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Mercaderías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C85628-6EE8-4037-8B48-5A760F288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18" y="1713593"/>
            <a:ext cx="3436711" cy="222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3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F73C-C745-45E1-B5BD-7044D3CC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Aplicaciones del ABC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308208-6817-4538-9176-2FE305056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4743" y="1472575"/>
            <a:ext cx="5220607" cy="4351338"/>
          </a:xfrm>
        </p:spPr>
        <p:txBody>
          <a:bodyPr>
            <a:normAutofit fontScale="92500" lnSpcReduction="20000"/>
          </a:bodyPr>
          <a:lstStyle/>
          <a:p>
            <a:r>
              <a:rPr lang="es-CL" dirty="0" err="1"/>
              <a:t>Abastecimento</a:t>
            </a:r>
            <a:r>
              <a:rPr lang="es-CL" dirty="0"/>
              <a:t> </a:t>
            </a:r>
          </a:p>
          <a:p>
            <a:pPr lvl="1"/>
            <a:r>
              <a:rPr lang="es-CL" dirty="0"/>
              <a:t>Clasificación ABC por volumen de compra</a:t>
            </a:r>
          </a:p>
          <a:p>
            <a:pPr lvl="1"/>
            <a:r>
              <a:rPr lang="es-CL" dirty="0"/>
              <a:t>Clasificación ABC por proveedores</a:t>
            </a:r>
          </a:p>
          <a:p>
            <a:r>
              <a:rPr lang="es-CL" dirty="0"/>
              <a:t>Inventarios y Almacenes</a:t>
            </a:r>
          </a:p>
          <a:p>
            <a:pPr lvl="1"/>
            <a:r>
              <a:rPr lang="es-CL" dirty="0"/>
              <a:t>Clasificación ABC valor-consumo</a:t>
            </a:r>
          </a:p>
          <a:p>
            <a:pPr lvl="1"/>
            <a:r>
              <a:rPr lang="es-CL" dirty="0"/>
              <a:t>Clasificación ABC de materiales inactivos</a:t>
            </a:r>
          </a:p>
          <a:p>
            <a:r>
              <a:rPr lang="es-CL" dirty="0"/>
              <a:t>Distribución</a:t>
            </a:r>
          </a:p>
          <a:p>
            <a:pPr lvl="1"/>
            <a:r>
              <a:rPr lang="es-CL" dirty="0"/>
              <a:t>Clasificación ABC por volumen de venta</a:t>
            </a:r>
          </a:p>
          <a:p>
            <a:pPr lvl="1"/>
            <a:r>
              <a:rPr lang="es-CL" dirty="0"/>
              <a:t>Clasificación ABC por margen de utilidad</a:t>
            </a:r>
          </a:p>
          <a:p>
            <a:pPr lvl="1"/>
            <a:r>
              <a:rPr lang="es-CL" dirty="0"/>
              <a:t>Clasificación ABC por clientes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CFD3C0D-CEB6-48D1-8AF4-0178FEBAC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97" y="1690689"/>
            <a:ext cx="2330903" cy="195755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04063DA-CE04-40D0-BB39-080A1DE03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65165">
            <a:off x="380963" y="3851023"/>
            <a:ext cx="2393571" cy="224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C1A99-D9A7-4F67-BC6C-011A96DBF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Gracias por su atención!!!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F4FAE1-27ED-400E-BCF0-1E851A224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3158"/>
            <a:ext cx="7886700" cy="39506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L" sz="1800" dirty="0"/>
              <a:t>Consultas al correo </a:t>
            </a:r>
            <a:r>
              <a:rPr lang="es-CL" sz="1800" dirty="0">
                <a:hlinkClick r:id="rId2"/>
              </a:rPr>
              <a:t>logística@abc.com</a:t>
            </a:r>
            <a:r>
              <a:rPr lang="es-CL" sz="1800" dirty="0"/>
              <a:t> invitamos a buscar más información en el siguiente video.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9CE42E-584F-4141-8159-F3194C700666}"/>
              </a:ext>
            </a:extLst>
          </p:cNvPr>
          <p:cNvSpPr txBox="1"/>
          <p:nvPr/>
        </p:nvSpPr>
        <p:spPr>
          <a:xfrm>
            <a:off x="496658" y="2218556"/>
            <a:ext cx="66257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/>
              <a:t>Para que la dirección del Video no se vea muy larga, es conveniente usar hipervínculo. Selecciona todo el texto y aplica </a:t>
            </a:r>
            <a:r>
              <a:rPr lang="es-CL" dirty="0">
                <a:hlinkClick r:id="rId3"/>
              </a:rPr>
              <a:t>Video ABC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FE2A717-9942-4812-9B06-849FC2F569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445" y="2218556"/>
            <a:ext cx="1571625" cy="11049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5D7F1BD-73D8-467B-9773-32B72B7F5A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75" y="3235324"/>
            <a:ext cx="6438900" cy="3257550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8E230864-2A3A-4C07-8EC6-897BB533D870}"/>
              </a:ext>
            </a:extLst>
          </p:cNvPr>
          <p:cNvSpPr/>
          <p:nvPr/>
        </p:nvSpPr>
        <p:spPr>
          <a:xfrm>
            <a:off x="1480457" y="3429000"/>
            <a:ext cx="1407886" cy="5641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1269BC6-D303-436B-9AF6-8AAD1F363EDF}"/>
              </a:ext>
            </a:extLst>
          </p:cNvPr>
          <p:cNvSpPr/>
          <p:nvPr/>
        </p:nvSpPr>
        <p:spPr>
          <a:xfrm>
            <a:off x="1368882" y="5569857"/>
            <a:ext cx="4640032" cy="5641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9657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1565</TotalTime>
  <Words>202</Words>
  <Application>Microsoft Office PowerPoint</Application>
  <PresentationFormat>Presentación en pantalla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Gestión de Inventarios</vt:lpstr>
      <vt:lpstr>Contenido</vt:lpstr>
      <vt:lpstr>¿Qué es Gestión de Inventario?</vt:lpstr>
      <vt:lpstr>Clasificación de Materiales</vt:lpstr>
      <vt:lpstr>Aplicaciones del ABC</vt:lpstr>
      <vt:lpstr>Gracias por su atención!!!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Vidal</dc:creator>
  <cp:lastModifiedBy>Pedro Vidal</cp:lastModifiedBy>
  <cp:revision>10</cp:revision>
  <dcterms:created xsi:type="dcterms:W3CDTF">2020-10-11T18:16:01Z</dcterms:created>
  <dcterms:modified xsi:type="dcterms:W3CDTF">2020-10-12T21:39:51Z</dcterms:modified>
</cp:coreProperties>
</file>