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1530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11-10-2020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58745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11-10-2020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34385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11-10-2020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07254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11-10-2020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03155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11-10-2020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56509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11-10-2020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1223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11-10-2020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84875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11-10-2020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45277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11-10-2020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9799925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11-10-2020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2516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6377F-5126-4957-8210-0D488406E493}" type="datetimeFigureOut">
              <a:rPr lang="es-CL" smtClean="0"/>
              <a:t>11-10-2020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556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6377F-5126-4957-8210-0D488406E493}" type="datetimeFigureOut">
              <a:rPr lang="es-CL" smtClean="0"/>
              <a:t>11-10-2020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5B3EB-CCE8-484C-860F-E97EBDE23F3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1973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dhGt7A0935Q&amp;ab_channel=Iv%C3%A1nMart%C3%ADnezLima" TargetMode="External"/><Relationship Id="rId2" Type="http://schemas.openxmlformats.org/officeDocument/2006/relationships/hyperlink" Target="mailto:log&#237;stica@abc.com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421953-1C83-4796-A32A-DE84590F67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Gestión de Inventarios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8072E46-C08F-44C2-AB11-F07388DE2B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Procesos Logísticos</a:t>
            </a:r>
          </a:p>
          <a:p>
            <a:r>
              <a:rPr lang="es-CL" dirty="0"/>
              <a:t>Mg. Juan Pedro Pérez Vidal</a:t>
            </a:r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DA12F474-9EFE-45B8-A66C-4AFB2CCA48E4}"/>
              </a:ext>
            </a:extLst>
          </p:cNvPr>
          <p:cNvSpPr/>
          <p:nvPr/>
        </p:nvSpPr>
        <p:spPr>
          <a:xfrm>
            <a:off x="0" y="0"/>
            <a:ext cx="9144000" cy="83488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6" name="Rectángulo 5">
            <a:extLst>
              <a:ext uri="{FF2B5EF4-FFF2-40B4-BE49-F238E27FC236}">
                <a16:creationId xmlns:a16="http://schemas.microsoft.com/office/drawing/2014/main" id="{C29F8203-CD63-4FD2-A8CC-032D1A56782D}"/>
              </a:ext>
            </a:extLst>
          </p:cNvPr>
          <p:cNvSpPr/>
          <p:nvPr/>
        </p:nvSpPr>
        <p:spPr>
          <a:xfrm>
            <a:off x="0" y="6282194"/>
            <a:ext cx="9144000" cy="45719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26426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D0A1AB-DF71-46E7-9C49-018808406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Contenido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9361911-536B-4DC7-B240-9F4A605C0A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¿Qué es Gestión de Inventarios?</a:t>
            </a:r>
          </a:p>
          <a:p>
            <a:r>
              <a:rPr lang="es-CL" dirty="0"/>
              <a:t>Clasificación General de Materiales</a:t>
            </a:r>
          </a:p>
          <a:p>
            <a:r>
              <a:rPr lang="es-CL" dirty="0"/>
              <a:t>Aplicaciones del ABC</a:t>
            </a:r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270839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151782-1B87-49EF-987B-5DCE9D8123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¿Qué es Gestión de Inventario?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C195B78-6DE1-4A9D-87F1-C0F1A93D58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CL" dirty="0"/>
              <a:t>Inventarios</a:t>
            </a:r>
          </a:p>
          <a:p>
            <a:pPr lvl="1"/>
            <a:r>
              <a:rPr lang="es-CL" dirty="0"/>
              <a:t>Existencias</a:t>
            </a:r>
          </a:p>
          <a:p>
            <a:pPr lvl="1"/>
            <a:r>
              <a:rPr lang="es-CL" dirty="0"/>
              <a:t>Activo Fijo</a:t>
            </a:r>
          </a:p>
          <a:p>
            <a:r>
              <a:rPr lang="es-CL" dirty="0"/>
              <a:t>En Gestión de Abastecimiento preocupa la gestión de existencias en el almacén</a:t>
            </a:r>
          </a:p>
          <a:p>
            <a:pPr lvl="1"/>
            <a:r>
              <a:rPr lang="es-CL" dirty="0"/>
              <a:t>El almacén es la puerta de entrada de los bienes de stock a nuestra organización</a:t>
            </a:r>
          </a:p>
          <a:p>
            <a:pPr lvl="1"/>
            <a:r>
              <a:rPr lang="es-CL" dirty="0"/>
              <a:t>A partir de la información de almacén planificamos y programamos nuestras compras</a:t>
            </a:r>
          </a:p>
          <a:p>
            <a:pPr lvl="1"/>
            <a:r>
              <a:rPr lang="es-CL" dirty="0"/>
              <a:t>En el almacén se pueden generar mermas y obsolescencias que disminuyen la calidad del abastecimiento</a:t>
            </a:r>
          </a:p>
        </p:txBody>
      </p:sp>
    </p:spTree>
    <p:extLst>
      <p:ext uri="{BB962C8B-B14F-4D97-AF65-F5344CB8AC3E}">
        <p14:creationId xmlns:p14="http://schemas.microsoft.com/office/powerpoint/2010/main" val="2462612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C624B2-273B-4A7A-AA58-C85B11285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Clasificación de Materiales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818BEF4-05B1-48D0-8AC3-0153A36E1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2399" y="1758230"/>
            <a:ext cx="4698093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s-CL" dirty="0"/>
              <a:t>Materiales productivos directos o materias primas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Materiales productivos indirectos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Productos en proceso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Productos </a:t>
            </a:r>
            <a:r>
              <a:rPr lang="es-CL" dirty="0" err="1"/>
              <a:t>semi-terminados</a:t>
            </a:r>
            <a:endParaRPr lang="es-CL" dirty="0"/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Productos terminados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Subproductos</a:t>
            </a:r>
          </a:p>
          <a:p>
            <a:pPr marL="514350" indent="-514350">
              <a:buFont typeface="+mj-lt"/>
              <a:buAutoNum type="arabicPeriod"/>
            </a:pPr>
            <a:r>
              <a:rPr lang="es-CL" dirty="0"/>
              <a:t>Mercaderías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1C85628-6EE8-4037-8B48-5A760F288B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9918" y="1713593"/>
            <a:ext cx="3436711" cy="22203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29343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3B9F73C-C745-45E1-B5BD-7044D3CC2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Aplicaciones del ABC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1308208-6817-4538-9176-2FE305056F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4743" y="1472575"/>
            <a:ext cx="5220607" cy="4351338"/>
          </a:xfrm>
        </p:spPr>
        <p:txBody>
          <a:bodyPr>
            <a:normAutofit fontScale="92500" lnSpcReduction="20000"/>
          </a:bodyPr>
          <a:lstStyle/>
          <a:p>
            <a:r>
              <a:rPr lang="es-CL" dirty="0" err="1"/>
              <a:t>Abastecimento</a:t>
            </a:r>
            <a:r>
              <a:rPr lang="es-CL" dirty="0"/>
              <a:t> </a:t>
            </a:r>
          </a:p>
          <a:p>
            <a:pPr lvl="1"/>
            <a:r>
              <a:rPr lang="es-CL" dirty="0"/>
              <a:t>Clasificación ABC por volumen de compra</a:t>
            </a:r>
          </a:p>
          <a:p>
            <a:pPr lvl="1"/>
            <a:r>
              <a:rPr lang="es-CL" dirty="0"/>
              <a:t>Clasificación ABC por proveedores</a:t>
            </a:r>
          </a:p>
          <a:p>
            <a:r>
              <a:rPr lang="es-CL" dirty="0"/>
              <a:t>Inventarios y Almacenes</a:t>
            </a:r>
          </a:p>
          <a:p>
            <a:pPr lvl="1"/>
            <a:r>
              <a:rPr lang="es-CL" dirty="0"/>
              <a:t>Clasificación ABC valor-consumo</a:t>
            </a:r>
          </a:p>
          <a:p>
            <a:pPr lvl="1"/>
            <a:r>
              <a:rPr lang="es-CL" dirty="0"/>
              <a:t>Clasificación ABC de materiales inactivos</a:t>
            </a:r>
          </a:p>
          <a:p>
            <a:r>
              <a:rPr lang="es-CL" dirty="0"/>
              <a:t>Distribución</a:t>
            </a:r>
          </a:p>
          <a:p>
            <a:pPr lvl="1"/>
            <a:r>
              <a:rPr lang="es-CL" dirty="0"/>
              <a:t>Clasificación ABC por volumen de venta</a:t>
            </a:r>
          </a:p>
          <a:p>
            <a:pPr lvl="1"/>
            <a:r>
              <a:rPr lang="es-CL" dirty="0"/>
              <a:t>Clasificación ABC por margen de utilidad</a:t>
            </a:r>
          </a:p>
          <a:p>
            <a:pPr lvl="1"/>
            <a:r>
              <a:rPr lang="es-CL" dirty="0"/>
              <a:t>Clasificación ABC por clientes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CFD3C0D-CEB6-48D1-8AF4-0178FEBACA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297" y="1690689"/>
            <a:ext cx="2330903" cy="1957555"/>
          </a:xfrm>
          <a:prstGeom prst="rect">
            <a:avLst/>
          </a:prstGeom>
        </p:spPr>
      </p:pic>
      <p:pic>
        <p:nvPicPr>
          <p:cNvPr id="5" name="Imagen 4">
            <a:extLst>
              <a:ext uri="{FF2B5EF4-FFF2-40B4-BE49-F238E27FC236}">
                <a16:creationId xmlns:a16="http://schemas.microsoft.com/office/drawing/2014/main" id="{204063DA-CE04-40D0-BB39-080A1DE032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065165">
            <a:off x="380963" y="3851023"/>
            <a:ext cx="2393571" cy="2245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75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EC1A99-D9A7-4F67-BC6C-011A96DBF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Gracias por su atención!!!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F4FAE1-27ED-400E-BCF0-1E851A224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93158"/>
            <a:ext cx="7886700" cy="395061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CL" sz="1800" dirty="0"/>
              <a:t>Consultas al correo </a:t>
            </a:r>
            <a:r>
              <a:rPr lang="es-CL" sz="1800" dirty="0">
                <a:hlinkClick r:id="rId2"/>
              </a:rPr>
              <a:t>logística@abc.com</a:t>
            </a:r>
            <a:r>
              <a:rPr lang="es-CL" sz="1800" dirty="0"/>
              <a:t> invitamos a buscar más información en el siguiente video.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D9CE42E-584F-4141-8159-F3194C700666}"/>
              </a:ext>
            </a:extLst>
          </p:cNvPr>
          <p:cNvSpPr txBox="1"/>
          <p:nvPr/>
        </p:nvSpPr>
        <p:spPr>
          <a:xfrm>
            <a:off x="496658" y="2218556"/>
            <a:ext cx="66257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s-CL" dirty="0"/>
              <a:t>Para que la dirección del Video no se vea muy larga, es conveniente usar hipervínculo. Selecciona todo el texto y aplica </a:t>
            </a:r>
            <a:r>
              <a:rPr lang="es-CL" dirty="0">
                <a:hlinkClick r:id="rId3"/>
              </a:rPr>
              <a:t>Video ABC</a:t>
            </a:r>
            <a:endParaRPr lang="es-CL" dirty="0"/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DFE2A717-9942-4812-9B06-849FC2F5691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78445" y="2218556"/>
            <a:ext cx="1571625" cy="11049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25D7F1BD-73D8-467B-9773-32B72B7F5A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75" y="3235324"/>
            <a:ext cx="6438900" cy="3257550"/>
          </a:xfrm>
          <a:prstGeom prst="rect">
            <a:avLst/>
          </a:prstGeom>
        </p:spPr>
      </p:pic>
      <p:sp>
        <p:nvSpPr>
          <p:cNvPr id="8" name="Elipse 7">
            <a:extLst>
              <a:ext uri="{FF2B5EF4-FFF2-40B4-BE49-F238E27FC236}">
                <a16:creationId xmlns:a16="http://schemas.microsoft.com/office/drawing/2014/main" id="{8E230864-2A3A-4C07-8EC6-897BB533D870}"/>
              </a:ext>
            </a:extLst>
          </p:cNvPr>
          <p:cNvSpPr/>
          <p:nvPr/>
        </p:nvSpPr>
        <p:spPr>
          <a:xfrm>
            <a:off x="1480457" y="3429000"/>
            <a:ext cx="1407886" cy="56411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51269BC6-D303-436B-9AF6-8AAD1F363EDF}"/>
              </a:ext>
            </a:extLst>
          </p:cNvPr>
          <p:cNvSpPr/>
          <p:nvPr/>
        </p:nvSpPr>
        <p:spPr>
          <a:xfrm>
            <a:off x="1368882" y="5569857"/>
            <a:ext cx="4640032" cy="56411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4965784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1235</TotalTime>
  <Words>202</Words>
  <Application>Microsoft Office PowerPoint</Application>
  <PresentationFormat>Presentación en pantalla (4:3)</PresentationFormat>
  <Paragraphs>37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de Office</vt:lpstr>
      <vt:lpstr>Gestión de Inventarios</vt:lpstr>
      <vt:lpstr>Contenido</vt:lpstr>
      <vt:lpstr>¿Qué es Gestión de Inventario?</vt:lpstr>
      <vt:lpstr>Clasificación de Materiales</vt:lpstr>
      <vt:lpstr>Aplicaciones del ABC</vt:lpstr>
      <vt:lpstr>Gracias por su atención!!!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Pedro Vidal</dc:creator>
  <cp:lastModifiedBy>Pedro Vidal</cp:lastModifiedBy>
  <cp:revision>7</cp:revision>
  <dcterms:created xsi:type="dcterms:W3CDTF">2020-10-11T18:16:01Z</dcterms:created>
  <dcterms:modified xsi:type="dcterms:W3CDTF">2020-10-12T14:51:50Z</dcterms:modified>
</cp:coreProperties>
</file>