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014"/>
    <a:srgbClr val="1AB3A8"/>
    <a:srgbClr val="13B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68951-0C05-9349-A387-D15B280EB4D2}" type="doc">
      <dgm:prSet loTypeId="urn:microsoft.com/office/officeart/2005/8/layout/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D706A3E6-FF6B-724F-A01D-FCC97F53B685}">
      <dgm:prSet phldrT="[Texto]" custT="1"/>
      <dgm:spPr/>
      <dgm:t>
        <a:bodyPr/>
        <a:lstStyle/>
        <a:p>
          <a:pPr algn="l"/>
          <a:r>
            <a:rPr lang="es-ES_tradnl" sz="2400" dirty="0" smtClean="0"/>
            <a:t>1º</a:t>
          </a:r>
          <a:endParaRPr lang="es-ES_tradnl" sz="2400" dirty="0"/>
        </a:p>
      </dgm:t>
    </dgm:pt>
    <dgm:pt modelId="{BEE6F715-E588-6840-80C1-7E7D1B6A4B9C}" type="parTrans" cxnId="{18E14EB4-4BCF-194B-9CE9-29073D22CE00}">
      <dgm:prSet/>
      <dgm:spPr/>
      <dgm:t>
        <a:bodyPr/>
        <a:lstStyle/>
        <a:p>
          <a:pPr algn="l"/>
          <a:endParaRPr lang="es-ES_tradnl" sz="1000"/>
        </a:p>
      </dgm:t>
    </dgm:pt>
    <dgm:pt modelId="{DBFEAADD-B0D7-D741-8B80-BDCA45E49CAB}" type="sibTrans" cxnId="{18E14EB4-4BCF-194B-9CE9-29073D22CE00}">
      <dgm:prSet custT="1"/>
      <dgm:spPr/>
      <dgm:t>
        <a:bodyPr/>
        <a:lstStyle/>
        <a:p>
          <a:pPr algn="l"/>
          <a:endParaRPr lang="es-ES_tradnl" sz="1100"/>
        </a:p>
      </dgm:t>
    </dgm:pt>
    <dgm:pt modelId="{CE3B6FEA-1D35-BC45-8C47-3C0F384ECC62}">
      <dgm:prSet phldrT="[Texto]" custT="1"/>
      <dgm:spPr/>
      <dgm:t>
        <a:bodyPr/>
        <a:lstStyle/>
        <a:p>
          <a:pPr algn="l"/>
          <a:r>
            <a:rPr lang="es-ES_tradnl" sz="2400" dirty="0" smtClean="0"/>
            <a:t>2º</a:t>
          </a:r>
          <a:endParaRPr lang="es-ES_tradnl" sz="2400" dirty="0"/>
        </a:p>
      </dgm:t>
    </dgm:pt>
    <dgm:pt modelId="{05342369-F482-6F4D-94AD-89299EEE1757}" type="parTrans" cxnId="{06B01622-3D32-464C-A5F6-417C69DFE81C}">
      <dgm:prSet/>
      <dgm:spPr/>
      <dgm:t>
        <a:bodyPr/>
        <a:lstStyle/>
        <a:p>
          <a:pPr algn="l"/>
          <a:endParaRPr lang="es-ES_tradnl" sz="1000"/>
        </a:p>
      </dgm:t>
    </dgm:pt>
    <dgm:pt modelId="{B00E9531-C7A2-A642-80FA-F1B4EAB1F84F}" type="sibTrans" cxnId="{06B01622-3D32-464C-A5F6-417C69DFE81C}">
      <dgm:prSet custT="1"/>
      <dgm:spPr/>
      <dgm:t>
        <a:bodyPr/>
        <a:lstStyle/>
        <a:p>
          <a:pPr algn="l"/>
          <a:endParaRPr lang="es-ES_tradnl" sz="1100"/>
        </a:p>
      </dgm:t>
    </dgm:pt>
    <dgm:pt modelId="{6E5B886E-0587-A541-B1F5-D8F0042B8F6B}">
      <dgm:prSet phldrT="[Texto]" custT="1"/>
      <dgm:spPr/>
      <dgm:t>
        <a:bodyPr/>
        <a:lstStyle/>
        <a:p>
          <a:pPr algn="l"/>
          <a:r>
            <a:rPr lang="es-ES_tradnl" sz="2400" dirty="0" smtClean="0"/>
            <a:t>3º</a:t>
          </a:r>
          <a:endParaRPr lang="es-ES_tradnl" sz="2400" dirty="0"/>
        </a:p>
      </dgm:t>
    </dgm:pt>
    <dgm:pt modelId="{91CBFE18-10D0-AD44-8C90-19AF9E8ED922}" type="parTrans" cxnId="{4A297F41-073B-A047-A902-074952C36F89}">
      <dgm:prSet/>
      <dgm:spPr/>
      <dgm:t>
        <a:bodyPr/>
        <a:lstStyle/>
        <a:p>
          <a:pPr algn="l"/>
          <a:endParaRPr lang="es-ES_tradnl" sz="1000"/>
        </a:p>
      </dgm:t>
    </dgm:pt>
    <dgm:pt modelId="{9C7C0AE5-3FBF-6741-B709-5538D242EF93}" type="sibTrans" cxnId="{4A297F41-073B-A047-A902-074952C36F89}">
      <dgm:prSet custT="1"/>
      <dgm:spPr/>
      <dgm:t>
        <a:bodyPr/>
        <a:lstStyle/>
        <a:p>
          <a:pPr algn="l"/>
          <a:endParaRPr lang="es-ES_tradnl" sz="1100"/>
        </a:p>
      </dgm:t>
    </dgm:pt>
    <dgm:pt modelId="{99823E2D-6306-374E-96A7-BF75E4FF73FC}">
      <dgm:prSet phldrT="[Texto]" custT="1"/>
      <dgm:spPr/>
      <dgm:t>
        <a:bodyPr/>
        <a:lstStyle/>
        <a:p>
          <a:pPr algn="l"/>
          <a:r>
            <a:rPr lang="es-ES_tradnl" sz="2400" dirty="0" smtClean="0"/>
            <a:t>4º</a:t>
          </a:r>
          <a:endParaRPr lang="es-ES_tradnl" sz="2400" dirty="0"/>
        </a:p>
      </dgm:t>
    </dgm:pt>
    <dgm:pt modelId="{CCB1F6B9-9C89-584D-B3C0-311E9CF3C589}" type="parTrans" cxnId="{8C5D6022-B1DF-C248-9CE5-125138D45387}">
      <dgm:prSet/>
      <dgm:spPr/>
      <dgm:t>
        <a:bodyPr/>
        <a:lstStyle/>
        <a:p>
          <a:pPr algn="l"/>
          <a:endParaRPr lang="es-ES_tradnl" sz="1000"/>
        </a:p>
      </dgm:t>
    </dgm:pt>
    <dgm:pt modelId="{D4948EE9-B40F-9045-99AE-DAF229DDF144}" type="sibTrans" cxnId="{8C5D6022-B1DF-C248-9CE5-125138D45387}">
      <dgm:prSet custT="1"/>
      <dgm:spPr/>
      <dgm:t>
        <a:bodyPr/>
        <a:lstStyle/>
        <a:p>
          <a:pPr algn="l"/>
          <a:endParaRPr lang="es-ES_tradnl" sz="1100"/>
        </a:p>
      </dgm:t>
    </dgm:pt>
    <dgm:pt modelId="{F8FBBBCF-3EDC-9444-BF60-ACD1189F0818}">
      <dgm:prSet phldrT="[Texto]" custT="1"/>
      <dgm:spPr/>
      <dgm:t>
        <a:bodyPr/>
        <a:lstStyle/>
        <a:p>
          <a:pPr algn="l"/>
          <a:r>
            <a:rPr lang="es-ES_tradnl" sz="2400" dirty="0" smtClean="0"/>
            <a:t>5º</a:t>
          </a:r>
          <a:endParaRPr lang="es-ES_tradnl" sz="2400" dirty="0"/>
        </a:p>
      </dgm:t>
    </dgm:pt>
    <dgm:pt modelId="{390FA0C9-4C8F-664A-8FCE-E2D5E5E78B96}" type="parTrans" cxnId="{FD9B59DC-956D-8B4E-B6F4-D5D2E1FB7A94}">
      <dgm:prSet/>
      <dgm:spPr/>
      <dgm:t>
        <a:bodyPr/>
        <a:lstStyle/>
        <a:p>
          <a:pPr algn="l"/>
          <a:endParaRPr lang="es-ES_tradnl" sz="1000"/>
        </a:p>
      </dgm:t>
    </dgm:pt>
    <dgm:pt modelId="{06A465F2-855C-734A-B799-657A513790B4}" type="sibTrans" cxnId="{FD9B59DC-956D-8B4E-B6F4-D5D2E1FB7A94}">
      <dgm:prSet/>
      <dgm:spPr/>
      <dgm:t>
        <a:bodyPr/>
        <a:lstStyle/>
        <a:p>
          <a:pPr algn="l"/>
          <a:endParaRPr lang="es-ES_tradnl" sz="1000"/>
        </a:p>
      </dgm:t>
    </dgm:pt>
    <dgm:pt modelId="{96D66F36-97AB-F44A-9E03-D71329B89E3A}" type="pres">
      <dgm:prSet presAssocID="{2F868951-0C05-9349-A387-D15B280EB4D2}" presName="diagram" presStyleCnt="0">
        <dgm:presLayoutVars>
          <dgm:dir/>
          <dgm:resizeHandles val="exact"/>
        </dgm:presLayoutVars>
      </dgm:prSet>
      <dgm:spPr/>
    </dgm:pt>
    <dgm:pt modelId="{D1441A28-0157-E44D-A800-81560D9F249D}" type="pres">
      <dgm:prSet presAssocID="{D706A3E6-FF6B-724F-A01D-FCC97F53B685}" presName="node" presStyleLbl="node1" presStyleIdx="0" presStyleCnt="5">
        <dgm:presLayoutVars>
          <dgm:bulletEnabled val="1"/>
        </dgm:presLayoutVars>
      </dgm:prSet>
      <dgm:spPr/>
    </dgm:pt>
    <dgm:pt modelId="{4AF0E311-C71B-224D-BBE4-4C3CAD892C62}" type="pres">
      <dgm:prSet presAssocID="{DBFEAADD-B0D7-D741-8B80-BDCA45E49CAB}" presName="sibTrans" presStyleLbl="sibTrans2D1" presStyleIdx="0" presStyleCnt="4"/>
      <dgm:spPr/>
    </dgm:pt>
    <dgm:pt modelId="{F5734082-0D2B-BF44-BEF8-6AEC31D4F59A}" type="pres">
      <dgm:prSet presAssocID="{DBFEAADD-B0D7-D741-8B80-BDCA45E49CAB}" presName="connectorText" presStyleLbl="sibTrans2D1" presStyleIdx="0" presStyleCnt="4"/>
      <dgm:spPr/>
    </dgm:pt>
    <dgm:pt modelId="{931D8BB9-C0BF-3F4E-8DFA-D15652434F2D}" type="pres">
      <dgm:prSet presAssocID="{CE3B6FEA-1D35-BC45-8C47-3C0F384ECC62}" presName="node" presStyleLbl="node1" presStyleIdx="1" presStyleCnt="5">
        <dgm:presLayoutVars>
          <dgm:bulletEnabled val="1"/>
        </dgm:presLayoutVars>
      </dgm:prSet>
      <dgm:spPr/>
    </dgm:pt>
    <dgm:pt modelId="{FE10E00A-A21B-4246-B191-6175E6F005DB}" type="pres">
      <dgm:prSet presAssocID="{B00E9531-C7A2-A642-80FA-F1B4EAB1F84F}" presName="sibTrans" presStyleLbl="sibTrans2D1" presStyleIdx="1" presStyleCnt="4"/>
      <dgm:spPr/>
    </dgm:pt>
    <dgm:pt modelId="{3F172DA5-88A3-F041-B87B-06DD4C3B9A42}" type="pres">
      <dgm:prSet presAssocID="{B00E9531-C7A2-A642-80FA-F1B4EAB1F84F}" presName="connectorText" presStyleLbl="sibTrans2D1" presStyleIdx="1" presStyleCnt="4"/>
      <dgm:spPr/>
    </dgm:pt>
    <dgm:pt modelId="{A4C830F0-F274-8642-8CFD-437E7D86BED6}" type="pres">
      <dgm:prSet presAssocID="{6E5B886E-0587-A541-B1F5-D8F0042B8F6B}" presName="node" presStyleLbl="node1" presStyleIdx="2" presStyleCnt="5">
        <dgm:presLayoutVars>
          <dgm:bulletEnabled val="1"/>
        </dgm:presLayoutVars>
      </dgm:prSet>
      <dgm:spPr/>
    </dgm:pt>
    <dgm:pt modelId="{A2F470A7-986E-3147-A6DB-67DADAD69A3C}" type="pres">
      <dgm:prSet presAssocID="{9C7C0AE5-3FBF-6741-B709-5538D242EF93}" presName="sibTrans" presStyleLbl="sibTrans2D1" presStyleIdx="2" presStyleCnt="4"/>
      <dgm:spPr/>
    </dgm:pt>
    <dgm:pt modelId="{8864E8C7-C564-4B4B-8908-FFCEE364CE9A}" type="pres">
      <dgm:prSet presAssocID="{9C7C0AE5-3FBF-6741-B709-5538D242EF93}" presName="connectorText" presStyleLbl="sibTrans2D1" presStyleIdx="2" presStyleCnt="4"/>
      <dgm:spPr/>
    </dgm:pt>
    <dgm:pt modelId="{076A00F7-384C-CE44-9629-99177EA631AF}" type="pres">
      <dgm:prSet presAssocID="{99823E2D-6306-374E-96A7-BF75E4FF73FC}" presName="node" presStyleLbl="node1" presStyleIdx="3" presStyleCnt="5">
        <dgm:presLayoutVars>
          <dgm:bulletEnabled val="1"/>
        </dgm:presLayoutVars>
      </dgm:prSet>
      <dgm:spPr/>
    </dgm:pt>
    <dgm:pt modelId="{F9085E7B-DE8B-0449-AD54-2C3F8D9AC310}" type="pres">
      <dgm:prSet presAssocID="{D4948EE9-B40F-9045-99AE-DAF229DDF144}" presName="sibTrans" presStyleLbl="sibTrans2D1" presStyleIdx="3" presStyleCnt="4"/>
      <dgm:spPr/>
    </dgm:pt>
    <dgm:pt modelId="{548E65A7-9ADC-4D4E-AC11-A7E81074A023}" type="pres">
      <dgm:prSet presAssocID="{D4948EE9-B40F-9045-99AE-DAF229DDF144}" presName="connectorText" presStyleLbl="sibTrans2D1" presStyleIdx="3" presStyleCnt="4"/>
      <dgm:spPr/>
    </dgm:pt>
    <dgm:pt modelId="{2FE14A3E-06C0-6343-BABF-B010AD8F1FFF}" type="pres">
      <dgm:prSet presAssocID="{F8FBBBCF-3EDC-9444-BF60-ACD1189F0818}" presName="node" presStyleLbl="node1" presStyleIdx="4" presStyleCnt="5">
        <dgm:presLayoutVars>
          <dgm:bulletEnabled val="1"/>
        </dgm:presLayoutVars>
      </dgm:prSet>
      <dgm:spPr/>
    </dgm:pt>
  </dgm:ptLst>
  <dgm:cxnLst>
    <dgm:cxn modelId="{5FA73DD5-4BC6-F647-B6D3-1E19EF2B4B59}" type="presOf" srcId="{2F868951-0C05-9349-A387-D15B280EB4D2}" destId="{96D66F36-97AB-F44A-9E03-D71329B89E3A}" srcOrd="0" destOrd="0" presId="urn:microsoft.com/office/officeart/2005/8/layout/process5"/>
    <dgm:cxn modelId="{1C0623DC-5D8D-034E-A2E5-3C9AF1377EC4}" type="presOf" srcId="{99823E2D-6306-374E-96A7-BF75E4FF73FC}" destId="{076A00F7-384C-CE44-9629-99177EA631AF}" srcOrd="0" destOrd="0" presId="urn:microsoft.com/office/officeart/2005/8/layout/process5"/>
    <dgm:cxn modelId="{1B4A789C-4C57-6E4B-B6B0-94F0666FF890}" type="presOf" srcId="{DBFEAADD-B0D7-D741-8B80-BDCA45E49CAB}" destId="{F5734082-0D2B-BF44-BEF8-6AEC31D4F59A}" srcOrd="1" destOrd="0" presId="urn:microsoft.com/office/officeart/2005/8/layout/process5"/>
    <dgm:cxn modelId="{4F8FBCE5-3C10-C549-BF95-B1988FF51F89}" type="presOf" srcId="{DBFEAADD-B0D7-D741-8B80-BDCA45E49CAB}" destId="{4AF0E311-C71B-224D-BBE4-4C3CAD892C62}" srcOrd="0" destOrd="0" presId="urn:microsoft.com/office/officeart/2005/8/layout/process5"/>
    <dgm:cxn modelId="{06B01622-3D32-464C-A5F6-417C69DFE81C}" srcId="{2F868951-0C05-9349-A387-D15B280EB4D2}" destId="{CE3B6FEA-1D35-BC45-8C47-3C0F384ECC62}" srcOrd="1" destOrd="0" parTransId="{05342369-F482-6F4D-94AD-89299EEE1757}" sibTransId="{B00E9531-C7A2-A642-80FA-F1B4EAB1F84F}"/>
    <dgm:cxn modelId="{9FC8E44D-E3CF-6745-8C69-42998B93400E}" type="presOf" srcId="{9C7C0AE5-3FBF-6741-B709-5538D242EF93}" destId="{8864E8C7-C564-4B4B-8908-FFCEE364CE9A}" srcOrd="1" destOrd="0" presId="urn:microsoft.com/office/officeart/2005/8/layout/process5"/>
    <dgm:cxn modelId="{E036AD47-D64B-9044-941F-04811D3890BB}" type="presOf" srcId="{D4948EE9-B40F-9045-99AE-DAF229DDF144}" destId="{548E65A7-9ADC-4D4E-AC11-A7E81074A023}" srcOrd="1" destOrd="0" presId="urn:microsoft.com/office/officeart/2005/8/layout/process5"/>
    <dgm:cxn modelId="{4A297F41-073B-A047-A902-074952C36F89}" srcId="{2F868951-0C05-9349-A387-D15B280EB4D2}" destId="{6E5B886E-0587-A541-B1F5-D8F0042B8F6B}" srcOrd="2" destOrd="0" parTransId="{91CBFE18-10D0-AD44-8C90-19AF9E8ED922}" sibTransId="{9C7C0AE5-3FBF-6741-B709-5538D242EF93}"/>
    <dgm:cxn modelId="{241376F8-EA8F-5747-AB63-D79D8F024FD2}" type="presOf" srcId="{6E5B886E-0587-A541-B1F5-D8F0042B8F6B}" destId="{A4C830F0-F274-8642-8CFD-437E7D86BED6}" srcOrd="0" destOrd="0" presId="urn:microsoft.com/office/officeart/2005/8/layout/process5"/>
    <dgm:cxn modelId="{94D9E0F6-D04D-954F-9655-0A3E8FAAADB7}" type="presOf" srcId="{9C7C0AE5-3FBF-6741-B709-5538D242EF93}" destId="{A2F470A7-986E-3147-A6DB-67DADAD69A3C}" srcOrd="0" destOrd="0" presId="urn:microsoft.com/office/officeart/2005/8/layout/process5"/>
    <dgm:cxn modelId="{91459350-6172-7249-AF30-CDA428CCB80E}" type="presOf" srcId="{D706A3E6-FF6B-724F-A01D-FCC97F53B685}" destId="{D1441A28-0157-E44D-A800-81560D9F249D}" srcOrd="0" destOrd="0" presId="urn:microsoft.com/office/officeart/2005/8/layout/process5"/>
    <dgm:cxn modelId="{365B481C-6D65-024E-B1AE-C8712B51EA61}" type="presOf" srcId="{F8FBBBCF-3EDC-9444-BF60-ACD1189F0818}" destId="{2FE14A3E-06C0-6343-BABF-B010AD8F1FFF}" srcOrd="0" destOrd="0" presId="urn:microsoft.com/office/officeart/2005/8/layout/process5"/>
    <dgm:cxn modelId="{E92A4400-7BA8-0F41-B997-13B01EEF3818}" type="presOf" srcId="{CE3B6FEA-1D35-BC45-8C47-3C0F384ECC62}" destId="{931D8BB9-C0BF-3F4E-8DFA-D15652434F2D}" srcOrd="0" destOrd="0" presId="urn:microsoft.com/office/officeart/2005/8/layout/process5"/>
    <dgm:cxn modelId="{8C5D6022-B1DF-C248-9CE5-125138D45387}" srcId="{2F868951-0C05-9349-A387-D15B280EB4D2}" destId="{99823E2D-6306-374E-96A7-BF75E4FF73FC}" srcOrd="3" destOrd="0" parTransId="{CCB1F6B9-9C89-584D-B3C0-311E9CF3C589}" sibTransId="{D4948EE9-B40F-9045-99AE-DAF229DDF144}"/>
    <dgm:cxn modelId="{7BE133B7-0F66-B34A-ACC3-2BE4F6575A8E}" type="presOf" srcId="{B00E9531-C7A2-A642-80FA-F1B4EAB1F84F}" destId="{FE10E00A-A21B-4246-B191-6175E6F005DB}" srcOrd="0" destOrd="0" presId="urn:microsoft.com/office/officeart/2005/8/layout/process5"/>
    <dgm:cxn modelId="{F25A5BB5-AA0E-F246-81CB-840F9116EDB2}" type="presOf" srcId="{D4948EE9-B40F-9045-99AE-DAF229DDF144}" destId="{F9085E7B-DE8B-0449-AD54-2C3F8D9AC310}" srcOrd="0" destOrd="0" presId="urn:microsoft.com/office/officeart/2005/8/layout/process5"/>
    <dgm:cxn modelId="{F376A24E-0505-D342-A30F-7CAD9C2CC481}" type="presOf" srcId="{B00E9531-C7A2-A642-80FA-F1B4EAB1F84F}" destId="{3F172DA5-88A3-F041-B87B-06DD4C3B9A42}" srcOrd="1" destOrd="0" presId="urn:microsoft.com/office/officeart/2005/8/layout/process5"/>
    <dgm:cxn modelId="{18E14EB4-4BCF-194B-9CE9-29073D22CE00}" srcId="{2F868951-0C05-9349-A387-D15B280EB4D2}" destId="{D706A3E6-FF6B-724F-A01D-FCC97F53B685}" srcOrd="0" destOrd="0" parTransId="{BEE6F715-E588-6840-80C1-7E7D1B6A4B9C}" sibTransId="{DBFEAADD-B0D7-D741-8B80-BDCA45E49CAB}"/>
    <dgm:cxn modelId="{FD9B59DC-956D-8B4E-B6F4-D5D2E1FB7A94}" srcId="{2F868951-0C05-9349-A387-D15B280EB4D2}" destId="{F8FBBBCF-3EDC-9444-BF60-ACD1189F0818}" srcOrd="4" destOrd="0" parTransId="{390FA0C9-4C8F-664A-8FCE-E2D5E5E78B96}" sibTransId="{06A465F2-855C-734A-B799-657A513790B4}"/>
    <dgm:cxn modelId="{C8DD47C6-5E44-6C4F-B0E7-F819C3242845}" type="presParOf" srcId="{96D66F36-97AB-F44A-9E03-D71329B89E3A}" destId="{D1441A28-0157-E44D-A800-81560D9F249D}" srcOrd="0" destOrd="0" presId="urn:microsoft.com/office/officeart/2005/8/layout/process5"/>
    <dgm:cxn modelId="{3C74FAA7-739B-EB4F-8E04-F02183EEC1B8}" type="presParOf" srcId="{96D66F36-97AB-F44A-9E03-D71329B89E3A}" destId="{4AF0E311-C71B-224D-BBE4-4C3CAD892C62}" srcOrd="1" destOrd="0" presId="urn:microsoft.com/office/officeart/2005/8/layout/process5"/>
    <dgm:cxn modelId="{3FD81E39-BCC6-6740-97D7-951A9B69A384}" type="presParOf" srcId="{4AF0E311-C71B-224D-BBE4-4C3CAD892C62}" destId="{F5734082-0D2B-BF44-BEF8-6AEC31D4F59A}" srcOrd="0" destOrd="0" presId="urn:microsoft.com/office/officeart/2005/8/layout/process5"/>
    <dgm:cxn modelId="{A2AF02A3-1E51-9A47-B5F8-9B766E8B01D0}" type="presParOf" srcId="{96D66F36-97AB-F44A-9E03-D71329B89E3A}" destId="{931D8BB9-C0BF-3F4E-8DFA-D15652434F2D}" srcOrd="2" destOrd="0" presId="urn:microsoft.com/office/officeart/2005/8/layout/process5"/>
    <dgm:cxn modelId="{549E8CD7-7D80-C242-ABDC-4152F45024E0}" type="presParOf" srcId="{96D66F36-97AB-F44A-9E03-D71329B89E3A}" destId="{FE10E00A-A21B-4246-B191-6175E6F005DB}" srcOrd="3" destOrd="0" presId="urn:microsoft.com/office/officeart/2005/8/layout/process5"/>
    <dgm:cxn modelId="{80BBD355-6E0F-2F45-AAF4-FFD56A92A1BF}" type="presParOf" srcId="{FE10E00A-A21B-4246-B191-6175E6F005DB}" destId="{3F172DA5-88A3-F041-B87B-06DD4C3B9A42}" srcOrd="0" destOrd="0" presId="urn:microsoft.com/office/officeart/2005/8/layout/process5"/>
    <dgm:cxn modelId="{1654736C-5047-DA45-98D6-55E222D1C0C0}" type="presParOf" srcId="{96D66F36-97AB-F44A-9E03-D71329B89E3A}" destId="{A4C830F0-F274-8642-8CFD-437E7D86BED6}" srcOrd="4" destOrd="0" presId="urn:microsoft.com/office/officeart/2005/8/layout/process5"/>
    <dgm:cxn modelId="{68417BAB-E996-E743-8ED5-B7A43A047600}" type="presParOf" srcId="{96D66F36-97AB-F44A-9E03-D71329B89E3A}" destId="{A2F470A7-986E-3147-A6DB-67DADAD69A3C}" srcOrd="5" destOrd="0" presId="urn:microsoft.com/office/officeart/2005/8/layout/process5"/>
    <dgm:cxn modelId="{C7DE8882-09E9-AC44-A3CF-0A48F882B4F5}" type="presParOf" srcId="{A2F470A7-986E-3147-A6DB-67DADAD69A3C}" destId="{8864E8C7-C564-4B4B-8908-FFCEE364CE9A}" srcOrd="0" destOrd="0" presId="urn:microsoft.com/office/officeart/2005/8/layout/process5"/>
    <dgm:cxn modelId="{79FBD6CB-A39A-D147-9538-B5E9239098F4}" type="presParOf" srcId="{96D66F36-97AB-F44A-9E03-D71329B89E3A}" destId="{076A00F7-384C-CE44-9629-99177EA631AF}" srcOrd="6" destOrd="0" presId="urn:microsoft.com/office/officeart/2005/8/layout/process5"/>
    <dgm:cxn modelId="{2C5F4BCF-E76E-B04A-ABA7-43ACBA0E0B69}" type="presParOf" srcId="{96D66F36-97AB-F44A-9E03-D71329B89E3A}" destId="{F9085E7B-DE8B-0449-AD54-2C3F8D9AC310}" srcOrd="7" destOrd="0" presId="urn:microsoft.com/office/officeart/2005/8/layout/process5"/>
    <dgm:cxn modelId="{9441B057-2F55-3A4A-9726-B2FBC675AC84}" type="presParOf" srcId="{F9085E7B-DE8B-0449-AD54-2C3F8D9AC310}" destId="{548E65A7-9ADC-4D4E-AC11-A7E81074A023}" srcOrd="0" destOrd="0" presId="urn:microsoft.com/office/officeart/2005/8/layout/process5"/>
    <dgm:cxn modelId="{B7449832-51D2-3E4C-B92F-4F80A5DFE185}" type="presParOf" srcId="{96D66F36-97AB-F44A-9E03-D71329B89E3A}" destId="{2FE14A3E-06C0-6343-BABF-B010AD8F1FF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41A28-0157-E44D-A800-81560D9F249D}">
      <dsp:nvSpPr>
        <dsp:cNvPr id="0" name=""/>
        <dsp:cNvSpPr/>
      </dsp:nvSpPr>
      <dsp:spPr>
        <a:xfrm>
          <a:off x="8481" y="972817"/>
          <a:ext cx="2535136" cy="1521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1º</a:t>
          </a:r>
          <a:endParaRPr lang="es-ES_tradnl" sz="2400" kern="1200" dirty="0"/>
        </a:p>
      </dsp:txBody>
      <dsp:txXfrm>
        <a:off x="53032" y="1017368"/>
        <a:ext cx="2446034" cy="1431980"/>
      </dsp:txXfrm>
    </dsp:sp>
    <dsp:sp modelId="{4AF0E311-C71B-224D-BBE4-4C3CAD892C62}">
      <dsp:nvSpPr>
        <dsp:cNvPr id="0" name=""/>
        <dsp:cNvSpPr/>
      </dsp:nvSpPr>
      <dsp:spPr>
        <a:xfrm>
          <a:off x="2766710" y="1419002"/>
          <a:ext cx="537449" cy="6287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/>
        </a:p>
      </dsp:txBody>
      <dsp:txXfrm>
        <a:off x="2766710" y="1544745"/>
        <a:ext cx="376214" cy="377227"/>
      </dsp:txXfrm>
    </dsp:sp>
    <dsp:sp modelId="{931D8BB9-C0BF-3F4E-8DFA-D15652434F2D}">
      <dsp:nvSpPr>
        <dsp:cNvPr id="0" name=""/>
        <dsp:cNvSpPr/>
      </dsp:nvSpPr>
      <dsp:spPr>
        <a:xfrm>
          <a:off x="3557673" y="972817"/>
          <a:ext cx="2535136" cy="1521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2º</a:t>
          </a:r>
          <a:endParaRPr lang="es-ES_tradnl" sz="2400" kern="1200" dirty="0"/>
        </a:p>
      </dsp:txBody>
      <dsp:txXfrm>
        <a:off x="3602224" y="1017368"/>
        <a:ext cx="2446034" cy="1431980"/>
      </dsp:txXfrm>
    </dsp:sp>
    <dsp:sp modelId="{FE10E00A-A21B-4246-B191-6175E6F005DB}">
      <dsp:nvSpPr>
        <dsp:cNvPr id="0" name=""/>
        <dsp:cNvSpPr/>
      </dsp:nvSpPr>
      <dsp:spPr>
        <a:xfrm>
          <a:off x="6315902" y="1419002"/>
          <a:ext cx="537449" cy="6287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/>
        </a:p>
      </dsp:txBody>
      <dsp:txXfrm>
        <a:off x="6315902" y="1544745"/>
        <a:ext cx="376214" cy="377227"/>
      </dsp:txXfrm>
    </dsp:sp>
    <dsp:sp modelId="{A4C830F0-F274-8642-8CFD-437E7D86BED6}">
      <dsp:nvSpPr>
        <dsp:cNvPr id="0" name=""/>
        <dsp:cNvSpPr/>
      </dsp:nvSpPr>
      <dsp:spPr>
        <a:xfrm>
          <a:off x="7106865" y="972817"/>
          <a:ext cx="2535136" cy="1521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3º</a:t>
          </a:r>
          <a:endParaRPr lang="es-ES_tradnl" sz="2400" kern="1200" dirty="0"/>
        </a:p>
      </dsp:txBody>
      <dsp:txXfrm>
        <a:off x="7151416" y="1017368"/>
        <a:ext cx="2446034" cy="1431980"/>
      </dsp:txXfrm>
    </dsp:sp>
    <dsp:sp modelId="{A2F470A7-986E-3147-A6DB-67DADAD69A3C}">
      <dsp:nvSpPr>
        <dsp:cNvPr id="0" name=""/>
        <dsp:cNvSpPr/>
      </dsp:nvSpPr>
      <dsp:spPr>
        <a:xfrm rot="5400000">
          <a:off x="8105709" y="2671359"/>
          <a:ext cx="537449" cy="6287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/>
        </a:p>
      </dsp:txBody>
      <dsp:txXfrm rot="-5400000">
        <a:off x="8185821" y="2716991"/>
        <a:ext cx="377227" cy="376214"/>
      </dsp:txXfrm>
    </dsp:sp>
    <dsp:sp modelId="{076A00F7-384C-CE44-9629-99177EA631AF}">
      <dsp:nvSpPr>
        <dsp:cNvPr id="0" name=""/>
        <dsp:cNvSpPr/>
      </dsp:nvSpPr>
      <dsp:spPr>
        <a:xfrm>
          <a:off x="7106865" y="3507954"/>
          <a:ext cx="2535136" cy="1521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4º</a:t>
          </a:r>
          <a:endParaRPr lang="es-ES_tradnl" sz="2400" kern="1200" dirty="0"/>
        </a:p>
      </dsp:txBody>
      <dsp:txXfrm>
        <a:off x="7151416" y="3552505"/>
        <a:ext cx="2446034" cy="1431980"/>
      </dsp:txXfrm>
    </dsp:sp>
    <dsp:sp modelId="{F9085E7B-DE8B-0449-AD54-2C3F8D9AC310}">
      <dsp:nvSpPr>
        <dsp:cNvPr id="0" name=""/>
        <dsp:cNvSpPr/>
      </dsp:nvSpPr>
      <dsp:spPr>
        <a:xfrm rot="10800000">
          <a:off x="6346324" y="3954138"/>
          <a:ext cx="537449" cy="62871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100" kern="1200"/>
        </a:p>
      </dsp:txBody>
      <dsp:txXfrm rot="10800000">
        <a:off x="6507559" y="4079881"/>
        <a:ext cx="376214" cy="377227"/>
      </dsp:txXfrm>
    </dsp:sp>
    <dsp:sp modelId="{2FE14A3E-06C0-6343-BABF-B010AD8F1FFF}">
      <dsp:nvSpPr>
        <dsp:cNvPr id="0" name=""/>
        <dsp:cNvSpPr/>
      </dsp:nvSpPr>
      <dsp:spPr>
        <a:xfrm>
          <a:off x="3557673" y="3507954"/>
          <a:ext cx="2535136" cy="1521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5º</a:t>
          </a:r>
          <a:endParaRPr lang="es-ES_tradnl" sz="2400" kern="1200" dirty="0"/>
        </a:p>
      </dsp:txBody>
      <dsp:txXfrm>
        <a:off x="3602224" y="3552505"/>
        <a:ext cx="2446034" cy="1431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D09BD-D5E9-9549-B0A3-D1C08AF7D57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F7B1-2F91-BE4E-B38F-5CA792EA624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9505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008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041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1382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4576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623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6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241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269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740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386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4031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86572-1573-DA43-8948-79D15CEDF76A}" type="datetimeFigureOut">
              <a:rPr lang="es-ES_tradnl" smtClean="0"/>
              <a:t>18/5/21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9613-8F24-B840-87F4-E42255A0C82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9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5001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91" y="2004136"/>
            <a:ext cx="7093501" cy="4351338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2229" y="1876852"/>
            <a:ext cx="4488194" cy="566097"/>
          </a:xfrm>
          <a:gradFill flip="none" rotWithShape="1">
            <a:gsLst>
              <a:gs pos="0">
                <a:srgbClr val="1AB3A8">
                  <a:shade val="30000"/>
                  <a:satMod val="115000"/>
                </a:srgbClr>
              </a:gs>
              <a:gs pos="50000">
                <a:srgbClr val="1AB3A8">
                  <a:shade val="67500"/>
                  <a:satMod val="115000"/>
                </a:srgbClr>
              </a:gs>
              <a:gs pos="100000">
                <a:srgbClr val="1AB3A8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anchor="ctr">
            <a:normAutofit fontScale="90000"/>
          </a:bodyPr>
          <a:lstStyle/>
          <a:p>
            <a:r>
              <a:rPr lang="es-ES_tradnl" smtClean="0">
                <a:solidFill>
                  <a:srgbClr val="FFC000"/>
                </a:solidFill>
                <a:latin typeface="Damascus" charset="-78"/>
                <a:ea typeface="Damascus" charset="-78"/>
                <a:cs typeface="Damascus" charset="-78"/>
              </a:rPr>
              <a:t>Programar </a:t>
            </a:r>
            <a:r>
              <a:rPr lang="es-ES_tradnl" dirty="0" smtClean="0">
                <a:solidFill>
                  <a:srgbClr val="FFC000"/>
                </a:solidFill>
                <a:latin typeface="Damascus" charset="-78"/>
                <a:ea typeface="Damascus" charset="-78"/>
                <a:cs typeface="Damascus" charset="-78"/>
              </a:rPr>
              <a:t>en pareja</a:t>
            </a:r>
            <a:endParaRPr lang="es-ES_tradnl" dirty="0">
              <a:solidFill>
                <a:srgbClr val="FFC000"/>
              </a:solidFill>
              <a:latin typeface="Damascus" charset="-78"/>
              <a:ea typeface="Damascus" charset="-78"/>
              <a:cs typeface="Damascus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490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20" y="1825625"/>
            <a:ext cx="7810560" cy="4351338"/>
          </a:xfr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190720" y="1124684"/>
            <a:ext cx="6216301" cy="714589"/>
          </a:xfrm>
          <a:solidFill>
            <a:srgbClr val="FFB014"/>
          </a:solidFill>
        </p:spPr>
        <p:txBody>
          <a:bodyPr anchor="ctr">
            <a:normAutofit/>
          </a:bodyPr>
          <a:lstStyle/>
          <a:p>
            <a:pPr algn="ctr"/>
            <a:r>
              <a:rPr lang="es-ES_tradnl" dirty="0" smtClean="0">
                <a:solidFill>
                  <a:srgbClr val="1AB3A8"/>
                </a:solidFill>
                <a:latin typeface="Damascus" charset="-78"/>
                <a:ea typeface="Damascus" charset="-78"/>
                <a:cs typeface="Damascus" charset="-78"/>
              </a:rPr>
              <a:t>Crear una historia</a:t>
            </a:r>
            <a:endParaRPr lang="es-ES_tradnl" dirty="0">
              <a:solidFill>
                <a:srgbClr val="1AB3A8"/>
              </a:solidFill>
              <a:latin typeface="Damascus" charset="-78"/>
              <a:ea typeface="Damascus" charset="-78"/>
              <a:cs typeface="Damascus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38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472266" y="0"/>
            <a:ext cx="5454302" cy="846161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dirty="0" err="1" smtClean="0">
                <a:solidFill>
                  <a:schemeClr val="bg1"/>
                </a:solidFill>
                <a:latin typeface="Damascus" charset="-78"/>
                <a:ea typeface="Damascus" charset="-78"/>
                <a:cs typeface="Damascus" charset="-78"/>
              </a:rPr>
              <a:t>Loops</a:t>
            </a:r>
            <a:endParaRPr lang="es-ES_tradnl" dirty="0">
              <a:solidFill>
                <a:schemeClr val="bg1"/>
              </a:solidFill>
              <a:latin typeface="Damascus" charset="-78"/>
              <a:ea typeface="Damascus" charset="-78"/>
              <a:cs typeface="Damascus" charset="-78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8689" r="33528" b="7728"/>
          <a:stretch/>
        </p:blipFill>
        <p:spPr>
          <a:xfrm>
            <a:off x="2472266" y="846161"/>
            <a:ext cx="5454302" cy="38414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9"/>
          <a:stretch/>
        </p:blipFill>
        <p:spPr>
          <a:xfrm>
            <a:off x="4677171" y="2486221"/>
            <a:ext cx="3249398" cy="220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439332"/>
            <a:ext cx="7339173" cy="409786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324099" y="513711"/>
            <a:ext cx="7339173" cy="925622"/>
          </a:xfrm>
          <a:prstGeom prst="rect">
            <a:avLst/>
          </a:prstGeom>
          <a:solidFill>
            <a:srgbClr val="FF0000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dirty="0" smtClean="0">
                <a:solidFill>
                  <a:schemeClr val="bg1"/>
                </a:solidFill>
                <a:latin typeface="Damascus" charset="-78"/>
                <a:ea typeface="Damascus" charset="-78"/>
                <a:cs typeface="Damascus" charset="-78"/>
              </a:rPr>
              <a:t>Programar</a:t>
            </a:r>
            <a:endParaRPr lang="es-ES_tradnl" dirty="0">
              <a:solidFill>
                <a:schemeClr val="bg1"/>
              </a:solidFill>
              <a:latin typeface="Damascus" charset="-78"/>
              <a:ea typeface="Damascus" charset="-78"/>
              <a:cs typeface="Damascus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003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63625657"/>
              </p:ext>
            </p:extLst>
          </p:nvPr>
        </p:nvGraphicFramePr>
        <p:xfrm>
          <a:off x="1554328" y="856145"/>
          <a:ext cx="9650484" cy="600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900752" y="989463"/>
            <a:ext cx="10686197" cy="533627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5527343" y="436728"/>
            <a:ext cx="177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Juego en el patio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75249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17</Words>
  <Application>Microsoft Macintosh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Damascus</vt:lpstr>
      <vt:lpstr>Arial</vt:lpstr>
      <vt:lpstr>Tema de Office</vt:lpstr>
      <vt:lpstr>Presentación de PowerPoint</vt:lpstr>
      <vt:lpstr>Programar en pareja</vt:lpstr>
      <vt:lpstr>Crear una historia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am.trisotti@gmail.com</dc:creator>
  <cp:lastModifiedBy>am.trisotti@gmail.com</cp:lastModifiedBy>
  <cp:revision>8</cp:revision>
  <dcterms:created xsi:type="dcterms:W3CDTF">2021-05-18T12:22:56Z</dcterms:created>
  <dcterms:modified xsi:type="dcterms:W3CDTF">2021-05-18T18:23:19Z</dcterms:modified>
</cp:coreProperties>
</file>