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9720263" cy="7559675"/>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31"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32"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34"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35"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36"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37"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39"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40"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41"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42"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43"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44"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52"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54"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56"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57"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61"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62"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63"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0"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65"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66"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67"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69"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0"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1"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73"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4"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76"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7"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8"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79"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81"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82"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83"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84"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85"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86"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98"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00"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02"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03"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2"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07"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08"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09"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11"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12"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13"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15"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16"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17"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19"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0"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22"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3"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4"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5"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27"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8"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29"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30"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31"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32"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44"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46"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4"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5"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48"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49"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1"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53"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54"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55"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57"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58"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59"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61"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62"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63"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65"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66"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68"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69"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0"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1"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73"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4"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5"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6"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7"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78"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9"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90"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92"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94"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195"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7"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99"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0"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1"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03"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4"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5"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07"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8"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9"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11"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12"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14"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15"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16"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17"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19"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20"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21"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22"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23"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24"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4"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35" name="PlaceHolder 2"/>
          <p:cNvSpPr>
            <a:spLocks noGrp="1"/>
          </p:cNvSpPr>
          <p:nvPr>
            <p:ph type="subTitle"/>
          </p:nvPr>
        </p:nvSpPr>
        <p:spPr>
          <a:xfrm>
            <a:off x="486000" y="1768680"/>
            <a:ext cx="8747640" cy="438408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37" name="PlaceHolder 2"/>
          <p:cNvSpPr>
            <a:spLocks noGrp="1"/>
          </p:cNvSpPr>
          <p:nvPr>
            <p:ph type="body"/>
          </p:nvPr>
        </p:nvSpPr>
        <p:spPr>
          <a:xfrm>
            <a:off x="486000" y="1768680"/>
            <a:ext cx="874764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39"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40"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2" name="PlaceHolder 1"/>
          <p:cNvSpPr>
            <a:spLocks noGrp="1"/>
          </p:cNvSpPr>
          <p:nvPr>
            <p:ph type="subTitle"/>
          </p:nvPr>
        </p:nvSpPr>
        <p:spPr>
          <a:xfrm>
            <a:off x="486000" y="301320"/>
            <a:ext cx="8747640" cy="5850360"/>
          </a:xfrm>
          <a:prstGeom prst="rect">
            <a:avLst/>
          </a:prstGeom>
        </p:spPr>
        <p:txBody>
          <a:bodyPr lIns="0" tIns="0" rIns="0" bIns="0" anchor="ctr">
            <a:noAutofit/>
          </a:bodyPr>
          <a:lstStyle/>
          <a:p>
            <a:pPr algn="ctr"/>
            <a:endParaRPr lang="es-CL"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44"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45"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46"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48"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49"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50"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52"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53"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54"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19"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0" name="PlaceHolder 3"/>
          <p:cNvSpPr>
            <a:spLocks noGrp="1"/>
          </p:cNvSpPr>
          <p:nvPr>
            <p:ph type="body"/>
          </p:nvPr>
        </p:nvSpPr>
        <p:spPr>
          <a:xfrm>
            <a:off x="496836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1"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56" name="PlaceHolder 2"/>
          <p:cNvSpPr>
            <a:spLocks noGrp="1"/>
          </p:cNvSpPr>
          <p:nvPr>
            <p:ph type="body"/>
          </p:nvPr>
        </p:nvSpPr>
        <p:spPr>
          <a:xfrm>
            <a:off x="486000" y="176868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57" name="PlaceHolder 3"/>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59"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0"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1" name="PlaceHolder 4"/>
          <p:cNvSpPr>
            <a:spLocks noGrp="1"/>
          </p:cNvSpPr>
          <p:nvPr>
            <p:ph type="body"/>
          </p:nvPr>
        </p:nvSpPr>
        <p:spPr>
          <a:xfrm>
            <a:off x="48600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2" name="PlaceHolder 5"/>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64" name="PlaceHolder 2"/>
          <p:cNvSpPr>
            <a:spLocks noGrp="1"/>
          </p:cNvSpPr>
          <p:nvPr>
            <p:ph type="body"/>
          </p:nvPr>
        </p:nvSpPr>
        <p:spPr>
          <a:xfrm>
            <a:off x="48600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5" name="PlaceHolder 3"/>
          <p:cNvSpPr>
            <a:spLocks noGrp="1"/>
          </p:cNvSpPr>
          <p:nvPr>
            <p:ph type="body"/>
          </p:nvPr>
        </p:nvSpPr>
        <p:spPr>
          <a:xfrm>
            <a:off x="344376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6" name="PlaceHolder 4"/>
          <p:cNvSpPr>
            <a:spLocks noGrp="1"/>
          </p:cNvSpPr>
          <p:nvPr>
            <p:ph type="body"/>
          </p:nvPr>
        </p:nvSpPr>
        <p:spPr>
          <a:xfrm>
            <a:off x="6401880" y="176868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7" name="PlaceHolder 5"/>
          <p:cNvSpPr>
            <a:spLocks noGrp="1"/>
          </p:cNvSpPr>
          <p:nvPr>
            <p:ph type="body"/>
          </p:nvPr>
        </p:nvSpPr>
        <p:spPr>
          <a:xfrm>
            <a:off x="48600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8" name="PlaceHolder 6"/>
          <p:cNvSpPr>
            <a:spLocks noGrp="1"/>
          </p:cNvSpPr>
          <p:nvPr>
            <p:ph type="body"/>
          </p:nvPr>
        </p:nvSpPr>
        <p:spPr>
          <a:xfrm>
            <a:off x="344376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69" name="PlaceHolder 7"/>
          <p:cNvSpPr>
            <a:spLocks noGrp="1"/>
          </p:cNvSpPr>
          <p:nvPr>
            <p:ph type="body"/>
          </p:nvPr>
        </p:nvSpPr>
        <p:spPr>
          <a:xfrm>
            <a:off x="6401880" y="4058640"/>
            <a:ext cx="2816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3" name="PlaceHolder 2"/>
          <p:cNvSpPr>
            <a:spLocks noGrp="1"/>
          </p:cNvSpPr>
          <p:nvPr>
            <p:ph type="body"/>
          </p:nvPr>
        </p:nvSpPr>
        <p:spPr>
          <a:xfrm>
            <a:off x="486000" y="1768680"/>
            <a:ext cx="4268520" cy="43840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4"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5" name="PlaceHolder 4"/>
          <p:cNvSpPr>
            <a:spLocks noGrp="1"/>
          </p:cNvSpPr>
          <p:nvPr>
            <p:ph type="body"/>
          </p:nvPr>
        </p:nvSpPr>
        <p:spPr>
          <a:xfrm>
            <a:off x="4968360" y="405864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86000" y="301320"/>
            <a:ext cx="8747640" cy="1261800"/>
          </a:xfrm>
          <a:prstGeom prst="rect">
            <a:avLst/>
          </a:prstGeom>
        </p:spPr>
        <p:txBody>
          <a:bodyPr lIns="0" tIns="0" rIns="0" bIns="0" anchor="ctr">
            <a:noAutofit/>
          </a:bodyPr>
          <a:lstStyle/>
          <a:p>
            <a:endParaRPr lang="es-CL" sz="1400" b="0" strike="noStrike" spc="-1">
              <a:solidFill>
                <a:srgbClr val="000000"/>
              </a:solidFill>
              <a:latin typeface="Arial"/>
            </a:endParaRPr>
          </a:p>
        </p:txBody>
      </p:sp>
      <p:sp>
        <p:nvSpPr>
          <p:cNvPr id="27" name="PlaceHolder 2"/>
          <p:cNvSpPr>
            <a:spLocks noGrp="1"/>
          </p:cNvSpPr>
          <p:nvPr>
            <p:ph type="body"/>
          </p:nvPr>
        </p:nvSpPr>
        <p:spPr>
          <a:xfrm>
            <a:off x="48600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8" name="PlaceHolder 3"/>
          <p:cNvSpPr>
            <a:spLocks noGrp="1"/>
          </p:cNvSpPr>
          <p:nvPr>
            <p:ph type="body"/>
          </p:nvPr>
        </p:nvSpPr>
        <p:spPr>
          <a:xfrm>
            <a:off x="4968360" y="1768680"/>
            <a:ext cx="4268520" cy="2090880"/>
          </a:xfrm>
          <a:prstGeom prst="rect">
            <a:avLst/>
          </a:prstGeom>
        </p:spPr>
        <p:txBody>
          <a:bodyPr lIns="0" tIns="0" rIns="0" bIns="0">
            <a:normAutofit/>
          </a:bodyPr>
          <a:lstStyle/>
          <a:p>
            <a:endParaRPr lang="es-CL" sz="1400" b="0" strike="noStrike" spc="-1">
              <a:solidFill>
                <a:srgbClr val="000000"/>
              </a:solidFill>
              <a:latin typeface="Arial"/>
            </a:endParaRPr>
          </a:p>
        </p:txBody>
      </p:sp>
      <p:sp>
        <p:nvSpPr>
          <p:cNvPr id="29" name="PlaceHolder 4"/>
          <p:cNvSpPr>
            <a:spLocks noGrp="1"/>
          </p:cNvSpPr>
          <p:nvPr>
            <p:ph type="body"/>
          </p:nvPr>
        </p:nvSpPr>
        <p:spPr>
          <a:xfrm>
            <a:off x="486000" y="4058640"/>
            <a:ext cx="8747640" cy="2090880"/>
          </a:xfrm>
          <a:prstGeom prst="rect">
            <a:avLst/>
          </a:prstGeom>
        </p:spPr>
        <p:txBody>
          <a:bodyPr lIns="0" tIns="0" rIns="0" bIns="0">
            <a:normAutofit/>
          </a:bodyPr>
          <a:lstStyle/>
          <a:p>
            <a:endParaRPr lang="es-CL"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CustomShape 1"/>
          <p:cNvSpPr/>
          <p:nvPr/>
        </p:nvSpPr>
        <p:spPr>
          <a:xfrm>
            <a:off x="270720" y="1747440"/>
            <a:ext cx="9346320" cy="5675400"/>
          </a:xfrm>
          <a:prstGeom prst="round1Rect">
            <a:avLst>
              <a:gd name="adj" fmla="val 15350"/>
            </a:avLst>
          </a:prstGeom>
          <a:solidFill>
            <a:srgbClr val="29754D">
              <a:alpha val="30000"/>
            </a:srgbClr>
          </a:solid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0" name="CustomShape 2"/>
          <p:cNvSpPr/>
          <p:nvPr/>
        </p:nvSpPr>
        <p:spPr>
          <a:xfrm>
            <a:off x="436320" y="6464160"/>
            <a:ext cx="7891560" cy="680040"/>
          </a:xfrm>
          <a:prstGeom prst="roundRect">
            <a:avLst>
              <a:gd name="adj" fmla="val 19335"/>
            </a:avLst>
          </a:prstGeom>
          <a:solidFill>
            <a:srgbClr val="8EB99F"/>
          </a:solidFill>
          <a:ln>
            <a:noFill/>
          </a:ln>
        </p:spPr>
        <p:style>
          <a:lnRef idx="0">
            <a:scrgbClr r="0" g="0" b="0"/>
          </a:lnRef>
          <a:fillRef idx="0">
            <a:scrgbClr r="0" g="0" b="0"/>
          </a:fillRef>
          <a:effectRef idx="0">
            <a:scrgbClr r="0" g="0" b="0"/>
          </a:effectRef>
          <a:fontRef idx="minor"/>
        </p:style>
      </p:sp>
      <p:pic>
        <p:nvPicPr>
          <p:cNvPr id="2" name="Imagen 15"/>
          <p:cNvPicPr/>
          <p:nvPr/>
        </p:nvPicPr>
        <p:blipFill>
          <a:blip r:embed="rId14"/>
          <a:stretch/>
        </p:blipFill>
        <p:spPr>
          <a:xfrm>
            <a:off x="8272440" y="1222200"/>
            <a:ext cx="1079640" cy="241560"/>
          </a:xfrm>
          <a:prstGeom prst="rect">
            <a:avLst/>
          </a:prstGeom>
          <a:ln>
            <a:noFill/>
          </a:ln>
        </p:spPr>
      </p:pic>
      <p:pic>
        <p:nvPicPr>
          <p:cNvPr id="3" name="Imagen 16"/>
          <p:cNvPicPr/>
          <p:nvPr/>
        </p:nvPicPr>
        <p:blipFill>
          <a:blip r:embed="rId15"/>
          <a:stretch/>
        </p:blipFill>
        <p:spPr>
          <a:xfrm>
            <a:off x="8272440" y="418680"/>
            <a:ext cx="1079640" cy="664560"/>
          </a:xfrm>
          <a:prstGeom prst="rect">
            <a:avLst/>
          </a:prstGeom>
          <a:ln>
            <a:noFill/>
          </a:ln>
        </p:spPr>
      </p:pic>
      <p:pic>
        <p:nvPicPr>
          <p:cNvPr id="4" name="Google Shape;12;p23"/>
          <p:cNvPicPr/>
          <p:nvPr/>
        </p:nvPicPr>
        <p:blipFill>
          <a:blip r:embed="rId16"/>
          <a:stretch/>
        </p:blipFill>
        <p:spPr>
          <a:xfrm>
            <a:off x="8521560" y="6387120"/>
            <a:ext cx="830160" cy="755640"/>
          </a:xfrm>
          <a:prstGeom prst="rect">
            <a:avLst/>
          </a:prstGeom>
          <a:ln>
            <a:noFill/>
          </a:ln>
        </p:spPr>
      </p:pic>
      <p:pic>
        <p:nvPicPr>
          <p:cNvPr id="5" name="Imagen 14"/>
          <p:cNvPicPr/>
          <p:nvPr/>
        </p:nvPicPr>
        <p:blipFill>
          <a:blip r:embed="rId17"/>
          <a:stretch/>
        </p:blipFill>
        <p:spPr>
          <a:xfrm>
            <a:off x="433440" y="419760"/>
            <a:ext cx="4210560" cy="680040"/>
          </a:xfrm>
          <a:prstGeom prst="rect">
            <a:avLst/>
          </a:prstGeom>
          <a:ln>
            <a:noFill/>
          </a:ln>
        </p:spPr>
      </p:pic>
      <p:pic>
        <p:nvPicPr>
          <p:cNvPr id="6" name="Imagen 18"/>
          <p:cNvPicPr/>
          <p:nvPr/>
        </p:nvPicPr>
        <p:blipFill>
          <a:blip r:embed="rId18"/>
          <a:stretch/>
        </p:blipFill>
        <p:spPr>
          <a:xfrm>
            <a:off x="433440" y="6464160"/>
            <a:ext cx="690120" cy="680040"/>
          </a:xfrm>
          <a:prstGeom prst="rect">
            <a:avLst/>
          </a:prstGeom>
          <a:ln>
            <a:noFill/>
          </a:ln>
        </p:spPr>
      </p:pic>
      <p:sp>
        <p:nvSpPr>
          <p:cNvPr id="7" name="PlaceHolder 3"/>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8" name="PlaceHolder 4"/>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Imagen 3"/>
          <p:cNvPicPr/>
          <p:nvPr/>
        </p:nvPicPr>
        <p:blipFill>
          <a:blip r:embed="rId14"/>
          <a:stretch/>
        </p:blipFill>
        <p:spPr>
          <a:xfrm>
            <a:off x="8272440" y="1222200"/>
            <a:ext cx="1079640" cy="241560"/>
          </a:xfrm>
          <a:prstGeom prst="rect">
            <a:avLst/>
          </a:prstGeom>
          <a:ln>
            <a:noFill/>
          </a:ln>
        </p:spPr>
      </p:pic>
      <p:pic>
        <p:nvPicPr>
          <p:cNvPr id="46" name="Imagen 4"/>
          <p:cNvPicPr/>
          <p:nvPr/>
        </p:nvPicPr>
        <p:blipFill>
          <a:blip r:embed="rId15"/>
          <a:stretch/>
        </p:blipFill>
        <p:spPr>
          <a:xfrm>
            <a:off x="8272440" y="418680"/>
            <a:ext cx="1079640" cy="664560"/>
          </a:xfrm>
          <a:prstGeom prst="rect">
            <a:avLst/>
          </a:prstGeom>
          <a:ln>
            <a:noFill/>
          </a:ln>
        </p:spPr>
      </p:pic>
      <p:pic>
        <p:nvPicPr>
          <p:cNvPr id="47" name="Imagen 6"/>
          <p:cNvPicPr/>
          <p:nvPr/>
        </p:nvPicPr>
        <p:blipFill>
          <a:blip r:embed="rId16"/>
          <a:stretch/>
        </p:blipFill>
        <p:spPr>
          <a:xfrm>
            <a:off x="433440" y="419760"/>
            <a:ext cx="4210560" cy="680040"/>
          </a:xfrm>
          <a:prstGeom prst="rect">
            <a:avLst/>
          </a:prstGeom>
          <a:ln>
            <a:noFill/>
          </a:ln>
        </p:spPr>
      </p:pic>
      <p:sp>
        <p:nvSpPr>
          <p:cNvPr id="48" name="CustomShape 1"/>
          <p:cNvSpPr/>
          <p:nvPr/>
        </p:nvSpPr>
        <p:spPr>
          <a:xfrm>
            <a:off x="243000" y="1756440"/>
            <a:ext cx="9346320" cy="5675400"/>
          </a:xfrm>
          <a:prstGeom prst="round1Rect">
            <a:avLst>
              <a:gd name="adj" fmla="val 15350"/>
            </a:avLst>
          </a:prstGeom>
          <a:solidFill>
            <a:srgbClr val="EEEEEE"/>
          </a:solid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49" name="PlaceHolder 2"/>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50" name="PlaceHolder 3"/>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CustomShape 1"/>
          <p:cNvSpPr/>
          <p:nvPr/>
        </p:nvSpPr>
        <p:spPr>
          <a:xfrm rot="10800000" flipH="1">
            <a:off x="181440" y="822240"/>
            <a:ext cx="9356400" cy="6531120"/>
          </a:xfrm>
          <a:prstGeom prst="round1Rect">
            <a:avLst>
              <a:gd name="adj" fmla="val 15350"/>
            </a:avLst>
          </a:prstGeom>
          <a:solidFill>
            <a:srgbClr val="EFEFEF"/>
          </a:solidFill>
          <a:ln>
            <a:noFill/>
          </a:ln>
        </p:spPr>
        <p:style>
          <a:lnRef idx="0">
            <a:scrgbClr r="0" g="0" b="0"/>
          </a:lnRef>
          <a:fillRef idx="0">
            <a:scrgbClr r="0" g="0" b="0"/>
          </a:fillRef>
          <a:effectRef idx="0">
            <a:scrgbClr r="0" g="0" b="0"/>
          </a:effectRef>
          <a:fontRef idx="minor"/>
        </p:style>
      </p:sp>
      <p:sp>
        <p:nvSpPr>
          <p:cNvPr id="88" name="CustomShape 2"/>
          <p:cNvSpPr/>
          <p:nvPr/>
        </p:nvSpPr>
        <p:spPr>
          <a:xfrm>
            <a:off x="8092080" y="779400"/>
            <a:ext cx="661680" cy="5220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89" name="CustomShape 3"/>
          <p:cNvSpPr/>
          <p:nvPr/>
        </p:nvSpPr>
        <p:spPr>
          <a:xfrm>
            <a:off x="8754120" y="779400"/>
            <a:ext cx="785160" cy="5220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90" name="CustomShape 4"/>
          <p:cNvSpPr/>
          <p:nvPr/>
        </p:nvSpPr>
        <p:spPr>
          <a:xfrm>
            <a:off x="181080" y="181080"/>
            <a:ext cx="7910640" cy="65052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91" name="CustomShape 5"/>
          <p:cNvSpPr/>
          <p:nvPr/>
        </p:nvSpPr>
        <p:spPr>
          <a:xfrm>
            <a:off x="181080" y="6881760"/>
            <a:ext cx="527760" cy="26424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fld id="{3D7462EA-6775-450C-A3F0-1130C6A68A39}"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92" name="CustomShape 6"/>
          <p:cNvSpPr/>
          <p:nvPr/>
        </p:nvSpPr>
        <p:spPr>
          <a:xfrm>
            <a:off x="375840" y="6881760"/>
            <a:ext cx="678636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93" name="CustomShape 7"/>
          <p:cNvSpPr/>
          <p:nvPr/>
        </p:nvSpPr>
        <p:spPr>
          <a:xfrm>
            <a:off x="8443440" y="271080"/>
            <a:ext cx="116640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r>
              <a:rPr lang="es-CL" sz="1200" b="0" strike="noStrike" spc="-1">
                <a:solidFill>
                  <a:srgbClr val="000000"/>
                </a:solidFill>
                <a:latin typeface="Calibri"/>
                <a:ea typeface="Calibri"/>
              </a:rPr>
              <a:t>Actividad 2|</a:t>
            </a:r>
            <a:r>
              <a:rPr lang="es-CL" sz="1600" b="0" strike="noStrike" spc="-1">
                <a:solidFill>
                  <a:srgbClr val="29754D"/>
                </a:solidFill>
                <a:latin typeface="Calibri"/>
                <a:ea typeface="Calibri"/>
              </a:rPr>
              <a:t>3</a:t>
            </a:r>
            <a:endParaRPr lang="es-CL" sz="1600" b="0" strike="noStrike" spc="-1">
              <a:latin typeface="Arial"/>
            </a:endParaRPr>
          </a:p>
        </p:txBody>
      </p:sp>
      <p:sp>
        <p:nvSpPr>
          <p:cNvPr id="94" name="CustomShape 8"/>
          <p:cNvSpPr/>
          <p:nvPr/>
        </p:nvSpPr>
        <p:spPr>
          <a:xfrm>
            <a:off x="442800" y="350280"/>
            <a:ext cx="7441560" cy="3193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Sistemas de Control Domótico</a:t>
            </a:r>
            <a:endParaRPr lang="es-CL" sz="1400" b="0" strike="noStrike" spc="-1">
              <a:latin typeface="Arial"/>
            </a:endParaRPr>
          </a:p>
          <a:p>
            <a:pPr>
              <a:lnSpc>
                <a:spcPct val="80000"/>
              </a:lnSpc>
            </a:pPr>
            <a:endParaRPr lang="es-CL" sz="1400" b="0" strike="noStrike" spc="-1">
              <a:latin typeface="Arial"/>
            </a:endParaRPr>
          </a:p>
        </p:txBody>
      </p:sp>
      <p:sp>
        <p:nvSpPr>
          <p:cNvPr id="95" name="PlaceHolder 9"/>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96" name="PlaceHolder 10"/>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CustomShape 1"/>
          <p:cNvSpPr/>
          <p:nvPr/>
        </p:nvSpPr>
        <p:spPr>
          <a:xfrm rot="10800000" flipH="1">
            <a:off x="181440" y="832680"/>
            <a:ext cx="9357840" cy="1236600"/>
          </a:xfrm>
          <a:prstGeom prst="round1Rect">
            <a:avLst>
              <a:gd name="adj" fmla="val 50000"/>
            </a:avLst>
          </a:prstGeom>
          <a:solidFill>
            <a:schemeClr val="lt2"/>
          </a:solidFill>
          <a:ln>
            <a:noFill/>
          </a:ln>
        </p:spPr>
        <p:style>
          <a:lnRef idx="0">
            <a:scrgbClr r="0" g="0" b="0"/>
          </a:lnRef>
          <a:fillRef idx="0">
            <a:scrgbClr r="0" g="0" b="0"/>
          </a:fillRef>
          <a:effectRef idx="0">
            <a:scrgbClr r="0" g="0" b="0"/>
          </a:effectRef>
          <a:fontRef idx="minor"/>
        </p:style>
      </p:sp>
      <p:sp>
        <p:nvSpPr>
          <p:cNvPr id="134" name="CustomShape 2"/>
          <p:cNvSpPr/>
          <p:nvPr/>
        </p:nvSpPr>
        <p:spPr>
          <a:xfrm>
            <a:off x="8092080" y="779400"/>
            <a:ext cx="661680" cy="5220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35" name="CustomShape 3"/>
          <p:cNvSpPr/>
          <p:nvPr/>
        </p:nvSpPr>
        <p:spPr>
          <a:xfrm>
            <a:off x="8754120" y="779400"/>
            <a:ext cx="785160" cy="5220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36" name="CustomShape 4"/>
          <p:cNvSpPr/>
          <p:nvPr/>
        </p:nvSpPr>
        <p:spPr>
          <a:xfrm>
            <a:off x="181080" y="6881760"/>
            <a:ext cx="527760" cy="26424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fld id="{29BC0BC4-392A-4E5E-AC6A-71AEF26035D5}"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137" name="CustomShape 5"/>
          <p:cNvSpPr/>
          <p:nvPr/>
        </p:nvSpPr>
        <p:spPr>
          <a:xfrm>
            <a:off x="181080" y="181080"/>
            <a:ext cx="7910640" cy="65052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138" name="CustomShape 6"/>
          <p:cNvSpPr/>
          <p:nvPr/>
        </p:nvSpPr>
        <p:spPr>
          <a:xfrm>
            <a:off x="8443440" y="271080"/>
            <a:ext cx="116640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r>
              <a:rPr lang="es-CL" sz="1200" b="0" strike="noStrike" spc="-1">
                <a:solidFill>
                  <a:srgbClr val="000000"/>
                </a:solidFill>
                <a:latin typeface="Calibri"/>
                <a:ea typeface="Calibri"/>
              </a:rPr>
              <a:t>Actividad 2|</a:t>
            </a:r>
            <a:r>
              <a:rPr lang="es-CL" sz="1600" b="0" strike="noStrike" spc="-1">
                <a:solidFill>
                  <a:srgbClr val="29754D"/>
                </a:solidFill>
                <a:latin typeface="Calibri"/>
                <a:ea typeface="Calibri"/>
              </a:rPr>
              <a:t>3</a:t>
            </a:r>
            <a:endParaRPr lang="es-CL" sz="1600" b="0" strike="noStrike" spc="-1">
              <a:latin typeface="Arial"/>
            </a:endParaRPr>
          </a:p>
        </p:txBody>
      </p:sp>
      <p:sp>
        <p:nvSpPr>
          <p:cNvPr id="139" name="CustomShape 7"/>
          <p:cNvSpPr/>
          <p:nvPr/>
        </p:nvSpPr>
        <p:spPr>
          <a:xfrm>
            <a:off x="375840" y="6881760"/>
            <a:ext cx="678636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140" name="CustomShape 8"/>
          <p:cNvSpPr/>
          <p:nvPr/>
        </p:nvSpPr>
        <p:spPr>
          <a:xfrm>
            <a:off x="442800" y="350280"/>
            <a:ext cx="7441560" cy="3193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Sistemas de Control Domótico</a:t>
            </a:r>
            <a:endParaRPr lang="es-CL" sz="1400" b="0" strike="noStrike" spc="-1">
              <a:latin typeface="Arial"/>
            </a:endParaRPr>
          </a:p>
          <a:p>
            <a:pPr>
              <a:lnSpc>
                <a:spcPct val="80000"/>
              </a:lnSpc>
            </a:pPr>
            <a:endParaRPr lang="es-CL" sz="1400" b="0" strike="noStrike" spc="-1">
              <a:latin typeface="Arial"/>
            </a:endParaRPr>
          </a:p>
        </p:txBody>
      </p:sp>
      <p:sp>
        <p:nvSpPr>
          <p:cNvPr id="141" name="PlaceHolder 9"/>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142" name="PlaceHolder 10"/>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 name="CustomShape 1"/>
          <p:cNvSpPr/>
          <p:nvPr/>
        </p:nvSpPr>
        <p:spPr>
          <a:xfrm rot="10800000" flipH="1">
            <a:off x="181440" y="822240"/>
            <a:ext cx="9356400" cy="6531120"/>
          </a:xfrm>
          <a:prstGeom prst="round1Rect">
            <a:avLst>
              <a:gd name="adj" fmla="val 15350"/>
            </a:avLst>
          </a:prstGeom>
          <a:solidFill>
            <a:srgbClr val="D7E3DC"/>
          </a:solidFill>
          <a:ln>
            <a:noFill/>
          </a:ln>
        </p:spPr>
        <p:style>
          <a:lnRef idx="0">
            <a:scrgbClr r="0" g="0" b="0"/>
          </a:lnRef>
          <a:fillRef idx="0">
            <a:scrgbClr r="0" g="0" b="0"/>
          </a:fillRef>
          <a:effectRef idx="0">
            <a:scrgbClr r="0" g="0" b="0"/>
          </a:effectRef>
          <a:fontRef idx="minor"/>
        </p:style>
      </p:sp>
      <p:sp>
        <p:nvSpPr>
          <p:cNvPr id="180" name="CustomShape 2"/>
          <p:cNvSpPr/>
          <p:nvPr/>
        </p:nvSpPr>
        <p:spPr>
          <a:xfrm>
            <a:off x="8092080" y="779400"/>
            <a:ext cx="661680" cy="5220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81" name="CustomShape 3"/>
          <p:cNvSpPr/>
          <p:nvPr/>
        </p:nvSpPr>
        <p:spPr>
          <a:xfrm>
            <a:off x="8754120" y="779400"/>
            <a:ext cx="785160" cy="5220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182" name="CustomShape 4"/>
          <p:cNvSpPr/>
          <p:nvPr/>
        </p:nvSpPr>
        <p:spPr>
          <a:xfrm>
            <a:off x="181080" y="6881760"/>
            <a:ext cx="527760" cy="26424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fld id="{7E0141DA-50DB-4B68-B70F-901A567FE07D}"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183" name="CustomShape 5"/>
          <p:cNvSpPr/>
          <p:nvPr/>
        </p:nvSpPr>
        <p:spPr>
          <a:xfrm>
            <a:off x="181080" y="181080"/>
            <a:ext cx="7910640" cy="650520"/>
          </a:xfrm>
          <a:prstGeom prst="round2SameRect">
            <a:avLst>
              <a:gd name="adj1" fmla="val 16667"/>
              <a:gd name="adj2" fmla="val 0"/>
            </a:avLst>
          </a:prstGeom>
          <a:solidFill>
            <a:srgbClr val="29754D"/>
          </a:solidFill>
          <a:ln>
            <a:noFill/>
          </a:ln>
        </p:spPr>
        <p:style>
          <a:lnRef idx="0">
            <a:scrgbClr r="0" g="0" b="0"/>
          </a:lnRef>
          <a:fillRef idx="0">
            <a:scrgbClr r="0" g="0" b="0"/>
          </a:fillRef>
          <a:effectRef idx="0">
            <a:scrgbClr r="0" g="0" b="0"/>
          </a:effectRef>
          <a:fontRef idx="minor"/>
        </p:style>
      </p:sp>
      <p:sp>
        <p:nvSpPr>
          <p:cNvPr id="184" name="CustomShape 6"/>
          <p:cNvSpPr/>
          <p:nvPr/>
        </p:nvSpPr>
        <p:spPr>
          <a:xfrm>
            <a:off x="375840" y="6881760"/>
            <a:ext cx="678636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185" name="CustomShape 7"/>
          <p:cNvSpPr/>
          <p:nvPr/>
        </p:nvSpPr>
        <p:spPr>
          <a:xfrm>
            <a:off x="442800" y="350280"/>
            <a:ext cx="7441560" cy="3193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90000"/>
              </a:lnSpc>
            </a:pPr>
            <a:r>
              <a:rPr lang="es-CL" sz="1400" b="1" strike="noStrike" spc="-1">
                <a:solidFill>
                  <a:srgbClr val="FFFFFF"/>
                </a:solidFill>
                <a:latin typeface="Calibri"/>
                <a:ea typeface="Calibri"/>
              </a:rPr>
              <a:t>MÓDULO </a:t>
            </a:r>
            <a:r>
              <a:rPr lang="es-CL" sz="1400" b="0" strike="noStrike" spc="-1">
                <a:solidFill>
                  <a:srgbClr val="FFFFFF"/>
                </a:solidFill>
                <a:latin typeface="Calibri"/>
                <a:ea typeface="Calibri"/>
              </a:rPr>
              <a:t>Sistemas de Control Domótico</a:t>
            </a:r>
            <a:endParaRPr lang="es-CL" sz="1400" b="0" strike="noStrike" spc="-1">
              <a:latin typeface="Arial"/>
            </a:endParaRPr>
          </a:p>
          <a:p>
            <a:pPr>
              <a:lnSpc>
                <a:spcPct val="80000"/>
              </a:lnSpc>
            </a:pPr>
            <a:endParaRPr lang="es-CL" sz="1400" b="0" strike="noStrike" spc="-1">
              <a:latin typeface="Arial"/>
            </a:endParaRPr>
          </a:p>
        </p:txBody>
      </p:sp>
      <p:sp>
        <p:nvSpPr>
          <p:cNvPr id="186" name="CustomShape 8"/>
          <p:cNvSpPr/>
          <p:nvPr/>
        </p:nvSpPr>
        <p:spPr>
          <a:xfrm>
            <a:off x="8443440" y="271080"/>
            <a:ext cx="116640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r>
              <a:rPr lang="es-CL" sz="1200" b="0" strike="noStrike" spc="-1">
                <a:solidFill>
                  <a:srgbClr val="000000"/>
                </a:solidFill>
                <a:latin typeface="Calibri"/>
                <a:ea typeface="Calibri"/>
              </a:rPr>
              <a:t>Actividad 2|</a:t>
            </a:r>
            <a:r>
              <a:rPr lang="es-CL" sz="1600" b="0" strike="noStrike" spc="-1">
                <a:solidFill>
                  <a:srgbClr val="29754D"/>
                </a:solidFill>
                <a:latin typeface="Calibri"/>
                <a:ea typeface="Calibri"/>
              </a:rPr>
              <a:t>3</a:t>
            </a:r>
            <a:endParaRPr lang="es-CL" sz="1600" b="0" strike="noStrike" spc="-1">
              <a:latin typeface="Arial"/>
            </a:endParaRPr>
          </a:p>
        </p:txBody>
      </p:sp>
      <p:sp>
        <p:nvSpPr>
          <p:cNvPr id="187" name="PlaceHolder 9"/>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188" name="PlaceHolder 10"/>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 name="CustomShape 1"/>
          <p:cNvSpPr/>
          <p:nvPr/>
        </p:nvSpPr>
        <p:spPr>
          <a:xfrm rot="10800000" flipH="1">
            <a:off x="181440" y="822240"/>
            <a:ext cx="9356400" cy="6531120"/>
          </a:xfrm>
          <a:prstGeom prst="round1Rect">
            <a:avLst>
              <a:gd name="adj" fmla="val 15350"/>
            </a:avLst>
          </a:prstGeom>
          <a:solidFill>
            <a:srgbClr val="EFEFEF"/>
          </a:solidFill>
          <a:ln>
            <a:noFill/>
          </a:ln>
        </p:spPr>
        <p:style>
          <a:lnRef idx="0">
            <a:scrgbClr r="0" g="0" b="0"/>
          </a:lnRef>
          <a:fillRef idx="0">
            <a:scrgbClr r="0" g="0" b="0"/>
          </a:fillRef>
          <a:effectRef idx="0">
            <a:scrgbClr r="0" g="0" b="0"/>
          </a:effectRef>
          <a:fontRef idx="minor"/>
        </p:style>
      </p:sp>
      <p:sp>
        <p:nvSpPr>
          <p:cNvPr id="226" name="CustomShape 2"/>
          <p:cNvSpPr/>
          <p:nvPr/>
        </p:nvSpPr>
        <p:spPr>
          <a:xfrm>
            <a:off x="8092080" y="779400"/>
            <a:ext cx="661680" cy="52200"/>
          </a:xfrm>
          <a:prstGeom prst="rect">
            <a:avLst/>
          </a:prstGeom>
          <a:solidFill>
            <a:srgbClr val="0F69B4"/>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27" name="CustomShape 3"/>
          <p:cNvSpPr/>
          <p:nvPr/>
        </p:nvSpPr>
        <p:spPr>
          <a:xfrm>
            <a:off x="8754120" y="779400"/>
            <a:ext cx="785160" cy="52200"/>
          </a:xfrm>
          <a:prstGeom prst="rect">
            <a:avLst/>
          </a:prstGeom>
          <a:solidFill>
            <a:srgbClr val="EB3C46"/>
          </a:solidFill>
          <a:ln>
            <a:noFill/>
          </a:ln>
        </p:spPr>
        <p:style>
          <a:lnRef idx="0">
            <a:scrgbClr r="0" g="0" b="0"/>
          </a:lnRef>
          <a:fillRef idx="0">
            <a:scrgbClr r="0" g="0" b="0"/>
          </a:fillRef>
          <a:effectRef idx="0">
            <a:scrgbClr r="0" g="0" b="0"/>
          </a:effectRef>
          <a:fontRef idx="minor"/>
        </p:style>
        <p:txBody>
          <a:bodyPr tIns="91440" bIns="91440" anchor="b">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28" name="CustomShape 4"/>
          <p:cNvSpPr/>
          <p:nvPr/>
        </p:nvSpPr>
        <p:spPr>
          <a:xfrm>
            <a:off x="181800" y="181080"/>
            <a:ext cx="7908840" cy="650520"/>
          </a:xfrm>
          <a:prstGeom prst="round2SameRect">
            <a:avLst>
              <a:gd name="adj1" fmla="val 16667"/>
              <a:gd name="adj2" fmla="val 0"/>
            </a:avLst>
          </a:prstGeom>
          <a:blipFill rotWithShape="0">
            <a:blip r:embed="rId14"/>
            <a:tile/>
          </a:blipFill>
          <a:ln>
            <a:noFill/>
          </a:ln>
        </p:spPr>
        <p:style>
          <a:lnRef idx="0">
            <a:scrgbClr r="0" g="0" b="0"/>
          </a:lnRef>
          <a:fillRef idx="0">
            <a:scrgbClr r="0" g="0" b="0"/>
          </a:fillRef>
          <a:effectRef idx="0">
            <a:scrgbClr r="0" g="0" b="0"/>
          </a:effectRef>
          <a:fontRef idx="minor"/>
        </p:style>
      </p:sp>
      <p:sp>
        <p:nvSpPr>
          <p:cNvPr id="229" name="CustomShape 5"/>
          <p:cNvSpPr/>
          <p:nvPr/>
        </p:nvSpPr>
        <p:spPr>
          <a:xfrm>
            <a:off x="8170560" y="288360"/>
            <a:ext cx="116640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r>
              <a:rPr lang="es-CL" sz="1400" b="1" strike="noStrike" spc="-1">
                <a:solidFill>
                  <a:srgbClr val="000000"/>
                </a:solidFill>
                <a:latin typeface="Calibri"/>
                <a:ea typeface="Calibri"/>
              </a:rPr>
              <a:t>¡Atención!</a:t>
            </a:r>
            <a:endParaRPr lang="es-CL" sz="1400" b="0" strike="noStrike" spc="-1">
              <a:latin typeface="Arial"/>
            </a:endParaRPr>
          </a:p>
        </p:txBody>
      </p:sp>
      <p:sp>
        <p:nvSpPr>
          <p:cNvPr id="230" name="CustomShape 6"/>
          <p:cNvSpPr/>
          <p:nvPr/>
        </p:nvSpPr>
        <p:spPr>
          <a:xfrm>
            <a:off x="181080" y="6881760"/>
            <a:ext cx="527760" cy="26424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r">
              <a:lnSpc>
                <a:spcPct val="100000"/>
              </a:lnSpc>
            </a:pPr>
            <a:fld id="{2FC6115C-9E84-4212-9E03-E4CA506862EE}" type="slidenum">
              <a:rPr lang="es-CL" sz="1100" b="0" strike="noStrike" spc="-1">
                <a:solidFill>
                  <a:srgbClr val="000000"/>
                </a:solidFill>
                <a:latin typeface="Calibri"/>
                <a:ea typeface="Calibri"/>
              </a:rPr>
              <a:t>‹Nº›</a:t>
            </a:fld>
            <a:endParaRPr lang="es-CL" sz="1100" b="0" strike="noStrike" spc="-1">
              <a:latin typeface="Arial"/>
            </a:endParaRPr>
          </a:p>
        </p:txBody>
      </p:sp>
      <p:sp>
        <p:nvSpPr>
          <p:cNvPr id="231" name="CustomShape 7"/>
          <p:cNvSpPr/>
          <p:nvPr/>
        </p:nvSpPr>
        <p:spPr>
          <a:xfrm>
            <a:off x="375840" y="6881760"/>
            <a:ext cx="6786360" cy="34740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100" b="0" strike="noStrike" spc="-1">
                <a:solidFill>
                  <a:srgbClr val="741B47"/>
                </a:solidFill>
                <a:latin typeface="Calibri"/>
                <a:ea typeface="Calibri"/>
              </a:rPr>
              <a:t>       </a:t>
            </a:r>
            <a:r>
              <a:rPr lang="es-CL" sz="1100" b="0" strike="noStrike" spc="-1">
                <a:solidFill>
                  <a:srgbClr val="29754D"/>
                </a:solidFill>
                <a:latin typeface="Calibri"/>
                <a:ea typeface="Calibri"/>
              </a:rPr>
              <a:t> ELECTRÓNICA </a:t>
            </a:r>
            <a:r>
              <a:rPr lang="es-CL" sz="1100" b="0" strike="noStrike" spc="-1">
                <a:solidFill>
                  <a:srgbClr val="000000"/>
                </a:solidFill>
                <a:latin typeface="Calibri"/>
                <a:ea typeface="Calibri"/>
              </a:rPr>
              <a:t>| 3° Medio | Presentación</a:t>
            </a:r>
            <a:endParaRPr lang="es-CL" sz="1100" b="0" strike="noStrike" spc="-1">
              <a:latin typeface="Arial"/>
            </a:endParaRPr>
          </a:p>
        </p:txBody>
      </p:sp>
      <p:sp>
        <p:nvSpPr>
          <p:cNvPr id="232" name="PlaceHolder 8"/>
          <p:cNvSpPr>
            <a:spLocks noGrp="1"/>
          </p:cNvSpPr>
          <p:nvPr>
            <p:ph type="title"/>
          </p:nvPr>
        </p:nvSpPr>
        <p:spPr>
          <a:xfrm>
            <a:off x="486000" y="301320"/>
            <a:ext cx="8747640" cy="1261800"/>
          </a:xfrm>
          <a:prstGeom prst="rect">
            <a:avLst/>
          </a:prstGeom>
        </p:spPr>
        <p:txBody>
          <a:bodyPr lIns="0" tIns="0" rIns="0" bIns="0" anchor="ctr">
            <a:noAutofit/>
          </a:bodyPr>
          <a:lstStyle/>
          <a:p>
            <a:r>
              <a:rPr lang="es-CL" sz="1400" b="0" strike="noStrike" spc="-1">
                <a:solidFill>
                  <a:srgbClr val="000000"/>
                </a:solidFill>
                <a:latin typeface="Arial"/>
              </a:rPr>
              <a:t>Pulse para editar el formato del texto de título</a:t>
            </a:r>
          </a:p>
        </p:txBody>
      </p:sp>
      <p:sp>
        <p:nvSpPr>
          <p:cNvPr id="233" name="PlaceHolder 9"/>
          <p:cNvSpPr>
            <a:spLocks noGrp="1"/>
          </p:cNvSpPr>
          <p:nvPr>
            <p:ph type="body"/>
          </p:nvPr>
        </p:nvSpPr>
        <p:spPr>
          <a:xfrm>
            <a:off x="486000" y="1768680"/>
            <a:ext cx="8747640" cy="43840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CL" sz="1400" b="0" strike="noStrike" spc="-1">
                <a:solidFill>
                  <a:srgbClr val="000000"/>
                </a:solidFill>
                <a:latin typeface="Arial"/>
              </a:rPr>
              <a:t>Pulse para editar el formato de esquema del texto</a:t>
            </a:r>
          </a:p>
          <a:p>
            <a:pPr marL="864000" lvl="1" indent="-324000">
              <a:spcBef>
                <a:spcPts val="1134"/>
              </a:spcBef>
              <a:buClr>
                <a:srgbClr val="000000"/>
              </a:buClr>
              <a:buSzPct val="75000"/>
              <a:buFont typeface="Symbol" charset="2"/>
              <a:buChar char=""/>
            </a:pPr>
            <a:r>
              <a:rPr lang="es-CL" sz="14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CL" sz="1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CL" sz="14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CL"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CL"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CL"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1176480" y="6648120"/>
            <a:ext cx="7011720" cy="3114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just">
              <a:lnSpc>
                <a:spcPct val="100000"/>
              </a:lnSpc>
            </a:pPr>
            <a:r>
              <a:rPr lang="es-CL" sz="1100" b="0" strike="noStrike" spc="-1">
                <a:solidFill>
                  <a:srgbClr val="FFFFFF"/>
                </a:solidFill>
                <a:latin typeface="Calibri"/>
                <a:ea typeface="Calibri"/>
              </a:rPr>
              <a:t>En estos documentos se utilizarán de manera inclusiva términos como: el estudiante, el docente, el compañero u otras palabras equivalentes y sus respectivos plurales, es decir, con ellas, se hace referencia tanto a hombres como a mujeres.</a:t>
            </a:r>
            <a:endParaRPr lang="es-CL" sz="1100" b="0" strike="noStrike" spc="-1">
              <a:latin typeface="Arial"/>
            </a:endParaRPr>
          </a:p>
        </p:txBody>
      </p:sp>
      <p:sp>
        <p:nvSpPr>
          <p:cNvPr id="271" name="CustomShape 2"/>
          <p:cNvSpPr/>
          <p:nvPr/>
        </p:nvSpPr>
        <p:spPr>
          <a:xfrm>
            <a:off x="1139040" y="834840"/>
            <a:ext cx="4156560" cy="3193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200" b="1" strike="noStrike" spc="-1">
                <a:solidFill>
                  <a:srgbClr val="29754D"/>
                </a:solidFill>
                <a:latin typeface="Calibri"/>
                <a:ea typeface="Calibri"/>
              </a:rPr>
              <a:t>SECTOR ELECTRÓNICA </a:t>
            </a:r>
            <a:r>
              <a:rPr lang="es-CL" sz="1200" b="0" strike="noStrike" spc="-1">
                <a:solidFill>
                  <a:srgbClr val="29754D"/>
                </a:solidFill>
                <a:latin typeface="Calibri"/>
                <a:ea typeface="Calibri"/>
              </a:rPr>
              <a:t>| NIVEL 3° MEDIO</a:t>
            </a:r>
            <a:endParaRPr lang="es-CL" sz="1200" b="0" strike="noStrike" spc="-1">
              <a:latin typeface="Arial"/>
            </a:endParaRPr>
          </a:p>
        </p:txBody>
      </p:sp>
      <p:sp>
        <p:nvSpPr>
          <p:cNvPr id="272" name="CustomShape 3"/>
          <p:cNvSpPr/>
          <p:nvPr/>
        </p:nvSpPr>
        <p:spPr>
          <a:xfrm>
            <a:off x="400320" y="2144520"/>
            <a:ext cx="1443960" cy="1782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500" b="1" strike="noStrike" spc="-1">
                <a:solidFill>
                  <a:srgbClr val="000000"/>
                </a:solidFill>
                <a:latin typeface="Calibri"/>
                <a:ea typeface="Calibri"/>
              </a:rPr>
              <a:t>MÓDULO 4</a:t>
            </a:r>
            <a:endParaRPr lang="es-CL" sz="1500" b="0" strike="noStrike" spc="-1">
              <a:latin typeface="Arial"/>
            </a:endParaRPr>
          </a:p>
          <a:p>
            <a:pPr>
              <a:lnSpc>
                <a:spcPct val="100000"/>
              </a:lnSpc>
            </a:pPr>
            <a:endParaRPr lang="es-CL" sz="1500" b="0" strike="noStrike" spc="-1">
              <a:latin typeface="Arial"/>
            </a:endParaRPr>
          </a:p>
        </p:txBody>
      </p:sp>
      <p:pic>
        <p:nvPicPr>
          <p:cNvPr id="273" name="Imagen 8" descr="Electronica M4 Sistemas de control domotico(PORTADA).png"/>
          <p:cNvPicPr/>
          <p:nvPr/>
        </p:nvPicPr>
        <p:blipFill>
          <a:blip r:embed="rId2"/>
          <a:srcRect b="4222"/>
          <a:stretch/>
        </p:blipFill>
        <p:spPr>
          <a:xfrm>
            <a:off x="2130480" y="1981080"/>
            <a:ext cx="6807960" cy="4444560"/>
          </a:xfrm>
          <a:prstGeom prst="rect">
            <a:avLst/>
          </a:prstGeom>
          <a:ln>
            <a:noFill/>
          </a:ln>
        </p:spPr>
      </p:pic>
      <p:sp>
        <p:nvSpPr>
          <p:cNvPr id="274" name="CustomShape 4"/>
          <p:cNvSpPr/>
          <p:nvPr/>
        </p:nvSpPr>
        <p:spPr>
          <a:xfrm>
            <a:off x="369360" y="2303640"/>
            <a:ext cx="581508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500" b="1" strike="noStrike" spc="-1">
                <a:solidFill>
                  <a:srgbClr val="29754D"/>
                </a:solidFill>
                <a:latin typeface="Calibri"/>
                <a:ea typeface="Roboto"/>
              </a:rPr>
              <a:t>SISTEMAS DE </a:t>
            </a:r>
            <a:br/>
            <a:r>
              <a:rPr lang="es-CL" sz="3500" b="1" strike="noStrike" spc="-1">
                <a:solidFill>
                  <a:srgbClr val="29754D"/>
                </a:solidFill>
                <a:latin typeface="Calibri"/>
                <a:ea typeface="Roboto"/>
              </a:rPr>
              <a:t>CONTROL DOMÓTICO</a:t>
            </a:r>
            <a:endParaRPr lang="es-CL" sz="3500" b="0" strike="noStrike" spc="-1">
              <a:latin typeface="Arial"/>
            </a:endParaRPr>
          </a:p>
        </p:txBody>
      </p:sp>
      <p:pic>
        <p:nvPicPr>
          <p:cNvPr id="275" name="Imagen 274"/>
          <p:cNvPicPr/>
          <p:nvPr/>
        </p:nvPicPr>
        <p:blipFill>
          <a:blip r:embed="rId3"/>
          <a:stretch/>
        </p:blipFill>
        <p:spPr>
          <a:xfrm>
            <a:off x="360360" y="360720"/>
            <a:ext cx="4476600" cy="758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CustomShape 1"/>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VÁLVULA DE </a:t>
            </a:r>
            <a:r>
              <a:rPr lang="es-CL" sz="3000" b="0" strike="noStrike" spc="-1">
                <a:solidFill>
                  <a:srgbClr val="C73E32"/>
                </a:solidFill>
                <a:latin typeface="Calibri"/>
                <a:ea typeface="Arial"/>
              </a:rPr>
              <a:t>GAS INTELIGENTE</a:t>
            </a:r>
            <a:endParaRPr lang="es-CL" sz="3000" b="0" strike="noStrike" spc="-1">
              <a:latin typeface="Arial"/>
            </a:endParaRPr>
          </a:p>
        </p:txBody>
      </p:sp>
      <p:sp>
        <p:nvSpPr>
          <p:cNvPr id="339" name="CustomShape 2"/>
          <p:cNvSpPr/>
          <p:nvPr/>
        </p:nvSpPr>
        <p:spPr>
          <a:xfrm>
            <a:off x="424440" y="2413080"/>
            <a:ext cx="3715200" cy="2285241"/>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162000" indent="-161640">
              <a:lnSpc>
                <a:spcPct val="100000"/>
              </a:lnSpc>
              <a:buClr>
                <a:srgbClr val="000000"/>
              </a:buClr>
              <a:buFont typeface="Arial"/>
              <a:buChar char="•"/>
            </a:pPr>
            <a:r>
              <a:rPr lang="es-CL" sz="1900" b="0" strike="noStrike" spc="-1" dirty="0">
                <a:solidFill>
                  <a:srgbClr val="000000"/>
                </a:solidFill>
                <a:latin typeface="Calibri"/>
                <a:ea typeface="Calibri"/>
              </a:rPr>
              <a:t>Otra falla que podemos detectar en este tipo de sistemas es que la válvula no cierre adecuadamente. </a:t>
            </a:r>
            <a:endParaRPr lang="es-CL" sz="1900" b="0" strike="noStrike" spc="-1" dirty="0">
              <a:latin typeface="Arial"/>
            </a:endParaRPr>
          </a:p>
          <a:p>
            <a:pPr>
              <a:lnSpc>
                <a:spcPct val="50000"/>
              </a:lnSpc>
            </a:pPr>
            <a:endParaRPr lang="es-CL" sz="1900" b="0" strike="noStrike" spc="-1" dirty="0">
              <a:latin typeface="Arial"/>
            </a:endParaRPr>
          </a:p>
          <a:p>
            <a:pPr marL="162000" indent="-161640">
              <a:lnSpc>
                <a:spcPct val="100000"/>
              </a:lnSpc>
              <a:buClr>
                <a:srgbClr val="000000"/>
              </a:buClr>
              <a:buFont typeface="Arial"/>
              <a:buChar char="•"/>
            </a:pPr>
            <a:r>
              <a:rPr lang="es-CL" sz="1900" b="0" strike="noStrike" spc="-1" dirty="0">
                <a:solidFill>
                  <a:srgbClr val="000000"/>
                </a:solidFill>
                <a:latin typeface="Calibri"/>
                <a:ea typeface="Calibri"/>
              </a:rPr>
              <a:t>Para ello debemos realizar la activación y comprobar que ésta cierre el paso de gas correctamente.</a:t>
            </a:r>
            <a:endParaRPr lang="es-CL" sz="1900" b="0" strike="noStrike" spc="-1" dirty="0">
              <a:latin typeface="Arial"/>
            </a:endParaRPr>
          </a:p>
        </p:txBody>
      </p:sp>
      <p:sp>
        <p:nvSpPr>
          <p:cNvPr id="340" name="CustomShape 3"/>
          <p:cNvSpPr/>
          <p:nvPr/>
        </p:nvSpPr>
        <p:spPr>
          <a:xfrm>
            <a:off x="4470480" y="2324160"/>
            <a:ext cx="3974760" cy="39621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341" name="Google Shape;293;p9"/>
          <p:cNvPicPr/>
          <p:nvPr/>
        </p:nvPicPr>
        <p:blipFill>
          <a:blip r:embed="rId2"/>
          <a:stretch/>
        </p:blipFill>
        <p:spPr>
          <a:xfrm>
            <a:off x="5105520" y="2664000"/>
            <a:ext cx="2933280" cy="3381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4470480" y="2324160"/>
            <a:ext cx="3974760" cy="396216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43" name="CustomShape 2"/>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VÁLVULA DE </a:t>
            </a:r>
            <a:r>
              <a:rPr lang="es-CL" sz="3000" b="0" strike="noStrike" spc="-1">
                <a:solidFill>
                  <a:srgbClr val="C73E32"/>
                </a:solidFill>
                <a:latin typeface="Calibri"/>
                <a:ea typeface="Arial"/>
              </a:rPr>
              <a:t>GAS INTELIGENTE</a:t>
            </a:r>
            <a:endParaRPr lang="es-CL" sz="3000" b="0" strike="noStrike" spc="-1">
              <a:latin typeface="Arial"/>
            </a:endParaRPr>
          </a:p>
        </p:txBody>
      </p:sp>
      <p:sp>
        <p:nvSpPr>
          <p:cNvPr id="344" name="CustomShape 3"/>
          <p:cNvSpPr/>
          <p:nvPr/>
        </p:nvSpPr>
        <p:spPr>
          <a:xfrm>
            <a:off x="424440" y="2413080"/>
            <a:ext cx="3753360" cy="284148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144000" indent="-143640">
              <a:lnSpc>
                <a:spcPct val="100000"/>
              </a:lnSpc>
              <a:buClr>
                <a:srgbClr val="000000"/>
              </a:buClr>
              <a:buFont typeface="Arial"/>
              <a:buChar char="•"/>
            </a:pPr>
            <a:r>
              <a:rPr lang="es-CL" sz="1900" b="0" strike="noStrike" spc="-1">
                <a:solidFill>
                  <a:srgbClr val="000000"/>
                </a:solidFill>
                <a:latin typeface="Calibri"/>
                <a:ea typeface="Calibri"/>
              </a:rPr>
              <a:t>Finalmente, debemos comprobar el funcionamiento de la fuente de alimentación de la válvula y reemplazar en caso de encontrar alguna falla. </a:t>
            </a:r>
            <a:endParaRPr lang="es-CL" sz="1900" b="0" strike="noStrike" spc="-1">
              <a:latin typeface="Arial"/>
            </a:endParaRPr>
          </a:p>
          <a:p>
            <a:pPr>
              <a:lnSpc>
                <a:spcPct val="50000"/>
              </a:lnSpc>
            </a:pPr>
            <a:endParaRPr lang="es-CL" sz="1900" b="0" strike="noStrike" spc="-1">
              <a:latin typeface="Arial"/>
            </a:endParaRPr>
          </a:p>
          <a:p>
            <a:pPr marL="144000" indent="-143640">
              <a:lnSpc>
                <a:spcPct val="100000"/>
              </a:lnSpc>
              <a:buClr>
                <a:srgbClr val="000000"/>
              </a:buClr>
              <a:buFont typeface="Arial"/>
              <a:buChar char="•"/>
            </a:pPr>
            <a:r>
              <a:rPr lang="es-CL" sz="1900" b="0" strike="noStrike" spc="-1">
                <a:solidFill>
                  <a:srgbClr val="000000"/>
                </a:solidFill>
                <a:latin typeface="Calibri"/>
                <a:ea typeface="Calibri"/>
              </a:rPr>
              <a:t>Con estas medidas realizadas periódicamente mantenemos la seguridad del sistema frente a una posible falla.</a:t>
            </a:r>
            <a:endParaRPr lang="es-CL" sz="1900" b="0" strike="noStrike" spc="-1">
              <a:latin typeface="Arial"/>
            </a:endParaRPr>
          </a:p>
        </p:txBody>
      </p:sp>
      <p:pic>
        <p:nvPicPr>
          <p:cNvPr id="345" name="Google Shape;293;p9"/>
          <p:cNvPicPr/>
          <p:nvPr/>
        </p:nvPicPr>
        <p:blipFill>
          <a:blip r:embed="rId2"/>
          <a:stretch/>
        </p:blipFill>
        <p:spPr>
          <a:xfrm>
            <a:off x="5105520" y="2664000"/>
            <a:ext cx="2933280" cy="3381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n 1"/>
          <p:cNvPicPr/>
          <p:nvPr/>
        </p:nvPicPr>
        <p:blipFill>
          <a:blip r:embed="rId2"/>
          <a:stretch/>
        </p:blipFill>
        <p:spPr>
          <a:xfrm flipH="1">
            <a:off x="521640" y="2143440"/>
            <a:ext cx="4699440" cy="4452480"/>
          </a:xfrm>
          <a:prstGeom prst="rect">
            <a:avLst/>
          </a:prstGeom>
          <a:ln>
            <a:noFill/>
          </a:ln>
        </p:spPr>
      </p:pic>
      <p:grpSp>
        <p:nvGrpSpPr>
          <p:cNvPr id="347" name="Group 1"/>
          <p:cNvGrpSpPr/>
          <p:nvPr/>
        </p:nvGrpSpPr>
        <p:grpSpPr>
          <a:xfrm>
            <a:off x="3759120" y="1533600"/>
            <a:ext cx="5075280" cy="2359800"/>
            <a:chOff x="3759120" y="1533600"/>
            <a:chExt cx="5075280" cy="2359800"/>
          </a:xfrm>
        </p:grpSpPr>
        <p:sp>
          <p:nvSpPr>
            <p:cNvPr id="348" name="CustomShape 2"/>
            <p:cNvSpPr/>
            <p:nvPr/>
          </p:nvSpPr>
          <p:spPr>
            <a:xfrm flipH="1">
              <a:off x="4469040" y="1533600"/>
              <a:ext cx="4365000" cy="2359800"/>
            </a:xfrm>
            <a:prstGeom prst="roundRect">
              <a:avLst>
                <a:gd name="adj" fmla="val 10157"/>
              </a:avLst>
            </a:prstGeom>
            <a:solidFill>
              <a:schemeClr val="bg1"/>
            </a:solidFill>
            <a:ln w="9360">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49" name="CustomShape 3"/>
            <p:cNvSpPr/>
            <p:nvPr/>
          </p:nvSpPr>
          <p:spPr>
            <a:xfrm rot="14826600" flipH="1">
              <a:off x="4019400" y="2399760"/>
              <a:ext cx="333000" cy="787680"/>
            </a:xfrm>
            <a:prstGeom prst="triangle">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sp>
        <p:nvSpPr>
          <p:cNvPr id="350" name="CustomShape 4"/>
          <p:cNvSpPr/>
          <p:nvPr/>
        </p:nvSpPr>
        <p:spPr>
          <a:xfrm>
            <a:off x="4831920" y="1868400"/>
            <a:ext cx="3809160" cy="154044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800" b="0" strike="noStrike" spc="-1">
                <a:solidFill>
                  <a:srgbClr val="000000"/>
                </a:solidFill>
                <a:latin typeface="Calibri"/>
                <a:ea typeface="Arial"/>
              </a:rPr>
              <a:t>Antes de realizar la actividad práctica te invitamos a que revises la cápsula animada:</a:t>
            </a:r>
            <a:endParaRPr lang="es-CL" sz="1800" b="0" strike="noStrike" spc="-1">
              <a:latin typeface="Arial"/>
            </a:endParaRPr>
          </a:p>
          <a:p>
            <a:pPr>
              <a:lnSpc>
                <a:spcPct val="50000"/>
              </a:lnSpc>
            </a:pPr>
            <a:endParaRPr lang="es-CL" sz="1800" b="0" strike="noStrike" spc="-1">
              <a:latin typeface="Arial"/>
            </a:endParaRPr>
          </a:p>
          <a:p>
            <a:pPr>
              <a:lnSpc>
                <a:spcPct val="90000"/>
              </a:lnSpc>
            </a:pPr>
            <a:r>
              <a:rPr lang="es-CL" sz="2100" b="1" strike="noStrike" spc="-1">
                <a:solidFill>
                  <a:srgbClr val="C73E32"/>
                </a:solidFill>
                <a:latin typeface="Calibri"/>
                <a:ea typeface="Arial"/>
              </a:rPr>
              <a:t>“Soldadura con cautín”</a:t>
            </a:r>
            <a:endParaRPr lang="es-CL" sz="2100" b="0" strike="noStrike" spc="-1">
              <a:latin typeface="Arial"/>
            </a:endParaRPr>
          </a:p>
        </p:txBody>
      </p:sp>
      <p:sp>
        <p:nvSpPr>
          <p:cNvPr id="351" name="CustomShape 5"/>
          <p:cNvSpPr/>
          <p:nvPr/>
        </p:nvSpPr>
        <p:spPr>
          <a:xfrm>
            <a:off x="375840" y="1373760"/>
            <a:ext cx="352692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Calibri"/>
              </a:rPr>
              <a:t>COMPLEMENTARIO</a:t>
            </a:r>
            <a:endParaRPr lang="es-CL" sz="2800" b="0" strike="noStrike" spc="-1">
              <a:latin typeface="Arial"/>
            </a:endParaRPr>
          </a:p>
        </p:txBody>
      </p:sp>
      <p:sp>
        <p:nvSpPr>
          <p:cNvPr id="352" name="CustomShape 6"/>
          <p:cNvSpPr/>
          <p:nvPr/>
        </p:nvSpPr>
        <p:spPr>
          <a:xfrm>
            <a:off x="366480" y="1220040"/>
            <a:ext cx="4700160" cy="1533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1" strike="noStrike" spc="-1">
                <a:solidFill>
                  <a:srgbClr val="000000"/>
                </a:solidFill>
                <a:latin typeface="Calibri"/>
                <a:ea typeface="Calibri"/>
              </a:rPr>
              <a:t>MATERIAL</a:t>
            </a:r>
            <a:endParaRPr lang="es-CL" sz="1400" b="0" strike="noStrike" spc="-1">
              <a:latin typeface="Arial"/>
            </a:endParaRPr>
          </a:p>
          <a:p>
            <a:pPr>
              <a:lnSpc>
                <a:spcPct val="100000"/>
              </a:lnSpc>
            </a:pPr>
            <a:endParaRPr lang="es-CL" sz="1400" b="0" strike="noStrike" spc="-1">
              <a:latin typeface="Arial"/>
            </a:endParaRPr>
          </a:p>
        </p:txBody>
      </p:sp>
      <p:sp>
        <p:nvSpPr>
          <p:cNvPr id="353" name="CustomShape 7"/>
          <p:cNvSpPr/>
          <p:nvPr/>
        </p:nvSpPr>
        <p:spPr>
          <a:xfrm>
            <a:off x="5529240" y="4350600"/>
            <a:ext cx="4857480" cy="388080"/>
          </a:xfrm>
          <a:prstGeom prst="rect">
            <a:avLst/>
          </a:prstGeom>
          <a:noFill/>
          <a:ln>
            <a:noFill/>
          </a:ln>
        </p:spPr>
        <p:style>
          <a:lnRef idx="0">
            <a:scrgbClr r="0" g="0" b="0"/>
          </a:lnRef>
          <a:fillRef idx="0">
            <a:scrgbClr r="0" g="0" b="0"/>
          </a:fillRef>
          <a:effectRef idx="0">
            <a:scrgbClr r="0" g="0" b="0"/>
          </a:effectRef>
          <a:fontRef idx="minor"/>
        </p:style>
      </p:sp>
      <p:sp>
        <p:nvSpPr>
          <p:cNvPr id="354" name="CustomShape 8"/>
          <p:cNvSpPr/>
          <p:nvPr/>
        </p:nvSpPr>
        <p:spPr>
          <a:xfrm>
            <a:off x="9080640" y="873360"/>
            <a:ext cx="3034800" cy="132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375840" y="1373760"/>
            <a:ext cx="895032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Calibri"/>
              </a:rPr>
              <a:t>¿CUÁNTO APRENDIMOS?</a:t>
            </a:r>
            <a:endParaRPr lang="es-CL" sz="2800" b="0" strike="noStrike" spc="-1">
              <a:latin typeface="Arial"/>
            </a:endParaRPr>
          </a:p>
        </p:txBody>
      </p:sp>
      <p:sp>
        <p:nvSpPr>
          <p:cNvPr id="356" name="CustomShape 2"/>
          <p:cNvSpPr/>
          <p:nvPr/>
        </p:nvSpPr>
        <p:spPr>
          <a:xfrm>
            <a:off x="2035440" y="2912040"/>
            <a:ext cx="6999480" cy="2696040"/>
          </a:xfrm>
          <a:prstGeom prst="roundRect">
            <a:avLst>
              <a:gd name="adj" fmla="val 16667"/>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57" name="CustomShape 3"/>
          <p:cNvSpPr/>
          <p:nvPr/>
        </p:nvSpPr>
        <p:spPr>
          <a:xfrm>
            <a:off x="366480" y="1220040"/>
            <a:ext cx="4700160" cy="1533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1" strike="noStrike" spc="-1">
                <a:solidFill>
                  <a:srgbClr val="000000"/>
                </a:solidFill>
                <a:latin typeface="Calibri"/>
                <a:ea typeface="Calibri"/>
              </a:rPr>
              <a:t>REVISEMOS</a:t>
            </a:r>
            <a:endParaRPr lang="es-CL" sz="1400" b="0" strike="noStrike" spc="-1">
              <a:latin typeface="Arial"/>
            </a:endParaRPr>
          </a:p>
          <a:p>
            <a:pPr>
              <a:lnSpc>
                <a:spcPct val="100000"/>
              </a:lnSpc>
            </a:pPr>
            <a:endParaRPr lang="es-CL" sz="1400" b="0" strike="noStrike" spc="-1">
              <a:latin typeface="Arial"/>
            </a:endParaRPr>
          </a:p>
        </p:txBody>
      </p:sp>
      <p:sp>
        <p:nvSpPr>
          <p:cNvPr id="358" name="CustomShape 4"/>
          <p:cNvSpPr/>
          <p:nvPr/>
        </p:nvSpPr>
        <p:spPr>
          <a:xfrm>
            <a:off x="4214160" y="1184040"/>
            <a:ext cx="466200" cy="5205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r">
              <a:lnSpc>
                <a:spcPct val="90000"/>
              </a:lnSpc>
            </a:pPr>
            <a:r>
              <a:rPr lang="es-CL" sz="5000" b="0" strike="noStrike" spc="-1">
                <a:solidFill>
                  <a:srgbClr val="8EB99F"/>
                </a:solidFill>
                <a:latin typeface="Calibri"/>
                <a:ea typeface="Calibri"/>
              </a:rPr>
              <a:t>2</a:t>
            </a:r>
            <a:endParaRPr lang="es-CL" sz="5000" b="0" strike="noStrike" spc="-1">
              <a:latin typeface="Arial"/>
            </a:endParaRPr>
          </a:p>
        </p:txBody>
      </p:sp>
      <p:pic>
        <p:nvPicPr>
          <p:cNvPr id="359" name="Imagen 15"/>
          <p:cNvPicPr/>
          <p:nvPr/>
        </p:nvPicPr>
        <p:blipFill>
          <a:blip r:embed="rId2"/>
          <a:stretch/>
        </p:blipFill>
        <p:spPr>
          <a:xfrm>
            <a:off x="5474520" y="5389200"/>
            <a:ext cx="1651680" cy="884160"/>
          </a:xfrm>
          <a:prstGeom prst="rect">
            <a:avLst/>
          </a:prstGeom>
          <a:ln>
            <a:noFill/>
          </a:ln>
        </p:spPr>
      </p:pic>
      <p:pic>
        <p:nvPicPr>
          <p:cNvPr id="360" name="Imagen 13"/>
          <p:cNvPicPr/>
          <p:nvPr/>
        </p:nvPicPr>
        <p:blipFill>
          <a:blip r:embed="rId3"/>
          <a:stretch/>
        </p:blipFill>
        <p:spPr>
          <a:xfrm>
            <a:off x="-18000" y="2473200"/>
            <a:ext cx="3856320" cy="3653640"/>
          </a:xfrm>
          <a:prstGeom prst="rect">
            <a:avLst/>
          </a:prstGeom>
          <a:ln>
            <a:noFill/>
          </a:ln>
        </p:spPr>
      </p:pic>
      <p:pic>
        <p:nvPicPr>
          <p:cNvPr id="361" name="Imagen 14"/>
          <p:cNvPicPr/>
          <p:nvPr/>
        </p:nvPicPr>
        <p:blipFill>
          <a:blip r:embed="rId4"/>
          <a:stretch/>
        </p:blipFill>
        <p:spPr>
          <a:xfrm>
            <a:off x="7126200" y="5056200"/>
            <a:ext cx="1806480" cy="1347840"/>
          </a:xfrm>
          <a:prstGeom prst="rect">
            <a:avLst/>
          </a:prstGeom>
          <a:ln>
            <a:noFill/>
          </a:ln>
        </p:spPr>
      </p:pic>
      <p:sp>
        <p:nvSpPr>
          <p:cNvPr id="362" name="CustomShape 5"/>
          <p:cNvSpPr/>
          <p:nvPr/>
        </p:nvSpPr>
        <p:spPr>
          <a:xfrm>
            <a:off x="3332160" y="3204720"/>
            <a:ext cx="4960440" cy="198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es-CL" sz="2800" b="1" strike="noStrike" spc="-1">
                <a:solidFill>
                  <a:srgbClr val="29754D"/>
                </a:solidFill>
                <a:latin typeface="Calibri"/>
                <a:ea typeface="Roboto"/>
              </a:rPr>
              <a:t>MANTENCIÓN A SISTEMAS </a:t>
            </a:r>
            <a:br/>
            <a:r>
              <a:rPr lang="es-CL" sz="2800" b="1" strike="noStrike" spc="-1">
                <a:solidFill>
                  <a:srgbClr val="29754D"/>
                </a:solidFill>
                <a:latin typeface="Calibri"/>
                <a:ea typeface="Roboto"/>
              </a:rPr>
              <a:t>DE CONTROL DE GAS</a:t>
            </a:r>
            <a:endParaRPr lang="es-CL" sz="2800" b="0" strike="noStrike" spc="-1">
              <a:latin typeface="Arial"/>
            </a:endParaRPr>
          </a:p>
          <a:p>
            <a:pPr>
              <a:lnSpc>
                <a:spcPct val="50000"/>
              </a:lnSpc>
            </a:pPr>
            <a:r>
              <a:rPr lang="es-CL" sz="2800" b="1" strike="noStrike" spc="-1">
                <a:solidFill>
                  <a:srgbClr val="29754D"/>
                </a:solidFill>
                <a:latin typeface="Calibri"/>
                <a:ea typeface="Roboto"/>
              </a:rPr>
              <a:t>  </a:t>
            </a:r>
            <a:endParaRPr lang="es-CL" sz="2800" b="0" strike="noStrike" spc="-1">
              <a:latin typeface="Arial"/>
            </a:endParaRPr>
          </a:p>
          <a:p>
            <a:pPr>
              <a:lnSpc>
                <a:spcPct val="50000"/>
              </a:lnSpc>
            </a:pPr>
            <a:endParaRPr lang="es-CL" sz="2800" b="0" strike="noStrike" spc="-1">
              <a:latin typeface="Arial"/>
            </a:endParaRPr>
          </a:p>
          <a:p>
            <a:pPr>
              <a:lnSpc>
                <a:spcPct val="100000"/>
              </a:lnSpc>
            </a:pPr>
            <a:r>
              <a:rPr lang="es-CL" sz="1800" b="0" strike="noStrike" spc="-1">
                <a:solidFill>
                  <a:srgbClr val="000000"/>
                </a:solidFill>
                <a:latin typeface="Calibri"/>
                <a:ea typeface="Calibri"/>
              </a:rPr>
              <a:t>¡Ahora realizaremos una actividad que resume todo lo que hemos visto! </a:t>
            </a:r>
            <a:r>
              <a:rPr lang="es-CL" sz="1800" b="1" strike="noStrike" spc="-1">
                <a:solidFill>
                  <a:srgbClr val="C73E32"/>
                </a:solidFill>
                <a:latin typeface="Calibri"/>
                <a:ea typeface="Calibri"/>
              </a:rPr>
              <a:t>¡Atentos, atentas!</a:t>
            </a:r>
            <a:endParaRPr lang="es-CL" sz="1800" b="0" strike="noStrike" spc="-1">
              <a:latin typeface="Arial"/>
            </a:endParaRPr>
          </a:p>
          <a:p>
            <a:pPr>
              <a:lnSpc>
                <a:spcPct val="80000"/>
              </a:lnSpc>
            </a:pPr>
            <a:endParaRPr lang="es-CL" sz="1800" b="0" strike="noStrike" spc="-1">
              <a:latin typeface="Arial"/>
            </a:endParaRPr>
          </a:p>
        </p:txBody>
      </p:sp>
      <p:sp>
        <p:nvSpPr>
          <p:cNvPr id="363" name="CustomShape 6"/>
          <p:cNvSpPr/>
          <p:nvPr/>
        </p:nvSpPr>
        <p:spPr>
          <a:xfrm>
            <a:off x="369360" y="2239920"/>
            <a:ext cx="8913960" cy="487080"/>
          </a:xfrm>
          <a:prstGeom prst="rect">
            <a:avLst/>
          </a:prstGeom>
          <a:noFill/>
          <a:ln>
            <a:noFill/>
          </a:ln>
        </p:spPr>
        <p:style>
          <a:lnRef idx="0">
            <a:scrgbClr r="0" g="0" b="0"/>
          </a:lnRef>
          <a:fillRef idx="0">
            <a:scrgbClr r="0" g="0" b="0"/>
          </a:fillRef>
          <a:effectRef idx="0">
            <a:scrgbClr r="0" g="0" b="0"/>
          </a:effectRef>
          <a:fontRef idx="minor"/>
        </p:style>
      </p:sp>
      <p:sp>
        <p:nvSpPr>
          <p:cNvPr id="364" name="CustomShape 7"/>
          <p:cNvSpPr/>
          <p:nvPr/>
        </p:nvSpPr>
        <p:spPr>
          <a:xfrm>
            <a:off x="4370040" y="1752480"/>
            <a:ext cx="5815080" cy="487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 name="Group 1"/>
          <p:cNvGrpSpPr/>
          <p:nvPr/>
        </p:nvGrpSpPr>
        <p:grpSpPr>
          <a:xfrm>
            <a:off x="25200" y="2705760"/>
            <a:ext cx="5834160" cy="1155960"/>
            <a:chOff x="25200" y="2705760"/>
            <a:chExt cx="5834160" cy="1155960"/>
          </a:xfrm>
        </p:grpSpPr>
        <p:sp>
          <p:nvSpPr>
            <p:cNvPr id="366" name="CustomShape 2"/>
            <p:cNvSpPr/>
            <p:nvPr/>
          </p:nvSpPr>
          <p:spPr>
            <a:xfrm>
              <a:off x="1267560" y="3098160"/>
              <a:ext cx="4591800" cy="3351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1600" b="0" strike="noStrike" spc="-1">
                  <a:solidFill>
                    <a:srgbClr val="000000"/>
                  </a:solidFill>
                  <a:latin typeface="Calibri"/>
                  <a:ea typeface="Calibri"/>
                </a:rPr>
                <a:t>Manipular</a:t>
              </a:r>
              <a:r>
                <a:rPr lang="es-CL" sz="1600" b="1" strike="noStrike" spc="-1">
                  <a:solidFill>
                    <a:srgbClr val="29754D"/>
                  </a:solidFill>
                  <a:latin typeface="Calibri"/>
                  <a:ea typeface="Calibri"/>
                </a:rPr>
                <a:t> cuidadosamente </a:t>
              </a:r>
              <a:r>
                <a:rPr lang="es-CL" sz="1600" b="0" strike="noStrike" spc="-1">
                  <a:solidFill>
                    <a:srgbClr val="000000"/>
                  </a:solidFill>
                  <a:latin typeface="Calibri"/>
                  <a:ea typeface="Calibri"/>
                </a:rPr>
                <a:t>herramientas.</a:t>
              </a:r>
              <a:endParaRPr lang="es-CL" sz="1600" b="0" strike="noStrike" spc="-1">
                <a:latin typeface="Arial"/>
              </a:endParaRPr>
            </a:p>
          </p:txBody>
        </p:sp>
        <p:grpSp>
          <p:nvGrpSpPr>
            <p:cNvPr id="367" name="Group 3"/>
            <p:cNvGrpSpPr/>
            <p:nvPr/>
          </p:nvGrpSpPr>
          <p:grpSpPr>
            <a:xfrm>
              <a:off x="25200" y="2705760"/>
              <a:ext cx="1192320" cy="1155960"/>
              <a:chOff x="25200" y="2705760"/>
              <a:chExt cx="1192320" cy="1155960"/>
            </a:xfrm>
          </p:grpSpPr>
          <p:sp>
            <p:nvSpPr>
              <p:cNvPr id="368" name="CustomShape 4"/>
              <p:cNvSpPr/>
              <p:nvPr/>
            </p:nvSpPr>
            <p:spPr>
              <a:xfrm rot="5400000">
                <a:off x="201240" y="2692080"/>
                <a:ext cx="782640" cy="113508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369" name="Google Shape;429;p19"/>
              <p:cNvPicPr/>
              <p:nvPr/>
            </p:nvPicPr>
            <p:blipFill>
              <a:blip r:embed="rId2"/>
              <a:stretch/>
            </p:blipFill>
            <p:spPr>
              <a:xfrm rot="19406400">
                <a:off x="170280" y="2900880"/>
                <a:ext cx="908280" cy="765360"/>
              </a:xfrm>
              <a:prstGeom prst="rect">
                <a:avLst/>
              </a:prstGeom>
              <a:ln>
                <a:noFill/>
              </a:ln>
            </p:spPr>
          </p:pic>
        </p:grpSp>
      </p:grpSp>
      <p:grpSp>
        <p:nvGrpSpPr>
          <p:cNvPr id="370" name="Group 5"/>
          <p:cNvGrpSpPr/>
          <p:nvPr/>
        </p:nvGrpSpPr>
        <p:grpSpPr>
          <a:xfrm>
            <a:off x="25200" y="5827320"/>
            <a:ext cx="5832720" cy="782640"/>
            <a:chOff x="25200" y="5827320"/>
            <a:chExt cx="5832720" cy="782640"/>
          </a:xfrm>
        </p:grpSpPr>
        <p:grpSp>
          <p:nvGrpSpPr>
            <p:cNvPr id="371" name="Group 6"/>
            <p:cNvGrpSpPr/>
            <p:nvPr/>
          </p:nvGrpSpPr>
          <p:grpSpPr>
            <a:xfrm>
              <a:off x="25200" y="5827320"/>
              <a:ext cx="1135080" cy="782640"/>
              <a:chOff x="25200" y="5827320"/>
              <a:chExt cx="1135080" cy="782640"/>
            </a:xfrm>
          </p:grpSpPr>
          <p:sp>
            <p:nvSpPr>
              <p:cNvPr id="372" name="CustomShape 7"/>
              <p:cNvSpPr/>
              <p:nvPr/>
            </p:nvSpPr>
            <p:spPr>
              <a:xfrm rot="5400000">
                <a:off x="201240" y="5650920"/>
                <a:ext cx="782640" cy="113508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373" name="Google Shape;426;p19"/>
              <p:cNvPicPr/>
              <p:nvPr/>
            </p:nvPicPr>
            <p:blipFill>
              <a:blip r:embed="rId3"/>
              <a:stretch/>
            </p:blipFill>
            <p:spPr>
              <a:xfrm>
                <a:off x="348480" y="5954760"/>
                <a:ext cx="665640" cy="560880"/>
              </a:xfrm>
              <a:prstGeom prst="rect">
                <a:avLst/>
              </a:prstGeom>
              <a:ln>
                <a:noFill/>
              </a:ln>
            </p:spPr>
          </p:pic>
        </p:grpSp>
        <p:sp>
          <p:nvSpPr>
            <p:cNvPr id="374" name="CustomShape 8"/>
            <p:cNvSpPr/>
            <p:nvPr/>
          </p:nvSpPr>
          <p:spPr>
            <a:xfrm>
              <a:off x="1297080" y="5926680"/>
              <a:ext cx="4560840" cy="5785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1600" b="0" strike="noStrike" spc="-1">
                  <a:solidFill>
                    <a:srgbClr val="000000"/>
                  </a:solidFill>
                  <a:latin typeface="Calibri"/>
                  <a:ea typeface="Calibri"/>
                </a:rPr>
                <a:t>Toda actividad debe desarrollarse </a:t>
              </a:r>
              <a:r>
                <a:rPr lang="es-CL" sz="1600" b="1" strike="noStrike" spc="-1">
                  <a:solidFill>
                    <a:srgbClr val="29754D"/>
                  </a:solidFill>
                  <a:latin typeface="Calibri"/>
                  <a:ea typeface="Calibri"/>
                </a:rPr>
                <a:t>bajo supervisión </a:t>
              </a:r>
              <a:r>
                <a:rPr lang="es-CL" sz="1600" b="0" strike="noStrike" spc="-1">
                  <a:solidFill>
                    <a:srgbClr val="000000"/>
                  </a:solidFill>
                  <a:latin typeface="Calibri"/>
                  <a:ea typeface="Calibri"/>
                </a:rPr>
                <a:t>de la persona a cargo del taller o laboratorio.</a:t>
              </a:r>
              <a:endParaRPr lang="es-CL" sz="1600" b="0" strike="noStrike" spc="-1">
                <a:latin typeface="Arial"/>
              </a:endParaRPr>
            </a:p>
          </p:txBody>
        </p:sp>
      </p:grpSp>
      <p:grpSp>
        <p:nvGrpSpPr>
          <p:cNvPr id="375" name="Group 9"/>
          <p:cNvGrpSpPr/>
          <p:nvPr/>
        </p:nvGrpSpPr>
        <p:grpSpPr>
          <a:xfrm>
            <a:off x="-4320" y="1887120"/>
            <a:ext cx="9305640" cy="782640"/>
            <a:chOff x="-4320" y="1887120"/>
            <a:chExt cx="9305640" cy="782640"/>
          </a:xfrm>
        </p:grpSpPr>
        <p:sp>
          <p:nvSpPr>
            <p:cNvPr id="376" name="CustomShape 10"/>
            <p:cNvSpPr/>
            <p:nvPr/>
          </p:nvSpPr>
          <p:spPr>
            <a:xfrm rot="5400000">
              <a:off x="4257000" y="-2374200"/>
              <a:ext cx="782640" cy="930564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sp>
          <p:nvSpPr>
            <p:cNvPr id="377" name="CustomShape 11"/>
            <p:cNvSpPr/>
            <p:nvPr/>
          </p:nvSpPr>
          <p:spPr>
            <a:xfrm>
              <a:off x="4015080" y="2109240"/>
              <a:ext cx="2975040" cy="3351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1600" b="1" strike="noStrike" spc="-1">
                  <a:solidFill>
                    <a:srgbClr val="29754D"/>
                  </a:solidFill>
                  <a:latin typeface="Calibri"/>
                  <a:ea typeface="Calibri"/>
                </a:rPr>
                <a:t>Utilizar EPPs</a:t>
              </a:r>
              <a:r>
                <a:rPr lang="es-CL" sz="1600" b="1" strike="noStrike" spc="-1">
                  <a:solidFill>
                    <a:srgbClr val="000000"/>
                  </a:solidFill>
                  <a:latin typeface="Calibri"/>
                  <a:ea typeface="Calibri"/>
                </a:rPr>
                <a:t> </a:t>
              </a:r>
              <a:r>
                <a:rPr lang="es-CL" sz="1600" b="0" strike="noStrike" spc="-1">
                  <a:solidFill>
                    <a:srgbClr val="000000"/>
                  </a:solidFill>
                  <a:latin typeface="Calibri"/>
                  <a:ea typeface="Calibri"/>
                </a:rPr>
                <a:t>para el autocuidado.</a:t>
              </a:r>
              <a:endParaRPr lang="es-CL" sz="1600" b="0" strike="noStrike" spc="-1">
                <a:latin typeface="Arial"/>
              </a:endParaRPr>
            </a:p>
          </p:txBody>
        </p:sp>
        <p:pic>
          <p:nvPicPr>
            <p:cNvPr id="378" name="Imagen 2"/>
            <p:cNvPicPr/>
            <p:nvPr/>
          </p:nvPicPr>
          <p:blipFill>
            <a:blip r:embed="rId4"/>
            <a:stretch/>
          </p:blipFill>
          <p:spPr>
            <a:xfrm>
              <a:off x="344160" y="2008800"/>
              <a:ext cx="640440" cy="539640"/>
            </a:xfrm>
            <a:prstGeom prst="rect">
              <a:avLst/>
            </a:prstGeom>
            <a:ln>
              <a:noFill/>
            </a:ln>
          </p:spPr>
        </p:pic>
        <p:pic>
          <p:nvPicPr>
            <p:cNvPr id="379" name="Google Shape;417;p19"/>
            <p:cNvPicPr/>
            <p:nvPr/>
          </p:nvPicPr>
          <p:blipFill>
            <a:blip r:embed="rId5"/>
            <a:stretch/>
          </p:blipFill>
          <p:spPr>
            <a:xfrm>
              <a:off x="1287720" y="2008800"/>
              <a:ext cx="639720" cy="538920"/>
            </a:xfrm>
            <a:prstGeom prst="rect">
              <a:avLst/>
            </a:prstGeom>
            <a:ln>
              <a:noFill/>
            </a:ln>
          </p:spPr>
        </p:pic>
        <p:pic>
          <p:nvPicPr>
            <p:cNvPr id="380" name="Google Shape;420;p19"/>
            <p:cNvPicPr/>
            <p:nvPr/>
          </p:nvPicPr>
          <p:blipFill>
            <a:blip r:embed="rId6"/>
            <a:stretch/>
          </p:blipFill>
          <p:spPr>
            <a:xfrm>
              <a:off x="2230560" y="2024640"/>
              <a:ext cx="601920" cy="507240"/>
            </a:xfrm>
            <a:prstGeom prst="rect">
              <a:avLst/>
            </a:prstGeom>
            <a:ln>
              <a:noFill/>
            </a:ln>
          </p:spPr>
        </p:pic>
        <p:pic>
          <p:nvPicPr>
            <p:cNvPr id="381" name="Google Shape;423;p19"/>
            <p:cNvPicPr/>
            <p:nvPr/>
          </p:nvPicPr>
          <p:blipFill>
            <a:blip r:embed="rId7"/>
            <a:stretch/>
          </p:blipFill>
          <p:spPr>
            <a:xfrm>
              <a:off x="3135960" y="2021400"/>
              <a:ext cx="609840" cy="513720"/>
            </a:xfrm>
            <a:prstGeom prst="rect">
              <a:avLst/>
            </a:prstGeom>
            <a:ln>
              <a:noFill/>
            </a:ln>
          </p:spPr>
        </p:pic>
      </p:grpSp>
      <p:grpSp>
        <p:nvGrpSpPr>
          <p:cNvPr id="382" name="Group 12"/>
          <p:cNvGrpSpPr/>
          <p:nvPr/>
        </p:nvGrpSpPr>
        <p:grpSpPr>
          <a:xfrm>
            <a:off x="25200" y="4845960"/>
            <a:ext cx="5763600" cy="782640"/>
            <a:chOff x="25200" y="4845960"/>
            <a:chExt cx="5763600" cy="782640"/>
          </a:xfrm>
        </p:grpSpPr>
        <p:sp>
          <p:nvSpPr>
            <p:cNvPr id="383" name="CustomShape 13"/>
            <p:cNvSpPr/>
            <p:nvPr/>
          </p:nvSpPr>
          <p:spPr>
            <a:xfrm>
              <a:off x="1297080" y="5068440"/>
              <a:ext cx="4491720" cy="3351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1600" b="1" strike="noStrike" spc="-1">
                  <a:solidFill>
                    <a:srgbClr val="29754D"/>
                  </a:solidFill>
                  <a:latin typeface="Calibri"/>
                  <a:ea typeface="Calibri"/>
                </a:rPr>
                <a:t>Ser ordenado </a:t>
              </a:r>
              <a:r>
                <a:rPr lang="es-CL" sz="1600" b="0" strike="noStrike" spc="-1">
                  <a:solidFill>
                    <a:srgbClr val="000000"/>
                  </a:solidFill>
                  <a:latin typeface="Calibri"/>
                  <a:ea typeface="Calibri"/>
                </a:rPr>
                <a:t>con el área de trabajo.</a:t>
              </a:r>
              <a:endParaRPr lang="es-CL" sz="1600" b="0" strike="noStrike" spc="-1">
                <a:latin typeface="Arial"/>
              </a:endParaRPr>
            </a:p>
          </p:txBody>
        </p:sp>
        <p:grpSp>
          <p:nvGrpSpPr>
            <p:cNvPr id="384" name="Group 14"/>
            <p:cNvGrpSpPr/>
            <p:nvPr/>
          </p:nvGrpSpPr>
          <p:grpSpPr>
            <a:xfrm>
              <a:off x="25200" y="4845960"/>
              <a:ext cx="1135080" cy="782640"/>
              <a:chOff x="25200" y="4845960"/>
              <a:chExt cx="1135080" cy="782640"/>
            </a:xfrm>
          </p:grpSpPr>
          <p:sp>
            <p:nvSpPr>
              <p:cNvPr id="385" name="CustomShape 15"/>
              <p:cNvSpPr/>
              <p:nvPr/>
            </p:nvSpPr>
            <p:spPr>
              <a:xfrm rot="5400000">
                <a:off x="201240" y="4669560"/>
                <a:ext cx="782640" cy="113508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386" name="Imagen 6"/>
              <p:cNvPicPr/>
              <p:nvPr/>
            </p:nvPicPr>
            <p:blipFill>
              <a:blip r:embed="rId8"/>
              <a:stretch/>
            </p:blipFill>
            <p:spPr>
              <a:xfrm>
                <a:off x="326880" y="4956480"/>
                <a:ext cx="682920" cy="575640"/>
              </a:xfrm>
              <a:prstGeom prst="rect">
                <a:avLst/>
              </a:prstGeom>
              <a:ln>
                <a:noFill/>
              </a:ln>
            </p:spPr>
          </p:pic>
        </p:grpSp>
      </p:grpSp>
      <p:grpSp>
        <p:nvGrpSpPr>
          <p:cNvPr id="387" name="Group 16"/>
          <p:cNvGrpSpPr/>
          <p:nvPr/>
        </p:nvGrpSpPr>
        <p:grpSpPr>
          <a:xfrm>
            <a:off x="25200" y="3864960"/>
            <a:ext cx="6503040" cy="782640"/>
            <a:chOff x="25200" y="3864960"/>
            <a:chExt cx="6503040" cy="782640"/>
          </a:xfrm>
        </p:grpSpPr>
        <p:sp>
          <p:nvSpPr>
            <p:cNvPr id="388" name="CustomShape 17"/>
            <p:cNvSpPr/>
            <p:nvPr/>
          </p:nvSpPr>
          <p:spPr>
            <a:xfrm>
              <a:off x="1289880" y="3963960"/>
              <a:ext cx="5238360" cy="5785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1600" b="1" strike="noStrike" spc="-1">
                  <a:solidFill>
                    <a:srgbClr val="29754D"/>
                  </a:solidFill>
                  <a:latin typeface="Calibri"/>
                  <a:ea typeface="Calibri"/>
                </a:rPr>
                <a:t>Ser cuidadoso y respetuoso </a:t>
              </a:r>
              <a:r>
                <a:rPr lang="es-CL" sz="1600" b="0" strike="noStrike" spc="-1">
                  <a:solidFill>
                    <a:srgbClr val="000000"/>
                  </a:solidFill>
                  <a:latin typeface="Calibri"/>
                  <a:ea typeface="Calibri"/>
                </a:rPr>
                <a:t>con los integrantes del equipo de trabajo, asegurando la </a:t>
              </a:r>
              <a:r>
                <a:rPr lang="es-CL" sz="1600" b="1" strike="noStrike" spc="-1">
                  <a:solidFill>
                    <a:srgbClr val="29754D"/>
                  </a:solidFill>
                  <a:latin typeface="Calibri"/>
                  <a:ea typeface="Calibri"/>
                </a:rPr>
                <a:t>integridad física </a:t>
              </a:r>
              <a:r>
                <a:rPr lang="es-CL" sz="1600" b="0" strike="noStrike" spc="-1">
                  <a:solidFill>
                    <a:srgbClr val="000000"/>
                  </a:solidFill>
                  <a:latin typeface="Calibri"/>
                  <a:ea typeface="Calibri"/>
                </a:rPr>
                <a:t>de todos.</a:t>
              </a:r>
              <a:endParaRPr lang="es-CL" sz="1600" b="0" strike="noStrike" spc="-1">
                <a:latin typeface="Arial"/>
              </a:endParaRPr>
            </a:p>
          </p:txBody>
        </p:sp>
        <p:grpSp>
          <p:nvGrpSpPr>
            <p:cNvPr id="389" name="Group 18"/>
            <p:cNvGrpSpPr/>
            <p:nvPr/>
          </p:nvGrpSpPr>
          <p:grpSpPr>
            <a:xfrm>
              <a:off x="25200" y="3864960"/>
              <a:ext cx="1135080" cy="782640"/>
              <a:chOff x="25200" y="3864960"/>
              <a:chExt cx="1135080" cy="782640"/>
            </a:xfrm>
          </p:grpSpPr>
          <p:sp>
            <p:nvSpPr>
              <p:cNvPr id="390" name="CustomShape 19"/>
              <p:cNvSpPr/>
              <p:nvPr/>
            </p:nvSpPr>
            <p:spPr>
              <a:xfrm rot="5400000">
                <a:off x="201240" y="3688560"/>
                <a:ext cx="782640" cy="1135080"/>
              </a:xfrm>
              <a:prstGeom prst="round2SameRect">
                <a:avLst>
                  <a:gd name="adj1" fmla="val 16667"/>
                  <a:gd name="adj2" fmla="val 0"/>
                </a:avLst>
              </a:prstGeom>
              <a:solidFill>
                <a:schemeClr val="lt1"/>
              </a:solidFill>
              <a:ln>
                <a:noFill/>
              </a:ln>
            </p:spPr>
            <p:style>
              <a:lnRef idx="0">
                <a:scrgbClr r="0" g="0" b="0"/>
              </a:lnRef>
              <a:fillRef idx="0">
                <a:scrgbClr r="0" g="0" b="0"/>
              </a:fillRef>
              <a:effectRef idx="0">
                <a:scrgbClr r="0" g="0" b="0"/>
              </a:effectRef>
              <a:fontRef idx="minor"/>
            </p:style>
          </p:sp>
          <p:pic>
            <p:nvPicPr>
              <p:cNvPr id="391" name="Imagen 7"/>
              <p:cNvPicPr/>
              <p:nvPr/>
            </p:nvPicPr>
            <p:blipFill>
              <a:blip r:embed="rId9"/>
              <a:stretch/>
            </p:blipFill>
            <p:spPr>
              <a:xfrm>
                <a:off x="277200" y="3942360"/>
                <a:ext cx="740520" cy="623880"/>
              </a:xfrm>
              <a:prstGeom prst="rect">
                <a:avLst/>
              </a:prstGeom>
              <a:ln>
                <a:noFill/>
              </a:ln>
            </p:spPr>
          </p:pic>
        </p:grpSp>
      </p:grpSp>
      <p:pic>
        <p:nvPicPr>
          <p:cNvPr id="392" name="Imagen 38"/>
          <p:cNvPicPr/>
          <p:nvPr/>
        </p:nvPicPr>
        <p:blipFill>
          <a:blip r:embed="rId10"/>
          <a:stretch/>
        </p:blipFill>
        <p:spPr>
          <a:xfrm>
            <a:off x="5836320" y="3780360"/>
            <a:ext cx="3759840" cy="3778920"/>
          </a:xfrm>
          <a:prstGeom prst="rect">
            <a:avLst/>
          </a:prstGeom>
          <a:ln>
            <a:noFill/>
          </a:ln>
        </p:spPr>
      </p:pic>
      <p:sp>
        <p:nvSpPr>
          <p:cNvPr id="393" name="CustomShape 20"/>
          <p:cNvSpPr/>
          <p:nvPr/>
        </p:nvSpPr>
        <p:spPr>
          <a:xfrm>
            <a:off x="375840" y="1373760"/>
            <a:ext cx="469044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C73E32"/>
                </a:solidFill>
                <a:latin typeface="Calibri"/>
                <a:ea typeface="Calibri"/>
              </a:rPr>
              <a:t>¡ATENCIÓN!</a:t>
            </a:r>
            <a:endParaRPr lang="es-CL" sz="2800" b="0" strike="noStrike" spc="-1">
              <a:latin typeface="Arial"/>
            </a:endParaRPr>
          </a:p>
        </p:txBody>
      </p:sp>
      <p:sp>
        <p:nvSpPr>
          <p:cNvPr id="394" name="CustomShape 21"/>
          <p:cNvSpPr/>
          <p:nvPr/>
        </p:nvSpPr>
        <p:spPr>
          <a:xfrm>
            <a:off x="366480" y="1220040"/>
            <a:ext cx="4700160" cy="1533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1" strike="noStrike" spc="-1">
                <a:solidFill>
                  <a:srgbClr val="000000"/>
                </a:solidFill>
                <a:latin typeface="Calibri"/>
                <a:ea typeface="Calibri"/>
              </a:rPr>
              <a:t>ANTES DE COMENZAR LA ACTIVIDAD:</a:t>
            </a:r>
            <a:endParaRPr lang="es-CL" sz="1400" b="0" strike="noStrike" spc="-1">
              <a:latin typeface="Arial"/>
            </a:endParaRPr>
          </a:p>
          <a:p>
            <a:pPr>
              <a:lnSpc>
                <a:spcPct val="100000"/>
              </a:lnSpc>
            </a:pPr>
            <a:endParaRPr lang="es-CL" sz="1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383400" y="2370240"/>
            <a:ext cx="8838720" cy="3237840"/>
          </a:xfrm>
          <a:prstGeom prst="roundRect">
            <a:avLst>
              <a:gd name="adj" fmla="val 16667"/>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96" name="CustomShape 2"/>
          <p:cNvSpPr/>
          <p:nvPr/>
        </p:nvSpPr>
        <p:spPr>
          <a:xfrm>
            <a:off x="5279760" y="7354440"/>
            <a:ext cx="2723040" cy="204840"/>
          </a:xfrm>
          <a:prstGeom prst="rect">
            <a:avLst/>
          </a:prstGeom>
          <a:solidFill>
            <a:schemeClr val="lt1"/>
          </a:solidFill>
          <a:ln>
            <a:noFill/>
          </a:ln>
        </p:spPr>
        <p:style>
          <a:lnRef idx="0">
            <a:scrgbClr r="0" g="0" b="0"/>
          </a:lnRef>
          <a:fillRef idx="0">
            <a:scrgbClr r="0" g="0" b="0"/>
          </a:fillRef>
          <a:effectRef idx="0">
            <a:scrgbClr r="0" g="0" b="0"/>
          </a:effectRef>
          <a:fontRef idx="minor"/>
        </p:style>
      </p:sp>
      <p:sp>
        <p:nvSpPr>
          <p:cNvPr id="397" name="CustomShape 3"/>
          <p:cNvSpPr/>
          <p:nvPr/>
        </p:nvSpPr>
        <p:spPr>
          <a:xfrm>
            <a:off x="375840" y="1373760"/>
            <a:ext cx="895032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Calibri"/>
              </a:rPr>
              <a:t>TICKET DE SALIDA</a:t>
            </a:r>
            <a:endParaRPr lang="es-CL" sz="2800" b="0" strike="noStrike" spc="-1">
              <a:latin typeface="Arial"/>
            </a:endParaRPr>
          </a:p>
        </p:txBody>
      </p:sp>
      <p:sp>
        <p:nvSpPr>
          <p:cNvPr id="398" name="CustomShape 4"/>
          <p:cNvSpPr/>
          <p:nvPr/>
        </p:nvSpPr>
        <p:spPr>
          <a:xfrm>
            <a:off x="366480" y="1220040"/>
            <a:ext cx="4700160" cy="1533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1" strike="noStrike" spc="-1">
                <a:solidFill>
                  <a:srgbClr val="000000"/>
                </a:solidFill>
                <a:latin typeface="Calibri"/>
                <a:ea typeface="Calibri"/>
              </a:rPr>
              <a:t>ANTES DE TERMINAR:</a:t>
            </a:r>
            <a:endParaRPr lang="es-CL" sz="1400" b="0" strike="noStrike" spc="-1">
              <a:latin typeface="Arial"/>
            </a:endParaRPr>
          </a:p>
          <a:p>
            <a:pPr>
              <a:lnSpc>
                <a:spcPct val="100000"/>
              </a:lnSpc>
            </a:pPr>
            <a:endParaRPr lang="es-CL" sz="1400" b="0" strike="noStrike" spc="-1">
              <a:latin typeface="Arial"/>
            </a:endParaRPr>
          </a:p>
        </p:txBody>
      </p:sp>
      <p:sp>
        <p:nvSpPr>
          <p:cNvPr id="399" name="CustomShape 5"/>
          <p:cNvSpPr/>
          <p:nvPr/>
        </p:nvSpPr>
        <p:spPr>
          <a:xfrm>
            <a:off x="958680" y="4106520"/>
            <a:ext cx="5107320" cy="7740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15000"/>
              </a:lnSpc>
            </a:pPr>
            <a:endParaRPr lang="es-CL" sz="1800" b="0" strike="noStrike" spc="-1">
              <a:latin typeface="Arial"/>
            </a:endParaRPr>
          </a:p>
          <a:p>
            <a:pPr>
              <a:lnSpc>
                <a:spcPct val="115000"/>
              </a:lnSpc>
            </a:pPr>
            <a:r>
              <a:rPr lang="es-CL" sz="1600" b="0" strike="noStrike" spc="-1">
                <a:solidFill>
                  <a:srgbClr val="000000"/>
                </a:solidFill>
                <a:latin typeface="Calibri"/>
                <a:ea typeface="Calibri"/>
              </a:rPr>
              <a:t>¡No olvides contestar y entregar el Ticket de Salida!</a:t>
            </a:r>
            <a:endParaRPr lang="es-CL" sz="1600" b="0" strike="noStrike" spc="-1">
              <a:latin typeface="Arial"/>
            </a:endParaRPr>
          </a:p>
          <a:p>
            <a:pPr>
              <a:lnSpc>
                <a:spcPct val="115000"/>
              </a:lnSpc>
            </a:pPr>
            <a:endParaRPr lang="es-CL" sz="1600" b="0" strike="noStrike" spc="-1">
              <a:latin typeface="Arial"/>
            </a:endParaRPr>
          </a:p>
          <a:p>
            <a:pPr>
              <a:lnSpc>
                <a:spcPct val="115000"/>
              </a:lnSpc>
            </a:pPr>
            <a:r>
              <a:rPr lang="es-CL" sz="2100" b="1" strike="noStrike" spc="-1">
                <a:solidFill>
                  <a:srgbClr val="29754D"/>
                </a:solidFill>
                <a:latin typeface="Calibri"/>
                <a:ea typeface="Calibri"/>
              </a:rPr>
              <a:t>¡Hasta la próxima! </a:t>
            </a:r>
            <a:endParaRPr lang="es-CL" sz="2100" b="0" strike="noStrike" spc="-1">
              <a:latin typeface="Arial"/>
            </a:endParaRPr>
          </a:p>
          <a:p>
            <a:pPr>
              <a:lnSpc>
                <a:spcPct val="100000"/>
              </a:lnSpc>
            </a:pPr>
            <a:br/>
            <a:endParaRPr lang="es-CL" sz="2100" b="0" strike="noStrike" spc="-1">
              <a:latin typeface="Arial"/>
            </a:endParaRPr>
          </a:p>
        </p:txBody>
      </p:sp>
      <p:pic>
        <p:nvPicPr>
          <p:cNvPr id="400" name="Imagen 9"/>
          <p:cNvPicPr/>
          <p:nvPr/>
        </p:nvPicPr>
        <p:blipFill>
          <a:blip r:embed="rId2"/>
          <a:stretch/>
        </p:blipFill>
        <p:spPr>
          <a:xfrm>
            <a:off x="3210840" y="4475520"/>
            <a:ext cx="673920" cy="604440"/>
          </a:xfrm>
          <a:prstGeom prst="rect">
            <a:avLst/>
          </a:prstGeom>
          <a:ln>
            <a:noFill/>
          </a:ln>
        </p:spPr>
      </p:pic>
      <p:pic>
        <p:nvPicPr>
          <p:cNvPr id="401" name="Imagen 12"/>
          <p:cNvPicPr/>
          <p:nvPr/>
        </p:nvPicPr>
        <p:blipFill>
          <a:blip r:embed="rId3"/>
          <a:stretch/>
        </p:blipFill>
        <p:spPr>
          <a:xfrm>
            <a:off x="6137280" y="3028320"/>
            <a:ext cx="2662920" cy="4168440"/>
          </a:xfrm>
          <a:prstGeom prst="rect">
            <a:avLst/>
          </a:prstGeom>
          <a:ln>
            <a:noFill/>
          </a:ln>
        </p:spPr>
      </p:pic>
      <p:sp>
        <p:nvSpPr>
          <p:cNvPr id="402" name="CustomShape 6"/>
          <p:cNvSpPr/>
          <p:nvPr/>
        </p:nvSpPr>
        <p:spPr>
          <a:xfrm>
            <a:off x="4592520" y="795240"/>
            <a:ext cx="5374440" cy="1356840"/>
          </a:xfrm>
          <a:prstGeom prst="rect">
            <a:avLst/>
          </a:prstGeom>
          <a:noFill/>
          <a:ln>
            <a:noFill/>
          </a:ln>
        </p:spPr>
        <p:style>
          <a:lnRef idx="0">
            <a:scrgbClr r="0" g="0" b="0"/>
          </a:lnRef>
          <a:fillRef idx="0">
            <a:scrgbClr r="0" g="0" b="0"/>
          </a:fillRef>
          <a:effectRef idx="0">
            <a:scrgbClr r="0" g="0" b="0"/>
          </a:effectRef>
          <a:fontRef idx="minor"/>
        </p:style>
      </p:sp>
      <p:sp>
        <p:nvSpPr>
          <p:cNvPr id="403" name="CustomShape 7"/>
          <p:cNvSpPr/>
          <p:nvPr/>
        </p:nvSpPr>
        <p:spPr>
          <a:xfrm>
            <a:off x="958680" y="2836440"/>
            <a:ext cx="5340240" cy="1114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800" b="0" strike="noStrike" spc="-1">
                <a:solidFill>
                  <a:srgbClr val="C73E32"/>
                </a:solidFill>
                <a:latin typeface="Calibri"/>
                <a:ea typeface="Arial"/>
              </a:rPr>
              <a:t>MANTENCIÓN A SISTEMAS </a:t>
            </a:r>
            <a:br/>
            <a:r>
              <a:rPr lang="es-CL" sz="2800" b="0" strike="noStrike" spc="-1">
                <a:solidFill>
                  <a:srgbClr val="C73E32"/>
                </a:solidFill>
                <a:latin typeface="Calibri"/>
                <a:ea typeface="Arial"/>
              </a:rPr>
              <a:t>DE CONTROL DE GAS</a:t>
            </a:r>
            <a:endParaRPr lang="es-CL" sz="2800" b="0" strike="noStrike" spc="-1">
              <a:latin typeface="Arial"/>
            </a:endParaRPr>
          </a:p>
          <a:p>
            <a:pPr>
              <a:lnSpc>
                <a:spcPct val="80000"/>
              </a:lnSpc>
            </a:pPr>
            <a:r>
              <a:rPr lang="es-CL" sz="2800" b="0" strike="noStrike" spc="-1">
                <a:solidFill>
                  <a:srgbClr val="C73E32"/>
                </a:solidFill>
                <a:latin typeface="Calibri"/>
                <a:ea typeface="Arial"/>
              </a:rPr>
              <a:t>  </a:t>
            </a:r>
            <a:endParaRPr lang="es-CL"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365400" y="2144520"/>
            <a:ext cx="1443960" cy="1782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500" b="1" strike="noStrike" spc="-1">
                <a:solidFill>
                  <a:srgbClr val="000000"/>
                </a:solidFill>
                <a:latin typeface="Calibri"/>
                <a:ea typeface="Calibri"/>
              </a:rPr>
              <a:t>ACTIVIDAD 2</a:t>
            </a:r>
            <a:endParaRPr lang="es-CL" sz="1500" b="0" strike="noStrike" spc="-1">
              <a:latin typeface="Arial"/>
            </a:endParaRPr>
          </a:p>
          <a:p>
            <a:pPr>
              <a:lnSpc>
                <a:spcPct val="100000"/>
              </a:lnSpc>
            </a:pPr>
            <a:endParaRPr lang="es-CL" sz="1500" b="0" strike="noStrike" spc="-1">
              <a:latin typeface="Arial"/>
            </a:endParaRPr>
          </a:p>
        </p:txBody>
      </p:sp>
      <p:pic>
        <p:nvPicPr>
          <p:cNvPr id="277" name="Imagen 3" descr="Electronica M4 A2 Mantencion a sistemas de control de gas (portadilla).png"/>
          <p:cNvPicPr/>
          <p:nvPr/>
        </p:nvPicPr>
        <p:blipFill>
          <a:blip r:embed="rId2"/>
          <a:srcRect l="-961" t="1820" b="9391"/>
          <a:stretch/>
        </p:blipFill>
        <p:spPr>
          <a:xfrm>
            <a:off x="1816200" y="1845720"/>
            <a:ext cx="7532640" cy="5456520"/>
          </a:xfrm>
          <a:prstGeom prst="rect">
            <a:avLst/>
          </a:prstGeom>
          <a:ln>
            <a:noFill/>
          </a:ln>
        </p:spPr>
      </p:pic>
      <p:sp>
        <p:nvSpPr>
          <p:cNvPr id="278" name="CustomShape 2"/>
          <p:cNvSpPr/>
          <p:nvPr/>
        </p:nvSpPr>
        <p:spPr>
          <a:xfrm>
            <a:off x="369360" y="2265480"/>
            <a:ext cx="5815080" cy="137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500" b="1" strike="noStrike" spc="-1">
                <a:solidFill>
                  <a:srgbClr val="29754D"/>
                </a:solidFill>
                <a:latin typeface="Calibri"/>
                <a:ea typeface="Roboto"/>
              </a:rPr>
              <a:t>MANTENCIÓN A SISTEMAS </a:t>
            </a:r>
            <a:br/>
            <a:r>
              <a:rPr lang="es-CL" sz="3500" b="1" strike="noStrike" spc="-1">
                <a:solidFill>
                  <a:srgbClr val="29754D"/>
                </a:solidFill>
                <a:latin typeface="Calibri"/>
                <a:ea typeface="Roboto"/>
              </a:rPr>
              <a:t>DE CONTROL DE GAS</a:t>
            </a:r>
            <a:endParaRPr lang="es-CL" sz="3500" b="0" strike="noStrike" spc="-1">
              <a:latin typeface="Arial"/>
            </a:endParaRPr>
          </a:p>
          <a:p>
            <a:pPr>
              <a:lnSpc>
                <a:spcPct val="80000"/>
              </a:lnSpc>
            </a:pPr>
            <a:r>
              <a:rPr lang="es-CL" sz="3500" b="1" strike="noStrike" spc="-1">
                <a:solidFill>
                  <a:srgbClr val="29754D"/>
                </a:solidFill>
                <a:latin typeface="Calibri"/>
                <a:ea typeface="Roboto"/>
              </a:rPr>
              <a:t>  </a:t>
            </a:r>
            <a:endParaRPr lang="es-CL" sz="3500" b="0" strike="noStrike" spc="-1">
              <a:latin typeface="Arial"/>
            </a:endParaRPr>
          </a:p>
        </p:txBody>
      </p:sp>
      <p:sp>
        <p:nvSpPr>
          <p:cNvPr id="279" name="CustomShape 3"/>
          <p:cNvSpPr/>
          <p:nvPr/>
        </p:nvSpPr>
        <p:spPr>
          <a:xfrm>
            <a:off x="1139040" y="834840"/>
            <a:ext cx="4156560" cy="31932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200" b="1" strike="noStrike" spc="-1">
                <a:solidFill>
                  <a:srgbClr val="29754D"/>
                </a:solidFill>
                <a:latin typeface="Calibri"/>
                <a:ea typeface="Calibri"/>
              </a:rPr>
              <a:t>MÓDULO 4 </a:t>
            </a:r>
            <a:r>
              <a:rPr lang="es-CL" sz="1200" b="0" strike="noStrike" spc="-1">
                <a:solidFill>
                  <a:srgbClr val="29754D"/>
                </a:solidFill>
                <a:latin typeface="Calibri"/>
                <a:ea typeface="Calibri"/>
              </a:rPr>
              <a:t>| SISTEMAS DE CONTROL DOMÓTICO</a:t>
            </a:r>
            <a:endParaRPr lang="es-CL" sz="1200" b="0" strike="noStrike" spc="-1">
              <a:latin typeface="Arial"/>
            </a:endParaRPr>
          </a:p>
        </p:txBody>
      </p:sp>
      <p:pic>
        <p:nvPicPr>
          <p:cNvPr id="280" name="Imagen 279"/>
          <p:cNvPicPr/>
          <p:nvPr/>
        </p:nvPicPr>
        <p:blipFill>
          <a:blip r:embed="rId3"/>
          <a:stretch/>
        </p:blipFill>
        <p:spPr>
          <a:xfrm>
            <a:off x="360360" y="360720"/>
            <a:ext cx="4476600" cy="758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CustomShape 1"/>
          <p:cNvSpPr/>
          <p:nvPr/>
        </p:nvSpPr>
        <p:spPr>
          <a:xfrm>
            <a:off x="4766400" y="2346480"/>
            <a:ext cx="2980080" cy="3816720"/>
          </a:xfrm>
          <a:prstGeom prst="roundRect">
            <a:avLst>
              <a:gd name="adj" fmla="val 54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82" name="CustomShape 2"/>
          <p:cNvSpPr/>
          <p:nvPr/>
        </p:nvSpPr>
        <p:spPr>
          <a:xfrm>
            <a:off x="1649520" y="2346480"/>
            <a:ext cx="2980080" cy="3816720"/>
          </a:xfrm>
          <a:prstGeom prst="roundRect">
            <a:avLst>
              <a:gd name="adj" fmla="val 54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283" name="Imagen 24"/>
          <p:cNvPicPr/>
          <p:nvPr/>
        </p:nvPicPr>
        <p:blipFill>
          <a:blip r:embed="rId2"/>
          <a:stretch/>
        </p:blipFill>
        <p:spPr>
          <a:xfrm>
            <a:off x="2757240" y="1981080"/>
            <a:ext cx="764640" cy="729000"/>
          </a:xfrm>
          <a:prstGeom prst="rect">
            <a:avLst/>
          </a:prstGeom>
          <a:ln>
            <a:noFill/>
          </a:ln>
        </p:spPr>
      </p:pic>
      <p:pic>
        <p:nvPicPr>
          <p:cNvPr id="284" name="Imagen 34"/>
          <p:cNvPicPr/>
          <p:nvPr/>
        </p:nvPicPr>
        <p:blipFill>
          <a:blip r:embed="rId3"/>
          <a:stretch/>
        </p:blipFill>
        <p:spPr>
          <a:xfrm>
            <a:off x="5655960" y="2258280"/>
            <a:ext cx="3222720" cy="3034800"/>
          </a:xfrm>
          <a:prstGeom prst="rect">
            <a:avLst/>
          </a:prstGeom>
          <a:ln>
            <a:noFill/>
          </a:ln>
        </p:spPr>
      </p:pic>
      <p:sp>
        <p:nvSpPr>
          <p:cNvPr id="285" name="CustomShape 3"/>
          <p:cNvSpPr/>
          <p:nvPr/>
        </p:nvSpPr>
        <p:spPr>
          <a:xfrm>
            <a:off x="4861080" y="3507480"/>
            <a:ext cx="2740680" cy="220716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nSpc>
                <a:spcPct val="100000"/>
              </a:lnSpc>
            </a:pPr>
            <a:r>
              <a:rPr lang="es-CL" sz="1600" b="0" strike="noStrike" spc="-1">
                <a:solidFill>
                  <a:srgbClr val="000000"/>
                </a:solidFill>
                <a:latin typeface="Calibri"/>
                <a:ea typeface="Calibri"/>
              </a:rPr>
              <a:t>Mantiene sistemas y equipos electrónicos automáticos de acuerdo a instrucciones y</a:t>
            </a:r>
            <a:endParaRPr lang="es-CL" sz="1600" b="0" strike="noStrike" spc="-1">
              <a:latin typeface="Arial"/>
            </a:endParaRPr>
          </a:p>
          <a:p>
            <a:pPr>
              <a:lnSpc>
                <a:spcPct val="100000"/>
              </a:lnSpc>
            </a:pPr>
            <a:r>
              <a:rPr lang="es-CL" sz="1600" b="0" strike="noStrike" spc="-1">
                <a:solidFill>
                  <a:srgbClr val="000000"/>
                </a:solidFill>
                <a:latin typeface="Calibri"/>
                <a:ea typeface="Calibri"/>
              </a:rPr>
              <a:t>procedimientos establecidos.</a:t>
            </a:r>
            <a:endParaRPr lang="es-CL" sz="1600" b="0" strike="noStrike" spc="-1">
              <a:latin typeface="Arial"/>
            </a:endParaRPr>
          </a:p>
        </p:txBody>
      </p:sp>
      <p:sp>
        <p:nvSpPr>
          <p:cNvPr id="286" name="CustomShape 4"/>
          <p:cNvSpPr/>
          <p:nvPr/>
        </p:nvSpPr>
        <p:spPr>
          <a:xfrm>
            <a:off x="5057640" y="2934360"/>
            <a:ext cx="2396520" cy="40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90000"/>
              </a:lnSpc>
            </a:pPr>
            <a:r>
              <a:rPr lang="es-CL" sz="1800" b="1" strike="noStrike" spc="-1">
                <a:solidFill>
                  <a:srgbClr val="29754D"/>
                </a:solidFill>
                <a:latin typeface="Calibri"/>
                <a:ea typeface="Calibri"/>
              </a:rPr>
              <a:t>APRENDIZAJE ESPERADO</a:t>
            </a:r>
            <a:endParaRPr lang="es-CL" sz="1800" b="0" strike="noStrike" spc="-1">
              <a:latin typeface="Arial"/>
            </a:endParaRPr>
          </a:p>
        </p:txBody>
      </p:sp>
      <p:pic>
        <p:nvPicPr>
          <p:cNvPr id="287" name="Imagen 41"/>
          <p:cNvPicPr/>
          <p:nvPr/>
        </p:nvPicPr>
        <p:blipFill>
          <a:blip r:embed="rId4"/>
          <a:stretch/>
        </p:blipFill>
        <p:spPr>
          <a:xfrm flipH="1">
            <a:off x="-340200" y="2669040"/>
            <a:ext cx="3053520" cy="4190400"/>
          </a:xfrm>
          <a:prstGeom prst="rect">
            <a:avLst/>
          </a:prstGeom>
          <a:ln>
            <a:noFill/>
          </a:ln>
        </p:spPr>
      </p:pic>
      <p:sp>
        <p:nvSpPr>
          <p:cNvPr id="288" name="CustomShape 5"/>
          <p:cNvSpPr/>
          <p:nvPr/>
        </p:nvSpPr>
        <p:spPr>
          <a:xfrm>
            <a:off x="1755720" y="2934360"/>
            <a:ext cx="2768040" cy="40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90000"/>
              </a:lnSpc>
            </a:pPr>
            <a:r>
              <a:rPr lang="es-CL" sz="1800" b="1" strike="noStrike" spc="-1">
                <a:solidFill>
                  <a:srgbClr val="29754D"/>
                </a:solidFill>
                <a:latin typeface="Calibri"/>
                <a:ea typeface="Calibri"/>
              </a:rPr>
              <a:t>METODOLOGÍA SELECCIONADA</a:t>
            </a:r>
            <a:endParaRPr lang="es-CL" sz="1800" b="0" strike="noStrike" spc="-1">
              <a:latin typeface="Arial"/>
            </a:endParaRPr>
          </a:p>
        </p:txBody>
      </p:sp>
      <p:sp>
        <p:nvSpPr>
          <p:cNvPr id="289" name="CustomShape 6"/>
          <p:cNvSpPr/>
          <p:nvPr/>
        </p:nvSpPr>
        <p:spPr>
          <a:xfrm>
            <a:off x="1814760" y="3507480"/>
            <a:ext cx="2714400" cy="1991160"/>
          </a:xfrm>
          <a:prstGeom prst="rect">
            <a:avLst/>
          </a:prstGeom>
          <a:noFill/>
          <a:ln>
            <a:noFill/>
          </a:ln>
        </p:spPr>
        <p:style>
          <a:lnRef idx="0">
            <a:scrgbClr r="0" g="0" b="0"/>
          </a:lnRef>
          <a:fillRef idx="0">
            <a:scrgbClr r="0" g="0" b="0"/>
          </a:fillRef>
          <a:effectRef idx="0">
            <a:scrgbClr r="0" g="0" b="0"/>
          </a:effectRef>
          <a:fontRef idx="minor"/>
        </p:style>
        <p:txBody>
          <a:bodyPr tIns="91440" bIns="91440">
            <a:noAutofit/>
          </a:bodyPr>
          <a:lstStyle/>
          <a:p>
            <a:pPr algn="ctr">
              <a:lnSpc>
                <a:spcPct val="90000"/>
              </a:lnSpc>
              <a:spcBef>
                <a:spcPts val="1001"/>
              </a:spcBef>
            </a:pPr>
            <a:r>
              <a:rPr lang="es-CL" sz="1600" b="0" strike="noStrike" spc="-1">
                <a:solidFill>
                  <a:srgbClr val="000000"/>
                </a:solidFill>
                <a:latin typeface="Calibri"/>
                <a:ea typeface="Arial"/>
              </a:rPr>
              <a:t>Aprendizaje basado </a:t>
            </a:r>
            <a:br/>
            <a:r>
              <a:rPr lang="es-CL" sz="1600" b="0" strike="noStrike" spc="-1">
                <a:solidFill>
                  <a:srgbClr val="000000"/>
                </a:solidFill>
                <a:latin typeface="Calibri"/>
                <a:ea typeface="Arial"/>
              </a:rPr>
              <a:t>en problemas</a:t>
            </a:r>
            <a:endParaRPr lang="es-CL" sz="1600" b="0" strike="noStrike" spc="-1">
              <a:latin typeface="Arial"/>
            </a:endParaRPr>
          </a:p>
          <a:p>
            <a:pPr algn="ctr">
              <a:lnSpc>
                <a:spcPct val="100000"/>
              </a:lnSpc>
            </a:pPr>
            <a:br/>
            <a:endParaRPr lang="es-CL" sz="1600" b="0" strike="noStrike" spc="-1">
              <a:latin typeface="Arial"/>
            </a:endParaRPr>
          </a:p>
        </p:txBody>
      </p:sp>
      <p:pic>
        <p:nvPicPr>
          <p:cNvPr id="290" name="Imagen 28"/>
          <p:cNvPicPr/>
          <p:nvPr/>
        </p:nvPicPr>
        <p:blipFill>
          <a:blip r:embed="rId5"/>
          <a:stretch/>
        </p:blipFill>
        <p:spPr>
          <a:xfrm>
            <a:off x="5873400" y="1981080"/>
            <a:ext cx="766080" cy="730440"/>
          </a:xfrm>
          <a:prstGeom prst="rect">
            <a:avLst/>
          </a:prstGeom>
          <a:ln>
            <a:noFill/>
          </a:ln>
        </p:spPr>
      </p:pic>
      <p:sp>
        <p:nvSpPr>
          <p:cNvPr id="291" name="CustomShape 7"/>
          <p:cNvSpPr/>
          <p:nvPr/>
        </p:nvSpPr>
        <p:spPr>
          <a:xfrm>
            <a:off x="452160" y="1378080"/>
            <a:ext cx="895032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Roboto"/>
              </a:rPr>
              <a:t>MANTENCIÓN A SISTEMAS DE </a:t>
            </a:r>
            <a:r>
              <a:rPr lang="es-CL" sz="2800" b="0" strike="noStrike" spc="-1">
                <a:solidFill>
                  <a:srgbClr val="C73E32"/>
                </a:solidFill>
                <a:latin typeface="Calibri"/>
                <a:ea typeface="Roboto"/>
              </a:rPr>
              <a:t>CONTROL DE GAS</a:t>
            </a:r>
            <a:endParaRPr lang="es-CL" sz="2800" b="0" strike="noStrike" spc="-1">
              <a:latin typeface="Arial"/>
            </a:endParaRPr>
          </a:p>
        </p:txBody>
      </p:sp>
      <p:sp>
        <p:nvSpPr>
          <p:cNvPr id="292" name="CustomShape 8"/>
          <p:cNvSpPr/>
          <p:nvPr/>
        </p:nvSpPr>
        <p:spPr>
          <a:xfrm>
            <a:off x="5385960" y="349560"/>
            <a:ext cx="5815080" cy="43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800" b="1" strike="noStrike" spc="-1">
                <a:solidFill>
                  <a:srgbClr val="29754D"/>
                </a:solidFill>
                <a:latin typeface="Calibri"/>
                <a:ea typeface="Roboto"/>
              </a:rPr>
              <a:t>  </a:t>
            </a:r>
            <a:endParaRPr lang="es-CL"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4152960" y="2959200"/>
            <a:ext cx="4508280" cy="3269880"/>
          </a:xfrm>
          <a:prstGeom prst="roundRect">
            <a:avLst>
              <a:gd name="adj" fmla="val 5265"/>
            </a:avLst>
          </a:prstGeom>
          <a:solidFill>
            <a:schemeClr val="lt1"/>
          </a:solidFill>
          <a:ln w="9360">
            <a:solidFill>
              <a:schemeClr val="dk1"/>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294" name="CustomShape 2"/>
          <p:cNvSpPr/>
          <p:nvPr/>
        </p:nvSpPr>
        <p:spPr>
          <a:xfrm>
            <a:off x="375840" y="1373760"/>
            <a:ext cx="410724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Calibri"/>
              </a:rPr>
              <a:t>MENÚ DE LA ACTIVIDAD</a:t>
            </a:r>
            <a:endParaRPr lang="es-CL" sz="2800" b="0" strike="noStrike" spc="-1">
              <a:latin typeface="Arial"/>
            </a:endParaRPr>
          </a:p>
        </p:txBody>
      </p:sp>
      <p:pic>
        <p:nvPicPr>
          <p:cNvPr id="295" name="Imagen 20"/>
          <p:cNvPicPr/>
          <p:nvPr/>
        </p:nvPicPr>
        <p:blipFill>
          <a:blip r:embed="rId2"/>
          <a:stretch/>
        </p:blipFill>
        <p:spPr>
          <a:xfrm>
            <a:off x="594360" y="2347920"/>
            <a:ext cx="3018600" cy="4406400"/>
          </a:xfrm>
          <a:prstGeom prst="rect">
            <a:avLst/>
          </a:prstGeom>
          <a:ln>
            <a:noFill/>
          </a:ln>
        </p:spPr>
      </p:pic>
      <p:sp>
        <p:nvSpPr>
          <p:cNvPr id="296" name="CustomShape 3"/>
          <p:cNvSpPr/>
          <p:nvPr/>
        </p:nvSpPr>
        <p:spPr>
          <a:xfrm>
            <a:off x="3606840" y="1209240"/>
            <a:ext cx="1015920" cy="53028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r">
              <a:lnSpc>
                <a:spcPct val="90000"/>
              </a:lnSpc>
            </a:pPr>
            <a:r>
              <a:rPr lang="es-CL" sz="6000" b="0" strike="noStrike" spc="-1">
                <a:solidFill>
                  <a:srgbClr val="29754D"/>
                </a:solidFill>
                <a:latin typeface="Calibri"/>
                <a:ea typeface="Calibri"/>
              </a:rPr>
              <a:t>2</a:t>
            </a:r>
            <a:endParaRPr lang="es-CL" sz="6000" b="0" strike="noStrike" spc="-1">
              <a:latin typeface="Arial"/>
            </a:endParaRPr>
          </a:p>
        </p:txBody>
      </p:sp>
      <p:sp>
        <p:nvSpPr>
          <p:cNvPr id="297" name="CustomShape 4"/>
          <p:cNvSpPr/>
          <p:nvPr/>
        </p:nvSpPr>
        <p:spPr>
          <a:xfrm>
            <a:off x="8501040" y="1396440"/>
            <a:ext cx="4857480" cy="451080"/>
          </a:xfrm>
          <a:prstGeom prst="rect">
            <a:avLst/>
          </a:prstGeom>
          <a:noFill/>
          <a:ln>
            <a:noFill/>
          </a:ln>
        </p:spPr>
        <p:style>
          <a:lnRef idx="0">
            <a:scrgbClr r="0" g="0" b="0"/>
          </a:lnRef>
          <a:fillRef idx="0">
            <a:scrgbClr r="0" g="0" b="0"/>
          </a:fillRef>
          <a:effectRef idx="0">
            <a:scrgbClr r="0" g="0" b="0"/>
          </a:effectRef>
          <a:fontRef idx="minor"/>
        </p:style>
      </p:sp>
      <p:sp>
        <p:nvSpPr>
          <p:cNvPr id="298" name="CustomShape 5"/>
          <p:cNvSpPr/>
          <p:nvPr/>
        </p:nvSpPr>
        <p:spPr>
          <a:xfrm>
            <a:off x="4398840" y="2109960"/>
            <a:ext cx="4389120" cy="72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600" b="0" strike="noStrike" spc="-1">
                <a:solidFill>
                  <a:srgbClr val="C73E32"/>
                </a:solidFill>
                <a:latin typeface="Calibri"/>
                <a:ea typeface="Roboto"/>
              </a:rPr>
              <a:t>MANTENCIÓN A SISTEMAS </a:t>
            </a:r>
            <a:endParaRPr lang="es-CL" sz="2600" b="0" strike="noStrike" spc="-1">
              <a:latin typeface="Arial"/>
            </a:endParaRPr>
          </a:p>
          <a:p>
            <a:pPr>
              <a:lnSpc>
                <a:spcPct val="80000"/>
              </a:lnSpc>
            </a:pPr>
            <a:r>
              <a:rPr lang="es-CL" sz="2600" b="0" strike="noStrike" spc="-1">
                <a:solidFill>
                  <a:srgbClr val="C73E32"/>
                </a:solidFill>
                <a:latin typeface="Calibri"/>
                <a:ea typeface="Roboto"/>
              </a:rPr>
              <a:t>DE CONTROL DE GAS</a:t>
            </a:r>
            <a:endParaRPr lang="es-CL" sz="2600" b="0" strike="noStrike" spc="-1">
              <a:latin typeface="Arial"/>
            </a:endParaRPr>
          </a:p>
        </p:txBody>
      </p:sp>
      <p:sp>
        <p:nvSpPr>
          <p:cNvPr id="299" name="CustomShape 6"/>
          <p:cNvSpPr/>
          <p:nvPr/>
        </p:nvSpPr>
        <p:spPr>
          <a:xfrm>
            <a:off x="4071240" y="3290040"/>
            <a:ext cx="271800" cy="27900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0" name="CustomShape 7"/>
          <p:cNvSpPr/>
          <p:nvPr/>
        </p:nvSpPr>
        <p:spPr>
          <a:xfrm>
            <a:off x="4071240" y="3732480"/>
            <a:ext cx="271800" cy="27900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1" name="CustomShape 8"/>
          <p:cNvSpPr/>
          <p:nvPr/>
        </p:nvSpPr>
        <p:spPr>
          <a:xfrm>
            <a:off x="4071240" y="4185360"/>
            <a:ext cx="271800" cy="27900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2" name="CustomShape 9"/>
          <p:cNvSpPr/>
          <p:nvPr/>
        </p:nvSpPr>
        <p:spPr>
          <a:xfrm>
            <a:off x="4071240" y="4875120"/>
            <a:ext cx="271800" cy="27900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03" name="CustomShape 10"/>
          <p:cNvSpPr/>
          <p:nvPr/>
        </p:nvSpPr>
        <p:spPr>
          <a:xfrm>
            <a:off x="4042800" y="3259800"/>
            <a:ext cx="342720" cy="2790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pPr>
            <a:r>
              <a:rPr lang="es-CL" sz="1600" b="1" strike="noStrike" spc="-1">
                <a:solidFill>
                  <a:srgbClr val="FFFFFF"/>
                </a:solidFill>
                <a:latin typeface="Calibri"/>
                <a:ea typeface="Calibri"/>
              </a:rPr>
              <a:t>1</a:t>
            </a:r>
            <a:endParaRPr lang="es-CL" sz="1600" b="0" strike="noStrike" spc="-1">
              <a:latin typeface="Arial"/>
            </a:endParaRPr>
          </a:p>
        </p:txBody>
      </p:sp>
      <p:sp>
        <p:nvSpPr>
          <p:cNvPr id="304" name="CustomShape 11"/>
          <p:cNvSpPr/>
          <p:nvPr/>
        </p:nvSpPr>
        <p:spPr>
          <a:xfrm>
            <a:off x="3991320" y="3679560"/>
            <a:ext cx="425880" cy="32508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pPr>
            <a:r>
              <a:rPr lang="es-CL" sz="1600" b="1" strike="noStrike" spc="-1">
                <a:solidFill>
                  <a:srgbClr val="FFFFFF"/>
                </a:solidFill>
                <a:latin typeface="Calibri"/>
                <a:ea typeface="Calibri"/>
              </a:rPr>
              <a:t>2</a:t>
            </a:r>
            <a:endParaRPr lang="es-CL" sz="1600" b="0" strike="noStrike" spc="-1">
              <a:latin typeface="Arial"/>
            </a:endParaRPr>
          </a:p>
        </p:txBody>
      </p:sp>
      <p:sp>
        <p:nvSpPr>
          <p:cNvPr id="305" name="CustomShape 12"/>
          <p:cNvSpPr/>
          <p:nvPr/>
        </p:nvSpPr>
        <p:spPr>
          <a:xfrm>
            <a:off x="4008240" y="4110120"/>
            <a:ext cx="403200" cy="3787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pPr>
            <a:r>
              <a:rPr lang="es-CL" sz="1600" b="1" strike="noStrike" spc="-1">
                <a:solidFill>
                  <a:srgbClr val="FFFFFF"/>
                </a:solidFill>
                <a:latin typeface="Calibri"/>
                <a:ea typeface="Calibri"/>
              </a:rPr>
              <a:t>3</a:t>
            </a:r>
            <a:endParaRPr lang="es-CL" sz="1600" b="0" strike="noStrike" spc="-1">
              <a:latin typeface="Arial"/>
            </a:endParaRPr>
          </a:p>
        </p:txBody>
      </p:sp>
      <p:sp>
        <p:nvSpPr>
          <p:cNvPr id="306" name="CustomShape 13"/>
          <p:cNvSpPr/>
          <p:nvPr/>
        </p:nvSpPr>
        <p:spPr>
          <a:xfrm>
            <a:off x="4420080" y="3249360"/>
            <a:ext cx="4025160" cy="234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spcBef>
                <a:spcPts val="1199"/>
              </a:spcBef>
            </a:pPr>
            <a:r>
              <a:rPr lang="es-CL" sz="1800" b="0" strike="noStrike" spc="-1">
                <a:solidFill>
                  <a:srgbClr val="000000"/>
                </a:solidFill>
                <a:latin typeface="Calibri"/>
                <a:ea typeface="Calibri"/>
              </a:rPr>
              <a:t>Actividad de Conocimientos Previos. </a:t>
            </a:r>
            <a:endParaRPr lang="es-CL" sz="1800" b="0" strike="noStrike" spc="-1">
              <a:latin typeface="Arial"/>
            </a:endParaRPr>
          </a:p>
          <a:p>
            <a:pPr>
              <a:lnSpc>
                <a:spcPct val="100000"/>
              </a:lnSpc>
              <a:spcBef>
                <a:spcPts val="1199"/>
              </a:spcBef>
            </a:pPr>
            <a:r>
              <a:rPr lang="es-CL" sz="1800" b="0" strike="noStrike" spc="-1">
                <a:solidFill>
                  <a:srgbClr val="000000"/>
                </a:solidFill>
                <a:latin typeface="Calibri"/>
                <a:ea typeface="Calibri"/>
              </a:rPr>
              <a:t>Válvula de gas inteligente.</a:t>
            </a:r>
            <a:endParaRPr lang="es-CL" sz="1800" b="0" strike="noStrike" spc="-1">
              <a:latin typeface="Arial"/>
            </a:endParaRPr>
          </a:p>
          <a:p>
            <a:pPr>
              <a:lnSpc>
                <a:spcPct val="100000"/>
              </a:lnSpc>
              <a:spcBef>
                <a:spcPts val="1199"/>
              </a:spcBef>
            </a:pPr>
            <a:r>
              <a:rPr lang="es-CL" sz="1800" b="0" strike="noStrike" spc="-1">
                <a:solidFill>
                  <a:srgbClr val="000000"/>
                </a:solidFill>
                <a:latin typeface="Calibri"/>
                <a:ea typeface="Calibri"/>
              </a:rPr>
              <a:t>Mantenimiento eléctrico a sistema de control de gas.</a:t>
            </a:r>
            <a:endParaRPr lang="es-CL" sz="1800" b="0" strike="noStrike" spc="-1">
              <a:latin typeface="Arial"/>
            </a:endParaRPr>
          </a:p>
          <a:p>
            <a:pPr>
              <a:lnSpc>
                <a:spcPct val="100000"/>
              </a:lnSpc>
              <a:spcBef>
                <a:spcPts val="1199"/>
              </a:spcBef>
            </a:pPr>
            <a:r>
              <a:rPr lang="es-CL" sz="1800" b="0" strike="noStrike" spc="-1">
                <a:solidFill>
                  <a:srgbClr val="000000"/>
                </a:solidFill>
                <a:latin typeface="Calibri"/>
                <a:ea typeface="Calibri"/>
              </a:rPr>
              <a:t>Actividad ¿Cuánto Aprendimos?</a:t>
            </a:r>
            <a:endParaRPr lang="es-CL" sz="1800" b="0" strike="noStrike" spc="-1">
              <a:latin typeface="Arial"/>
            </a:endParaRPr>
          </a:p>
          <a:p>
            <a:pPr>
              <a:lnSpc>
                <a:spcPct val="100000"/>
              </a:lnSpc>
              <a:spcBef>
                <a:spcPts val="1199"/>
              </a:spcBef>
            </a:pPr>
            <a:r>
              <a:rPr lang="es-CL" sz="1800" b="0" strike="noStrike" spc="-1">
                <a:solidFill>
                  <a:srgbClr val="000000"/>
                </a:solidFill>
                <a:latin typeface="Calibri"/>
                <a:ea typeface="Calibri"/>
              </a:rPr>
              <a:t>Ticket de Salida.</a:t>
            </a:r>
            <a:endParaRPr lang="es-CL" sz="1800" b="0" strike="noStrike" spc="-1">
              <a:latin typeface="Arial"/>
            </a:endParaRPr>
          </a:p>
        </p:txBody>
      </p:sp>
      <p:sp>
        <p:nvSpPr>
          <p:cNvPr id="307" name="CustomShape 14"/>
          <p:cNvSpPr/>
          <p:nvPr/>
        </p:nvSpPr>
        <p:spPr>
          <a:xfrm>
            <a:off x="7360560" y="1431360"/>
            <a:ext cx="10799640" cy="6404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177840" algn="just">
              <a:lnSpc>
                <a:spcPct val="100000"/>
              </a:lnSpc>
            </a:pPr>
            <a:endParaRPr lang="es-CL" sz="1800" b="0" strike="noStrike" spc="-1">
              <a:latin typeface="Arial"/>
            </a:endParaRPr>
          </a:p>
          <a:p>
            <a:pPr algn="just">
              <a:lnSpc>
                <a:spcPct val="100000"/>
              </a:lnSpc>
            </a:pPr>
            <a:r>
              <a:rPr lang="es-CL" sz="1800" b="0" strike="noStrike" spc="-1">
                <a:solidFill>
                  <a:srgbClr val="000000"/>
                </a:solidFill>
                <a:latin typeface="Calibri"/>
                <a:ea typeface="Calibri"/>
              </a:rPr>
              <a:t> </a:t>
            </a:r>
            <a:endParaRPr lang="es-CL" sz="1800" b="0" strike="noStrike" spc="-1">
              <a:latin typeface="Arial"/>
            </a:endParaRPr>
          </a:p>
        </p:txBody>
      </p:sp>
      <p:sp>
        <p:nvSpPr>
          <p:cNvPr id="308" name="CustomShape 15"/>
          <p:cNvSpPr/>
          <p:nvPr/>
        </p:nvSpPr>
        <p:spPr>
          <a:xfrm>
            <a:off x="3423960" y="997200"/>
            <a:ext cx="8950320" cy="319320"/>
          </a:xfrm>
          <a:prstGeom prst="rect">
            <a:avLst/>
          </a:prstGeom>
          <a:noFill/>
          <a:ln>
            <a:noFill/>
          </a:ln>
        </p:spPr>
        <p:style>
          <a:lnRef idx="0">
            <a:scrgbClr r="0" g="0" b="0"/>
          </a:lnRef>
          <a:fillRef idx="0">
            <a:scrgbClr r="0" g="0" b="0"/>
          </a:fillRef>
          <a:effectRef idx="0">
            <a:scrgbClr r="0" g="0" b="0"/>
          </a:effectRef>
          <a:fontRef idx="minor"/>
        </p:style>
      </p:sp>
      <p:sp>
        <p:nvSpPr>
          <p:cNvPr id="309" name="CustomShape 16"/>
          <p:cNvSpPr/>
          <p:nvPr/>
        </p:nvSpPr>
        <p:spPr>
          <a:xfrm>
            <a:off x="4014720" y="4836600"/>
            <a:ext cx="381600" cy="3312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pPr>
            <a:r>
              <a:rPr lang="es-CL" sz="1600" b="1" strike="noStrike" spc="-1">
                <a:solidFill>
                  <a:srgbClr val="FFFFFF"/>
                </a:solidFill>
                <a:latin typeface="Calibri"/>
                <a:ea typeface="Calibri"/>
              </a:rPr>
              <a:t>4</a:t>
            </a:r>
            <a:endParaRPr lang="es-CL" sz="1600" b="0" strike="noStrike" spc="-1">
              <a:latin typeface="Arial"/>
            </a:endParaRPr>
          </a:p>
        </p:txBody>
      </p:sp>
      <p:sp>
        <p:nvSpPr>
          <p:cNvPr id="310" name="CustomShape 17"/>
          <p:cNvSpPr/>
          <p:nvPr/>
        </p:nvSpPr>
        <p:spPr>
          <a:xfrm>
            <a:off x="5424120" y="804960"/>
            <a:ext cx="581508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3500" b="1" strike="noStrike" spc="-1">
                <a:solidFill>
                  <a:srgbClr val="29754D"/>
                </a:solidFill>
                <a:latin typeface="Calibri"/>
                <a:ea typeface="Roboto"/>
              </a:rPr>
              <a:t>  </a:t>
            </a:r>
            <a:endParaRPr lang="es-CL" sz="3500" b="0" strike="noStrike" spc="-1">
              <a:latin typeface="Arial"/>
            </a:endParaRPr>
          </a:p>
        </p:txBody>
      </p:sp>
      <p:sp>
        <p:nvSpPr>
          <p:cNvPr id="311" name="CustomShape 18"/>
          <p:cNvSpPr/>
          <p:nvPr/>
        </p:nvSpPr>
        <p:spPr>
          <a:xfrm>
            <a:off x="4062600" y="5290200"/>
            <a:ext cx="271800" cy="279000"/>
          </a:xfrm>
          <a:prstGeom prst="roundRect">
            <a:avLst>
              <a:gd name="adj" fmla="val 16667"/>
            </a:avLst>
          </a:prstGeom>
          <a:solidFill>
            <a:srgbClr val="29754D"/>
          </a:solidFill>
          <a:ln>
            <a:noFill/>
          </a:ln>
        </p:spPr>
        <p:style>
          <a:lnRef idx="0">
            <a:scrgbClr r="0" g="0" b="0"/>
          </a:lnRef>
          <a:fillRef idx="0">
            <a:scrgbClr r="0" g="0" b="0"/>
          </a:fillRef>
          <a:effectRef idx="0">
            <a:scrgbClr r="0" g="0" b="0"/>
          </a:effectRef>
          <a:fontRef idx="minor"/>
        </p:style>
      </p:sp>
      <p:sp>
        <p:nvSpPr>
          <p:cNvPr id="312" name="CustomShape 19"/>
          <p:cNvSpPr/>
          <p:nvPr/>
        </p:nvSpPr>
        <p:spPr>
          <a:xfrm>
            <a:off x="4006080" y="5251320"/>
            <a:ext cx="381600" cy="33120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ctr">
              <a:lnSpc>
                <a:spcPct val="100000"/>
              </a:lnSpc>
            </a:pPr>
            <a:r>
              <a:rPr lang="es-CL" sz="1600" b="1" strike="noStrike" spc="-1">
                <a:solidFill>
                  <a:srgbClr val="FFFFFF"/>
                </a:solidFill>
                <a:latin typeface="Calibri"/>
                <a:ea typeface="Calibri"/>
              </a:rPr>
              <a:t>5</a:t>
            </a:r>
            <a:endParaRPr lang="es-CL"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464400" y="2555640"/>
            <a:ext cx="5146200" cy="3057480"/>
          </a:xfrm>
          <a:prstGeom prst="roundRect">
            <a:avLst>
              <a:gd name="adj" fmla="val 9635"/>
            </a:avLst>
          </a:prstGeom>
          <a:solidFill>
            <a:schemeClr val="lt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14" name="CustomShape 2"/>
          <p:cNvSpPr/>
          <p:nvPr/>
        </p:nvSpPr>
        <p:spPr>
          <a:xfrm>
            <a:off x="375840" y="1373760"/>
            <a:ext cx="8950320" cy="31932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80000"/>
              </a:lnSpc>
            </a:pPr>
            <a:r>
              <a:rPr lang="es-CL" sz="2800" b="1" strike="noStrike" spc="-1">
                <a:solidFill>
                  <a:srgbClr val="29754D"/>
                </a:solidFill>
                <a:latin typeface="Calibri"/>
                <a:ea typeface="Calibri"/>
              </a:rPr>
              <a:t>CONOCIMIENTOS PREVIOS</a:t>
            </a:r>
            <a:endParaRPr lang="es-CL" sz="2800" b="0" strike="noStrike" spc="-1">
              <a:latin typeface="Arial"/>
            </a:endParaRPr>
          </a:p>
        </p:txBody>
      </p:sp>
      <p:sp>
        <p:nvSpPr>
          <p:cNvPr id="315" name="CustomShape 3"/>
          <p:cNvSpPr/>
          <p:nvPr/>
        </p:nvSpPr>
        <p:spPr>
          <a:xfrm>
            <a:off x="366480" y="1220040"/>
            <a:ext cx="4700160" cy="1533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1" strike="noStrike" spc="-1">
                <a:solidFill>
                  <a:srgbClr val="000000"/>
                </a:solidFill>
                <a:latin typeface="Calibri"/>
                <a:ea typeface="Calibri"/>
              </a:rPr>
              <a:t>ACTIVIDAD</a:t>
            </a:r>
            <a:endParaRPr lang="es-CL" sz="1400" b="0" strike="noStrike" spc="-1">
              <a:latin typeface="Arial"/>
            </a:endParaRPr>
          </a:p>
          <a:p>
            <a:pPr>
              <a:lnSpc>
                <a:spcPct val="100000"/>
              </a:lnSpc>
            </a:pPr>
            <a:endParaRPr lang="es-CL" sz="1400" b="0" strike="noStrike" spc="-1">
              <a:latin typeface="Arial"/>
            </a:endParaRPr>
          </a:p>
        </p:txBody>
      </p:sp>
      <p:sp>
        <p:nvSpPr>
          <p:cNvPr id="316" name="CustomShape 4"/>
          <p:cNvSpPr/>
          <p:nvPr/>
        </p:nvSpPr>
        <p:spPr>
          <a:xfrm>
            <a:off x="4385160" y="1184040"/>
            <a:ext cx="466200" cy="520560"/>
          </a:xfrm>
          <a:prstGeom prst="rect">
            <a:avLst/>
          </a:prstGeom>
          <a:noFill/>
          <a:ln>
            <a:noFill/>
          </a:ln>
        </p:spPr>
        <p:style>
          <a:lnRef idx="0">
            <a:scrgbClr r="0" g="0" b="0"/>
          </a:lnRef>
          <a:fillRef idx="0">
            <a:scrgbClr r="0" g="0" b="0"/>
          </a:fillRef>
          <a:effectRef idx="0">
            <a:scrgbClr r="0" g="0" b="0"/>
          </a:effectRef>
          <a:fontRef idx="minor"/>
        </p:style>
        <p:txBody>
          <a:bodyPr tIns="91440" bIns="91440" anchor="ctr">
            <a:noAutofit/>
          </a:bodyPr>
          <a:lstStyle/>
          <a:p>
            <a:pPr algn="r">
              <a:lnSpc>
                <a:spcPct val="90000"/>
              </a:lnSpc>
            </a:pPr>
            <a:r>
              <a:rPr lang="es-CL" sz="5000" b="0" strike="noStrike" spc="-1">
                <a:solidFill>
                  <a:srgbClr val="8EB99F"/>
                </a:solidFill>
                <a:latin typeface="Calibri"/>
                <a:ea typeface="Calibri"/>
              </a:rPr>
              <a:t>2</a:t>
            </a:r>
            <a:endParaRPr lang="es-CL" sz="5000" b="0" strike="noStrike" spc="-1">
              <a:latin typeface="Arial"/>
            </a:endParaRPr>
          </a:p>
        </p:txBody>
      </p:sp>
      <p:sp>
        <p:nvSpPr>
          <p:cNvPr id="317" name="CustomShape 5"/>
          <p:cNvSpPr/>
          <p:nvPr/>
        </p:nvSpPr>
        <p:spPr>
          <a:xfrm>
            <a:off x="4496040" y="1702800"/>
            <a:ext cx="4050720" cy="1065600"/>
          </a:xfrm>
          <a:prstGeom prst="rect">
            <a:avLst/>
          </a:prstGeom>
          <a:noFill/>
          <a:ln>
            <a:noFill/>
          </a:ln>
        </p:spPr>
        <p:style>
          <a:lnRef idx="0">
            <a:scrgbClr r="0" g="0" b="0"/>
          </a:lnRef>
          <a:fillRef idx="0">
            <a:scrgbClr r="0" g="0" b="0"/>
          </a:fillRef>
          <a:effectRef idx="0">
            <a:scrgbClr r="0" g="0" b="0"/>
          </a:effectRef>
          <a:fontRef idx="minor"/>
        </p:style>
      </p:sp>
      <p:sp>
        <p:nvSpPr>
          <p:cNvPr id="318" name="CustomShape 6"/>
          <p:cNvSpPr/>
          <p:nvPr/>
        </p:nvSpPr>
        <p:spPr>
          <a:xfrm>
            <a:off x="695880" y="2916360"/>
            <a:ext cx="4625280" cy="213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80000"/>
              </a:lnSpc>
            </a:pPr>
            <a:r>
              <a:rPr lang="es-CL" sz="2600" b="1" strike="noStrike" spc="-1">
                <a:solidFill>
                  <a:srgbClr val="29754D"/>
                </a:solidFill>
                <a:latin typeface="Calibri"/>
                <a:ea typeface="Arial"/>
              </a:rPr>
              <a:t>MANTENCIÓN A SISTEMAS </a:t>
            </a:r>
            <a:endParaRPr lang="es-CL" sz="2600" b="0" strike="noStrike" spc="-1">
              <a:latin typeface="Arial"/>
            </a:endParaRPr>
          </a:p>
          <a:p>
            <a:pPr>
              <a:lnSpc>
                <a:spcPct val="80000"/>
              </a:lnSpc>
            </a:pPr>
            <a:r>
              <a:rPr lang="es-CL" sz="2600" b="1" strike="noStrike" spc="-1">
                <a:solidFill>
                  <a:srgbClr val="29754D"/>
                </a:solidFill>
                <a:latin typeface="Calibri"/>
                <a:ea typeface="Arial"/>
              </a:rPr>
              <a:t>DE CONTROL DE GAS</a:t>
            </a:r>
            <a:endParaRPr lang="es-CL" sz="2600" b="0" strike="noStrike" spc="-1">
              <a:latin typeface="Arial"/>
            </a:endParaRPr>
          </a:p>
          <a:p>
            <a:pPr>
              <a:lnSpc>
                <a:spcPct val="130000"/>
              </a:lnSpc>
            </a:pPr>
            <a:endParaRPr lang="es-CL" sz="2600" b="0" strike="noStrike" spc="-1">
              <a:latin typeface="Arial"/>
            </a:endParaRPr>
          </a:p>
          <a:p>
            <a:pPr>
              <a:lnSpc>
                <a:spcPct val="90000"/>
              </a:lnSpc>
            </a:pPr>
            <a:r>
              <a:rPr lang="es-CL" sz="1800" b="0" strike="noStrike" spc="-1">
                <a:solidFill>
                  <a:srgbClr val="000000"/>
                </a:solidFill>
                <a:latin typeface="Calibri"/>
                <a:ea typeface="Calibri"/>
              </a:rPr>
              <a:t>¡Ahora veamos cómo lo que ya has </a:t>
            </a:r>
            <a:br/>
            <a:r>
              <a:rPr lang="es-CL" sz="1800" b="0" strike="noStrike" spc="-1">
                <a:solidFill>
                  <a:srgbClr val="000000"/>
                </a:solidFill>
                <a:latin typeface="Calibri"/>
                <a:ea typeface="Calibri"/>
              </a:rPr>
              <a:t>aprendido refuerza y mejora lo que estás </a:t>
            </a:r>
            <a:br/>
            <a:r>
              <a:rPr lang="es-CL" sz="1800" b="0" strike="noStrike" spc="-1">
                <a:solidFill>
                  <a:srgbClr val="000000"/>
                </a:solidFill>
                <a:latin typeface="Calibri"/>
                <a:ea typeface="Calibri"/>
              </a:rPr>
              <a:t>a punto de aprender!</a:t>
            </a:r>
            <a:endParaRPr lang="es-CL" sz="1800" b="0" strike="noStrike" spc="-1">
              <a:latin typeface="Arial"/>
            </a:endParaRPr>
          </a:p>
          <a:p>
            <a:pPr>
              <a:lnSpc>
                <a:spcPct val="90000"/>
              </a:lnSpc>
            </a:pPr>
            <a:r>
              <a:rPr lang="es-CL" sz="2000" b="1" strike="noStrike" spc="-1">
                <a:solidFill>
                  <a:srgbClr val="29754D"/>
                </a:solidFill>
                <a:latin typeface="Calibri"/>
                <a:ea typeface="Calibri"/>
              </a:rPr>
              <a:t> </a:t>
            </a:r>
            <a:endParaRPr lang="es-CL" sz="2000" b="0" strike="noStrike" spc="-1">
              <a:latin typeface="Arial"/>
            </a:endParaRPr>
          </a:p>
        </p:txBody>
      </p:sp>
      <p:sp>
        <p:nvSpPr>
          <p:cNvPr id="319" name="CustomShape 7"/>
          <p:cNvSpPr/>
          <p:nvPr/>
        </p:nvSpPr>
        <p:spPr>
          <a:xfrm>
            <a:off x="4280040" y="1740960"/>
            <a:ext cx="4343040" cy="1065600"/>
          </a:xfrm>
          <a:prstGeom prst="rect">
            <a:avLst/>
          </a:prstGeom>
          <a:noFill/>
          <a:ln>
            <a:noFill/>
          </a:ln>
        </p:spPr>
        <p:style>
          <a:lnRef idx="0">
            <a:scrgbClr r="0" g="0" b="0"/>
          </a:lnRef>
          <a:fillRef idx="0">
            <a:scrgbClr r="0" g="0" b="0"/>
          </a:fillRef>
          <a:effectRef idx="0">
            <a:scrgbClr r="0" g="0" b="0"/>
          </a:effectRef>
          <a:fontRef idx="minor"/>
        </p:style>
      </p:sp>
      <p:sp>
        <p:nvSpPr>
          <p:cNvPr id="320" name="CustomShape 8"/>
          <p:cNvSpPr/>
          <p:nvPr/>
        </p:nvSpPr>
        <p:spPr>
          <a:xfrm>
            <a:off x="4538520" y="2176200"/>
            <a:ext cx="5405040" cy="458640"/>
          </a:xfrm>
          <a:prstGeom prst="rect">
            <a:avLst/>
          </a:prstGeom>
          <a:noFill/>
          <a:ln>
            <a:noFill/>
          </a:ln>
        </p:spPr>
        <p:style>
          <a:lnRef idx="0">
            <a:scrgbClr r="0" g="0" b="0"/>
          </a:lnRef>
          <a:fillRef idx="0">
            <a:scrgbClr r="0" g="0" b="0"/>
          </a:fillRef>
          <a:effectRef idx="0">
            <a:scrgbClr r="0" g="0" b="0"/>
          </a:effectRef>
          <a:fontRef idx="minor"/>
        </p:style>
      </p:sp>
      <p:pic>
        <p:nvPicPr>
          <p:cNvPr id="321" name="Google Shape;132;p3"/>
          <p:cNvPicPr/>
          <p:nvPr/>
        </p:nvPicPr>
        <p:blipFill>
          <a:blip r:embed="rId2"/>
          <a:stretch/>
        </p:blipFill>
        <p:spPr>
          <a:xfrm>
            <a:off x="4870080" y="2389320"/>
            <a:ext cx="4428360" cy="4301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549360" y="2057400"/>
            <a:ext cx="8213400" cy="398232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23" name="CustomShape 2"/>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CONTROL DE GAS </a:t>
            </a:r>
            <a:r>
              <a:rPr lang="es-CL" sz="3000" b="0" strike="noStrike" spc="-1">
                <a:solidFill>
                  <a:srgbClr val="C73E32"/>
                </a:solidFill>
                <a:latin typeface="Calibri"/>
                <a:ea typeface="Arial"/>
              </a:rPr>
              <a:t>Y DOMÓTICA</a:t>
            </a:r>
            <a:endParaRPr lang="es-CL" sz="3000" b="0" strike="noStrike" spc="-1">
              <a:latin typeface="Arial"/>
            </a:endParaRPr>
          </a:p>
        </p:txBody>
      </p:sp>
      <p:sp>
        <p:nvSpPr>
          <p:cNvPr id="324" name="CustomShape 3"/>
          <p:cNvSpPr/>
          <p:nvPr/>
        </p:nvSpPr>
        <p:spPr>
          <a:xfrm>
            <a:off x="729360" y="2732040"/>
            <a:ext cx="5937840" cy="272520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140400" indent="-140040">
              <a:lnSpc>
                <a:spcPct val="100000"/>
              </a:lnSpc>
              <a:buClr>
                <a:srgbClr val="000000"/>
              </a:buClr>
              <a:buFont typeface="Arial"/>
              <a:buChar char="•"/>
            </a:pPr>
            <a:r>
              <a:rPr lang="es-CL" sz="1800" b="0" strike="noStrike" spc="-1">
                <a:solidFill>
                  <a:srgbClr val="000000"/>
                </a:solidFill>
                <a:latin typeface="Calibri"/>
                <a:ea typeface="Calibri"/>
              </a:rPr>
              <a:t>Uno de los accidentes más usuales en el hogar, incluso con riesgo de muerte, viene ocasionado por la </a:t>
            </a:r>
            <a:r>
              <a:rPr lang="es-CL" sz="1800" b="1" strike="noStrike" spc="-1">
                <a:solidFill>
                  <a:srgbClr val="000000"/>
                </a:solidFill>
                <a:latin typeface="Calibri"/>
                <a:ea typeface="Calibri"/>
              </a:rPr>
              <a:t>instalación de gas</a:t>
            </a:r>
            <a:r>
              <a:rPr lang="es-CL" sz="1800" b="0" strike="noStrike" spc="-1">
                <a:solidFill>
                  <a:srgbClr val="000000"/>
                </a:solidFill>
                <a:latin typeface="Calibri"/>
                <a:ea typeface="Calibri"/>
              </a:rPr>
              <a:t>. Un descuido o una instalación antigua puede provocar grandes destrozos.</a:t>
            </a:r>
            <a:endParaRPr lang="es-CL" sz="1800" b="0" strike="noStrike" spc="-1">
              <a:latin typeface="Arial"/>
            </a:endParaRPr>
          </a:p>
          <a:p>
            <a:pPr>
              <a:lnSpc>
                <a:spcPct val="60000"/>
              </a:lnSpc>
            </a:pPr>
            <a:endParaRPr lang="es-CL" sz="1800" b="0" strike="noStrike" spc="-1">
              <a:latin typeface="Arial"/>
            </a:endParaRPr>
          </a:p>
          <a:p>
            <a:pPr marL="140400" indent="-140040">
              <a:lnSpc>
                <a:spcPct val="100000"/>
              </a:lnSpc>
              <a:buClr>
                <a:srgbClr val="000000"/>
              </a:buClr>
              <a:buFont typeface="Arial"/>
              <a:buChar char="•"/>
            </a:pPr>
            <a:r>
              <a:rPr lang="es-CL" sz="1800" b="0" strike="noStrike" spc="-1">
                <a:solidFill>
                  <a:srgbClr val="000000"/>
                </a:solidFill>
                <a:latin typeface="Calibri"/>
                <a:ea typeface="Calibri"/>
              </a:rPr>
              <a:t>Existen sistemas de control con instalación domótica muy básicos donde mediante una central de superficie, se puede conectar una electroválvula de gas así como un detector de gas (normalmente situado en la cocina), que active en caso de detección, el cierre del paso de gas a la instalación.</a:t>
            </a:r>
            <a:endParaRPr lang="es-CL" sz="1800" b="0" strike="noStrike" spc="-1">
              <a:latin typeface="Arial"/>
            </a:endParaRPr>
          </a:p>
        </p:txBody>
      </p:sp>
      <p:pic>
        <p:nvPicPr>
          <p:cNvPr id="325" name="Imagen 9" descr="Grafica_Electricidad(3).png"/>
          <p:cNvPicPr/>
          <p:nvPr/>
        </p:nvPicPr>
        <p:blipFill>
          <a:blip r:embed="rId2"/>
          <a:srcRect t="69697" r="61627" b="364"/>
          <a:stretch/>
        </p:blipFill>
        <p:spPr>
          <a:xfrm>
            <a:off x="5841720" y="2882160"/>
            <a:ext cx="3084120" cy="3158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520560" y="2057400"/>
            <a:ext cx="7816320" cy="3949200"/>
          </a:xfrm>
          <a:prstGeom prst="roundRect">
            <a:avLst>
              <a:gd name="adj" fmla="val 5451"/>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pic>
        <p:nvPicPr>
          <p:cNvPr id="327" name="Imagen 7" descr="Niña-Casco.png"/>
          <p:cNvPicPr/>
          <p:nvPr/>
        </p:nvPicPr>
        <p:blipFill>
          <a:blip r:embed="rId2"/>
          <a:srcRect b="6359"/>
          <a:stretch/>
        </p:blipFill>
        <p:spPr>
          <a:xfrm>
            <a:off x="7156080" y="2006280"/>
            <a:ext cx="1981080" cy="4012920"/>
          </a:xfrm>
          <a:prstGeom prst="rect">
            <a:avLst/>
          </a:prstGeom>
          <a:ln>
            <a:noFill/>
          </a:ln>
        </p:spPr>
      </p:pic>
      <p:sp>
        <p:nvSpPr>
          <p:cNvPr id="328" name="CustomShape 2"/>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CONTROL DE </a:t>
            </a:r>
            <a:r>
              <a:rPr lang="es-CL" sz="3000" b="0" strike="noStrike" spc="-1">
                <a:solidFill>
                  <a:srgbClr val="C73E32"/>
                </a:solidFill>
                <a:latin typeface="Calibri"/>
                <a:ea typeface="Arial"/>
              </a:rPr>
              <a:t>GAS</a:t>
            </a:r>
            <a:endParaRPr lang="es-CL" sz="3000" b="0" strike="noStrike" spc="-1">
              <a:latin typeface="Arial"/>
            </a:endParaRPr>
          </a:p>
        </p:txBody>
      </p:sp>
      <p:sp>
        <p:nvSpPr>
          <p:cNvPr id="329" name="CustomShape 3"/>
          <p:cNvSpPr/>
          <p:nvPr/>
        </p:nvSpPr>
        <p:spPr>
          <a:xfrm>
            <a:off x="729360" y="2414520"/>
            <a:ext cx="6051960" cy="26967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gn="just">
              <a:lnSpc>
                <a:spcPct val="100000"/>
              </a:lnSpc>
            </a:pPr>
            <a:endParaRPr lang="es-CL" sz="1800" b="0" strike="noStrike" spc="-1">
              <a:latin typeface="Arial"/>
            </a:endParaRPr>
          </a:p>
          <a:p>
            <a:pPr marL="140400" indent="-140040">
              <a:lnSpc>
                <a:spcPct val="100000"/>
              </a:lnSpc>
              <a:buClr>
                <a:srgbClr val="000000"/>
              </a:buClr>
              <a:buFont typeface="Arial"/>
              <a:buChar char="•"/>
            </a:pPr>
            <a:r>
              <a:rPr lang="es-CL" sz="1900" b="0" strike="noStrike" spc="-1">
                <a:solidFill>
                  <a:srgbClr val="000000"/>
                </a:solidFill>
                <a:latin typeface="Calibri"/>
                <a:ea typeface="Calibri"/>
              </a:rPr>
              <a:t>Solemos relacionar la domótica simplemente con los aparatos y las instalaciones eléctricas. De esta forma, mucha gente piensa que no hay relación entre la domótica y las instalaciones de gas.</a:t>
            </a:r>
            <a:endParaRPr lang="es-CL" sz="1900" b="0" strike="noStrike" spc="-1">
              <a:latin typeface="Arial"/>
            </a:endParaRPr>
          </a:p>
          <a:p>
            <a:pPr>
              <a:lnSpc>
                <a:spcPct val="100000"/>
              </a:lnSpc>
            </a:pPr>
            <a:endParaRPr lang="es-CL" sz="1900" b="0" strike="noStrike" spc="-1">
              <a:latin typeface="Arial"/>
            </a:endParaRPr>
          </a:p>
          <a:p>
            <a:pPr marL="140400" indent="-140040">
              <a:lnSpc>
                <a:spcPct val="100000"/>
              </a:lnSpc>
              <a:buClr>
                <a:srgbClr val="000000"/>
              </a:buClr>
              <a:buFont typeface="Arial"/>
              <a:buChar char="•"/>
            </a:pPr>
            <a:r>
              <a:rPr lang="es-CL" sz="1900" b="0" strike="noStrike" spc="-1">
                <a:solidFill>
                  <a:srgbClr val="000000"/>
                </a:solidFill>
                <a:latin typeface="Calibri"/>
                <a:ea typeface="Calibri"/>
              </a:rPr>
              <a:t>Sin embargo, </a:t>
            </a:r>
            <a:r>
              <a:rPr lang="es-CL" sz="1900" b="1" strike="noStrike" spc="-1">
                <a:solidFill>
                  <a:srgbClr val="000000"/>
                </a:solidFill>
                <a:latin typeface="Calibri"/>
                <a:ea typeface="Calibri"/>
              </a:rPr>
              <a:t>existen varios sistemas domóticos que nos permiten hacer un uso más eficiente y seguro de este tipo de instalaciones.</a:t>
            </a:r>
            <a:endParaRPr lang="es-CL" sz="19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4305240" y="2324160"/>
            <a:ext cx="4431960" cy="398232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31" name="CustomShape 2"/>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VÁLVULA DE </a:t>
            </a:r>
            <a:r>
              <a:rPr lang="es-CL" sz="3000" b="0" strike="noStrike" spc="-1">
                <a:solidFill>
                  <a:srgbClr val="C73E32"/>
                </a:solidFill>
                <a:latin typeface="Calibri"/>
                <a:ea typeface="Arial"/>
              </a:rPr>
              <a:t>GAS INTELIGENTE</a:t>
            </a:r>
            <a:endParaRPr lang="es-CL" sz="3000" b="0" strike="noStrike" spc="-1">
              <a:latin typeface="Arial"/>
            </a:endParaRPr>
          </a:p>
        </p:txBody>
      </p:sp>
      <p:sp>
        <p:nvSpPr>
          <p:cNvPr id="332" name="CustomShape 3"/>
          <p:cNvSpPr/>
          <p:nvPr/>
        </p:nvSpPr>
        <p:spPr>
          <a:xfrm>
            <a:off x="513360" y="2184480"/>
            <a:ext cx="3435840" cy="25311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2000" b="0" strike="noStrike" spc="-1">
                <a:solidFill>
                  <a:srgbClr val="000000"/>
                </a:solidFill>
                <a:latin typeface="Calibri"/>
                <a:ea typeface="Calibri"/>
              </a:rPr>
              <a:t>Para realizar el control de gas en una casa se debe instalar una válvula de corte inteligente. El sistema cuenta con un </a:t>
            </a:r>
            <a:r>
              <a:rPr lang="es-CL" sz="2000" b="1" strike="noStrike" spc="-1">
                <a:solidFill>
                  <a:srgbClr val="C73E32"/>
                </a:solidFill>
                <a:latin typeface="Calibri"/>
                <a:ea typeface="Calibri"/>
              </a:rPr>
              <a:t>sensor</a:t>
            </a:r>
            <a:r>
              <a:rPr lang="es-CL" sz="2000" b="0" strike="noStrike" spc="-1">
                <a:solidFill>
                  <a:srgbClr val="000000"/>
                </a:solidFill>
                <a:latin typeface="Calibri"/>
                <a:ea typeface="Calibri"/>
              </a:rPr>
              <a:t> que cuando detecta la presencia de gas </a:t>
            </a:r>
            <a:r>
              <a:rPr lang="es-CL" sz="2000" b="1" strike="noStrike" spc="-1">
                <a:solidFill>
                  <a:srgbClr val="C73E32"/>
                </a:solidFill>
                <a:latin typeface="Calibri"/>
                <a:ea typeface="Calibri"/>
              </a:rPr>
              <a:t>realiza el corte de la válvula principal</a:t>
            </a:r>
            <a:r>
              <a:rPr lang="es-CL" sz="2000" b="0" strike="noStrike" spc="-1">
                <a:solidFill>
                  <a:srgbClr val="000000"/>
                </a:solidFill>
                <a:latin typeface="Calibri"/>
                <a:ea typeface="Calibri"/>
              </a:rPr>
              <a:t>.</a:t>
            </a:r>
            <a:endParaRPr lang="es-CL" sz="2000" b="0" strike="noStrike" spc="-1">
              <a:latin typeface="Arial"/>
            </a:endParaRPr>
          </a:p>
        </p:txBody>
      </p:sp>
      <p:pic>
        <p:nvPicPr>
          <p:cNvPr id="333" name="Google Shape;277;p7"/>
          <p:cNvPicPr/>
          <p:nvPr/>
        </p:nvPicPr>
        <p:blipFill>
          <a:blip r:embed="rId2"/>
          <a:stretch/>
        </p:blipFill>
        <p:spPr>
          <a:xfrm>
            <a:off x="4654080" y="2451240"/>
            <a:ext cx="3803760" cy="3803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4114800" y="2324160"/>
            <a:ext cx="5028840" cy="3669840"/>
          </a:xfrm>
          <a:prstGeom prst="roundRect">
            <a:avLst>
              <a:gd name="adj" fmla="val 3898"/>
            </a:avLst>
          </a:prstGeom>
          <a:solidFill>
            <a:schemeClr val="bg1"/>
          </a:solidFill>
          <a:ln w="9360">
            <a:solidFill>
              <a:schemeClr val="dk2"/>
            </a:solidFill>
            <a:round/>
          </a:ln>
        </p:spPr>
        <p:style>
          <a:lnRef idx="0">
            <a:scrgbClr r="0" g="0" b="0"/>
          </a:lnRef>
          <a:fillRef idx="0">
            <a:scrgbClr r="0" g="0" b="0"/>
          </a:fillRef>
          <a:effectRef idx="0">
            <a:scrgbClr r="0" g="0" b="0"/>
          </a:effectRef>
          <a:fontRef idx="minor"/>
        </p:style>
        <p:txBody>
          <a:bodyPr tIns="91440" bIns="91440" anchor="ctr">
            <a:noAutofit/>
          </a:bodyPr>
          <a:lstStyle/>
          <a:p>
            <a:pPr>
              <a:lnSpc>
                <a:spcPct val="100000"/>
              </a:lnSpc>
            </a:pPr>
            <a:r>
              <a:rPr lang="es-CL" sz="1400" b="0" strike="noStrike" spc="-1">
                <a:solidFill>
                  <a:srgbClr val="000000"/>
                </a:solidFill>
                <a:latin typeface="Arial"/>
                <a:ea typeface="Arial"/>
              </a:rPr>
              <a:t>    </a:t>
            </a:r>
            <a:endParaRPr lang="es-CL" sz="1400" b="0" strike="noStrike" spc="-1">
              <a:latin typeface="Arial"/>
            </a:endParaRPr>
          </a:p>
        </p:txBody>
      </p:sp>
      <p:sp>
        <p:nvSpPr>
          <p:cNvPr id="335" name="CustomShape 2"/>
          <p:cNvSpPr/>
          <p:nvPr/>
        </p:nvSpPr>
        <p:spPr>
          <a:xfrm>
            <a:off x="447840" y="1214280"/>
            <a:ext cx="9030600" cy="54864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nSpc>
                <a:spcPct val="100000"/>
              </a:lnSpc>
            </a:pPr>
            <a:r>
              <a:rPr lang="es-CL" sz="3000" b="1" strike="noStrike" spc="-1">
                <a:solidFill>
                  <a:srgbClr val="29754D"/>
                </a:solidFill>
                <a:latin typeface="Calibri"/>
                <a:ea typeface="Arial"/>
              </a:rPr>
              <a:t>VÁLVULA DE </a:t>
            </a:r>
            <a:r>
              <a:rPr lang="es-CL" sz="3000" b="0" strike="noStrike" spc="-1">
                <a:solidFill>
                  <a:srgbClr val="C73E32"/>
                </a:solidFill>
                <a:latin typeface="Calibri"/>
                <a:ea typeface="Arial"/>
              </a:rPr>
              <a:t>GAS INTELIGENTE</a:t>
            </a:r>
            <a:endParaRPr lang="es-CL" sz="3000" b="0" strike="noStrike" spc="-1">
              <a:latin typeface="Arial"/>
            </a:endParaRPr>
          </a:p>
        </p:txBody>
      </p:sp>
      <p:sp>
        <p:nvSpPr>
          <p:cNvPr id="336" name="CustomShape 3"/>
          <p:cNvSpPr/>
          <p:nvPr/>
        </p:nvSpPr>
        <p:spPr>
          <a:xfrm>
            <a:off x="450000" y="2413080"/>
            <a:ext cx="3461400" cy="313092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marL="140400" indent="-140040">
              <a:lnSpc>
                <a:spcPct val="100000"/>
              </a:lnSpc>
              <a:buClr>
                <a:srgbClr val="000000"/>
              </a:buClr>
              <a:buFont typeface="Arial"/>
              <a:buChar char="•"/>
            </a:pPr>
            <a:r>
              <a:rPr lang="es-CL" sz="1900" b="0" strike="noStrike" spc="-1">
                <a:solidFill>
                  <a:srgbClr val="000000"/>
                </a:solidFill>
                <a:latin typeface="Calibri"/>
                <a:ea typeface="Calibri"/>
              </a:rPr>
              <a:t>La principal falla que podemos detectar en el sistema es un </a:t>
            </a:r>
            <a:r>
              <a:rPr lang="es-CL" sz="1900" b="1" strike="noStrike" spc="-1">
                <a:solidFill>
                  <a:srgbClr val="C73E32"/>
                </a:solidFill>
                <a:latin typeface="Calibri"/>
                <a:ea typeface="Calibri"/>
              </a:rPr>
              <a:t>mal funcionamiento del sensor</a:t>
            </a:r>
            <a:r>
              <a:rPr lang="es-CL" sz="1900" b="0" strike="noStrike" spc="-1">
                <a:solidFill>
                  <a:srgbClr val="000000"/>
                </a:solidFill>
                <a:latin typeface="Calibri"/>
                <a:ea typeface="Calibri"/>
              </a:rPr>
              <a:t>. Para ello debemos realizar pruebas periódicas de fuga de gas con el objetivo de comprobar el estado de éste. </a:t>
            </a:r>
            <a:endParaRPr lang="es-CL" sz="1900" b="0" strike="noStrike" spc="-1">
              <a:latin typeface="Arial"/>
            </a:endParaRPr>
          </a:p>
          <a:p>
            <a:pPr>
              <a:lnSpc>
                <a:spcPct val="50000"/>
              </a:lnSpc>
            </a:pPr>
            <a:endParaRPr lang="es-CL" sz="1900" b="0" strike="noStrike" spc="-1">
              <a:latin typeface="Arial"/>
            </a:endParaRPr>
          </a:p>
          <a:p>
            <a:pPr marL="140400" indent="-140040">
              <a:lnSpc>
                <a:spcPct val="100000"/>
              </a:lnSpc>
              <a:buClr>
                <a:srgbClr val="000000"/>
              </a:buClr>
              <a:buFont typeface="Arial"/>
              <a:buChar char="•"/>
            </a:pPr>
            <a:r>
              <a:rPr lang="es-CL" sz="1900" b="0" strike="noStrike" spc="-1">
                <a:solidFill>
                  <a:srgbClr val="000000"/>
                </a:solidFill>
                <a:latin typeface="Calibri"/>
                <a:ea typeface="Calibri"/>
              </a:rPr>
              <a:t>En caso de que el </a:t>
            </a:r>
            <a:r>
              <a:rPr lang="es-CL" sz="1900" b="1" strike="noStrike" spc="-1">
                <a:solidFill>
                  <a:srgbClr val="000000"/>
                </a:solidFill>
                <a:latin typeface="Calibri"/>
                <a:ea typeface="Calibri"/>
              </a:rPr>
              <a:t>sensor no detecte la fuga, debe ser reemplazado.</a:t>
            </a:r>
            <a:endParaRPr lang="es-CL" sz="1900" b="0" strike="noStrike" spc="-1">
              <a:latin typeface="Arial"/>
            </a:endParaRPr>
          </a:p>
        </p:txBody>
      </p:sp>
      <p:pic>
        <p:nvPicPr>
          <p:cNvPr id="337" name="Google Shape;285;p8"/>
          <p:cNvPicPr/>
          <p:nvPr/>
        </p:nvPicPr>
        <p:blipFill>
          <a:blip r:embed="rId2"/>
          <a:srcRect t="12150" b="12193"/>
          <a:stretch/>
        </p:blipFill>
        <p:spPr>
          <a:xfrm>
            <a:off x="4295160" y="2451240"/>
            <a:ext cx="4772520" cy="3365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4347</TotalTime>
  <Words>684</Words>
  <Application>Microsoft Office PowerPoint</Application>
  <PresentationFormat>Personalizado</PresentationFormat>
  <Paragraphs>105</Paragraphs>
  <Slides>15</Slides>
  <Notes>0</Notes>
  <HiddenSlides>0</HiddenSlides>
  <MMClips>0</MMClips>
  <ScaleCrop>false</ScaleCrop>
  <HeadingPairs>
    <vt:vector size="6" baseType="variant">
      <vt:variant>
        <vt:lpstr>Fuentes usadas</vt:lpstr>
      </vt:variant>
      <vt:variant>
        <vt:i4>4</vt:i4>
      </vt:variant>
      <vt:variant>
        <vt:lpstr>Tema</vt:lpstr>
      </vt:variant>
      <vt:variant>
        <vt:i4>6</vt:i4>
      </vt:variant>
      <vt:variant>
        <vt:lpstr>Títulos de diapositiva</vt:lpstr>
      </vt:variant>
      <vt:variant>
        <vt:i4>15</vt:i4>
      </vt:variant>
    </vt:vector>
  </HeadingPairs>
  <TitlesOfParts>
    <vt:vector size="25" baseType="lpstr">
      <vt:lpstr>Arial</vt:lpstr>
      <vt:lpstr>Calibri</vt:lpstr>
      <vt:lpstr>Symbol</vt:lpstr>
      <vt:lpstr>Wingdings</vt:lpstr>
      <vt:lpstr>Office Theme</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Toledo</dc:creator>
  <dc:description/>
  <cp:lastModifiedBy>Pamela  Marquez Pauchard</cp:lastModifiedBy>
  <cp:revision>517</cp:revision>
  <dcterms:modified xsi:type="dcterms:W3CDTF">2021-02-18T21:43:19Z</dcterms:modified>
  <dc:language>es-CL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