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720263" cy="7559675"/>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4" roundtripDataSignature="AMtx7mhxmfogenO3eyUXqIovsV7mnq7Cf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rosoft Office User"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7261F"/>
    <a:srgbClr val="57AED9"/>
    <a:srgbClr val="BBA502"/>
    <a:srgbClr val="2B7F47"/>
    <a:srgbClr val="9F3127"/>
    <a:srgbClr val="CC43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08"/>
    <p:restoredTop sz="94686"/>
  </p:normalViewPr>
  <p:slideViewPr>
    <p:cSldViewPr snapToGrid="0" snapToObjects="1">
      <p:cViewPr varScale="1">
        <p:scale>
          <a:sx n="92" d="100"/>
          <a:sy n="92" d="100"/>
        </p:scale>
        <p:origin x="12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7" name="Google Shape;87;p1: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614699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15633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63371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359312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921199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587023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479512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594159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323386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52015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545683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778493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909371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220399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324059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073841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914748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293748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255233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99526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181208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674319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537623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6633121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112163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198130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9327922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1545658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7257863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47234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4196705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2928593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162774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61394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393809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84739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19991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5" name="Google Shape;125;p3:notes"/>
          <p:cNvSpPr>
            <a:spLocks noGrp="1" noRot="1" noChangeAspect="1"/>
          </p:cNvSpPr>
          <p:nvPr>
            <p:ph type="sldImg" idx="2"/>
          </p:nvPr>
        </p:nvSpPr>
        <p:spPr>
          <a:xfrm>
            <a:off x="1223963" y="685800"/>
            <a:ext cx="4410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00422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18"/>
          <p:cNvSpPr/>
          <p:nvPr/>
        </p:nvSpPr>
        <p:spPr>
          <a:xfrm rot="10800000" flipH="1">
            <a:off x="181650" y="822025"/>
            <a:ext cx="9356700" cy="6531300"/>
          </a:xfrm>
          <a:prstGeom prst="round1Rect">
            <a:avLst>
              <a:gd name="adj" fmla="val 15350"/>
            </a:avLst>
          </a:prstGeom>
          <a:solidFill>
            <a:srgbClr val="EFEFE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13;p18"/>
          <p:cNvSpPr/>
          <p:nvPr/>
        </p:nvSpPr>
        <p:spPr>
          <a:xfrm>
            <a:off x="180900" y="180900"/>
            <a:ext cx="7911000" cy="651000"/>
          </a:xfrm>
          <a:prstGeom prst="round2SameRect">
            <a:avLst>
              <a:gd name="adj1" fmla="val 16667"/>
              <a:gd name="adj2" fmla="val 0"/>
            </a:avLst>
          </a:prstGeom>
          <a:solidFill>
            <a:srgbClr val="ED6B00"/>
          </a:solid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 name="Google Shape;14;p18"/>
          <p:cNvSpPr/>
          <p:nvPr/>
        </p:nvSpPr>
        <p:spPr>
          <a:xfrm>
            <a:off x="8091900" y="779400"/>
            <a:ext cx="662100" cy="52500"/>
          </a:xfrm>
          <a:prstGeom prst="rect">
            <a:avLst/>
          </a:prstGeom>
          <a:solidFill>
            <a:srgbClr val="0F69B4"/>
          </a:solid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15" name="Google Shape;15;p18"/>
          <p:cNvSpPr/>
          <p:nvPr/>
        </p:nvSpPr>
        <p:spPr>
          <a:xfrm>
            <a:off x="8754000" y="779400"/>
            <a:ext cx="785400" cy="52500"/>
          </a:xfrm>
          <a:prstGeom prst="rect">
            <a:avLst/>
          </a:prstGeom>
          <a:solidFill>
            <a:srgbClr val="EB3C46"/>
          </a:solid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16" name="Google Shape;16;p18"/>
          <p:cNvSpPr txBox="1"/>
          <p:nvPr/>
        </p:nvSpPr>
        <p:spPr>
          <a:xfrm>
            <a:off x="8443618" y="271143"/>
            <a:ext cx="1166700" cy="3477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200"/>
              <a:buFont typeface="Arial"/>
              <a:buNone/>
            </a:pPr>
            <a:r>
              <a:rPr lang="es-CL" sz="1200" b="0" i="0" u="none" strike="noStrike" cap="none" dirty="0">
                <a:solidFill>
                  <a:srgbClr val="000000"/>
                </a:solidFill>
                <a:latin typeface="Calibri"/>
                <a:ea typeface="Calibri"/>
                <a:cs typeface="Calibri"/>
                <a:sym typeface="Calibri"/>
              </a:rPr>
              <a:t>Actividad 3|</a:t>
            </a:r>
            <a:r>
              <a:rPr lang="es-CL" sz="1600" b="0" i="0" u="none" strike="noStrike" cap="none" dirty="0">
                <a:solidFill>
                  <a:srgbClr val="ED6B00"/>
                </a:solidFill>
                <a:latin typeface="Calibri"/>
                <a:ea typeface="Calibri"/>
                <a:cs typeface="Calibri"/>
                <a:sym typeface="Calibri"/>
              </a:rPr>
              <a:t>2</a:t>
            </a:r>
            <a:endParaRPr sz="1600" b="0" i="0" u="none" strike="noStrike" cap="none" dirty="0">
              <a:solidFill>
                <a:srgbClr val="ED6B00"/>
              </a:solidFill>
              <a:latin typeface="Calibri"/>
              <a:ea typeface="Calibri"/>
              <a:cs typeface="Calibri"/>
              <a:sym typeface="Calibri"/>
            </a:endParaRPr>
          </a:p>
        </p:txBody>
      </p:sp>
      <p:sp>
        <p:nvSpPr>
          <p:cNvPr id="17" name="Google Shape;17;p18"/>
          <p:cNvSpPr txBox="1"/>
          <p:nvPr/>
        </p:nvSpPr>
        <p:spPr>
          <a:xfrm>
            <a:off x="442650" y="350325"/>
            <a:ext cx="7441800" cy="319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1" i="0" u="none" strike="noStrike" cap="none" dirty="0">
                <a:solidFill>
                  <a:srgbClr val="FFFFFF"/>
                </a:solidFill>
                <a:latin typeface="Calibri"/>
                <a:ea typeface="Calibri"/>
                <a:cs typeface="Calibri"/>
                <a:sym typeface="Calibri"/>
              </a:rPr>
              <a:t>MÓDULO</a:t>
            </a:r>
            <a:r>
              <a:rPr lang="es-CL" sz="1400" b="0" i="0" u="none" strike="noStrike" cap="none" dirty="0">
                <a:solidFill>
                  <a:srgbClr val="FFFFFF"/>
                </a:solidFill>
                <a:latin typeface="Calibri"/>
                <a:ea typeface="Calibri"/>
                <a:cs typeface="Calibri"/>
                <a:sym typeface="Calibri"/>
              </a:rPr>
              <a:t>  Legislación Laboral</a:t>
            </a:r>
            <a:endParaRPr sz="1400" b="0" i="0" u="none" strike="noStrike" cap="none" dirty="0">
              <a:solidFill>
                <a:srgbClr val="FFFFFF"/>
              </a:solidFill>
              <a:latin typeface="Calibri"/>
              <a:ea typeface="Calibri"/>
              <a:cs typeface="Calibri"/>
              <a:sym typeface="Calibri"/>
            </a:endParaRPr>
          </a:p>
        </p:txBody>
      </p:sp>
      <p:sp>
        <p:nvSpPr>
          <p:cNvPr id="18" name="Google Shape;18;p18"/>
          <p:cNvSpPr txBox="1"/>
          <p:nvPr/>
        </p:nvSpPr>
        <p:spPr>
          <a:xfrm>
            <a:off x="375975" y="6881800"/>
            <a:ext cx="6786600" cy="3477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s-CL" sz="1100" b="0" i="0" u="none" strike="noStrike" cap="none">
                <a:solidFill>
                  <a:srgbClr val="ED6B00"/>
                </a:solidFill>
                <a:latin typeface="Calibri"/>
                <a:ea typeface="Calibri"/>
                <a:cs typeface="Calibri"/>
                <a:sym typeface="Calibri"/>
              </a:rPr>
              <a:t>ADMINISTRACIÓN PLAN COMÚN </a:t>
            </a:r>
            <a:r>
              <a:rPr lang="es-CL" sz="1100" b="0" i="0" u="none" strike="noStrike" cap="none">
                <a:solidFill>
                  <a:srgbClr val="000000"/>
                </a:solidFill>
                <a:latin typeface="Calibri"/>
                <a:ea typeface="Calibri"/>
                <a:cs typeface="Calibri"/>
                <a:sym typeface="Calibri"/>
              </a:rPr>
              <a:t>| 3° Medio | Conocimientos Previos</a:t>
            </a:r>
            <a:endParaRPr sz="1100" b="0" i="0" u="none" strike="noStrike" cap="none">
              <a:solidFill>
                <a:srgbClr val="741B47"/>
              </a:solidFill>
              <a:latin typeface="Calibri"/>
              <a:ea typeface="Calibri"/>
              <a:cs typeface="Calibri"/>
              <a:sym typeface="Calibri"/>
            </a:endParaRPr>
          </a:p>
        </p:txBody>
      </p:sp>
      <p:sp>
        <p:nvSpPr>
          <p:cNvPr id="19" name="Google Shape;19;p18"/>
          <p:cNvSpPr/>
          <p:nvPr/>
        </p:nvSpPr>
        <p:spPr>
          <a:xfrm rot="10800000" flipH="1">
            <a:off x="182700" y="831900"/>
            <a:ext cx="9356700" cy="6531300"/>
          </a:xfrm>
          <a:prstGeom prst="round1Rect">
            <a:avLst>
              <a:gd name="adj" fmla="val 15350"/>
            </a:avLst>
          </a:prstGeom>
          <a:solidFill>
            <a:srgbClr val="EFEFE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3"/>
        <p:cNvGrpSpPr/>
        <p:nvPr/>
      </p:nvGrpSpPr>
      <p:grpSpPr>
        <a:xfrm>
          <a:off x="0" y="0"/>
          <a:ext cx="0" cy="0"/>
          <a:chOff x="0" y="0"/>
          <a:chExt cx="0" cy="0"/>
        </a:xfrm>
      </p:grpSpPr>
      <p:sp>
        <p:nvSpPr>
          <p:cNvPr id="74" name="Google Shape;74;p27"/>
          <p:cNvSpPr txBox="1">
            <a:spLocks noGrp="1"/>
          </p:cNvSpPr>
          <p:nvPr>
            <p:ph type="title"/>
          </p:nvPr>
        </p:nvSpPr>
        <p:spPr>
          <a:xfrm>
            <a:off x="668268" y="402483"/>
            <a:ext cx="8383727" cy="146118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7"/>
          <p:cNvSpPr txBox="1">
            <a:spLocks noGrp="1"/>
          </p:cNvSpPr>
          <p:nvPr>
            <p:ph type="body" idx="1"/>
          </p:nvPr>
        </p:nvSpPr>
        <p:spPr>
          <a:xfrm rot="5400000">
            <a:off x="2461860" y="218822"/>
            <a:ext cx="4796544" cy="838372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97"/>
              </a:spcBef>
              <a:spcAft>
                <a:spcPts val="0"/>
              </a:spcAft>
              <a:buClr>
                <a:schemeClr val="dk1"/>
              </a:buClr>
              <a:buSzPts val="1800"/>
              <a:buChar char="•"/>
              <a:defRPr/>
            </a:lvl1pPr>
            <a:lvl2pPr marL="914400" lvl="1" indent="-342900" algn="l">
              <a:lnSpc>
                <a:spcPct val="90000"/>
              </a:lnSpc>
              <a:spcBef>
                <a:spcPts val="399"/>
              </a:spcBef>
              <a:spcAft>
                <a:spcPts val="0"/>
              </a:spcAft>
              <a:buClr>
                <a:schemeClr val="dk1"/>
              </a:buClr>
              <a:buSzPts val="1800"/>
              <a:buChar char="•"/>
              <a:defRPr/>
            </a:lvl2pPr>
            <a:lvl3pPr marL="1371600" lvl="2" indent="-342900" algn="l">
              <a:lnSpc>
                <a:spcPct val="90000"/>
              </a:lnSpc>
              <a:spcBef>
                <a:spcPts val="399"/>
              </a:spcBef>
              <a:spcAft>
                <a:spcPts val="0"/>
              </a:spcAft>
              <a:buClr>
                <a:schemeClr val="dk1"/>
              </a:buClr>
              <a:buSzPts val="1800"/>
              <a:buChar char="•"/>
              <a:defRPr/>
            </a:lvl3pPr>
            <a:lvl4pPr marL="1828800" lvl="3" indent="-342900" algn="l">
              <a:lnSpc>
                <a:spcPct val="90000"/>
              </a:lnSpc>
              <a:spcBef>
                <a:spcPts val="399"/>
              </a:spcBef>
              <a:spcAft>
                <a:spcPts val="0"/>
              </a:spcAft>
              <a:buClr>
                <a:schemeClr val="dk1"/>
              </a:buClr>
              <a:buSzPts val="1800"/>
              <a:buChar char="•"/>
              <a:defRPr/>
            </a:lvl4pPr>
            <a:lvl5pPr marL="2286000" lvl="4" indent="-342900" algn="l">
              <a:lnSpc>
                <a:spcPct val="90000"/>
              </a:lnSpc>
              <a:spcBef>
                <a:spcPts val="399"/>
              </a:spcBef>
              <a:spcAft>
                <a:spcPts val="0"/>
              </a:spcAft>
              <a:buClr>
                <a:schemeClr val="dk1"/>
              </a:buClr>
              <a:buSzPts val="1800"/>
              <a:buChar char="•"/>
              <a:defRPr/>
            </a:lvl5pPr>
            <a:lvl6pPr marL="2743200" lvl="5" indent="-342900" algn="l">
              <a:lnSpc>
                <a:spcPct val="90000"/>
              </a:lnSpc>
              <a:spcBef>
                <a:spcPts val="399"/>
              </a:spcBef>
              <a:spcAft>
                <a:spcPts val="0"/>
              </a:spcAft>
              <a:buClr>
                <a:schemeClr val="dk1"/>
              </a:buClr>
              <a:buSzPts val="1800"/>
              <a:buChar char="•"/>
              <a:defRPr/>
            </a:lvl6pPr>
            <a:lvl7pPr marL="3200400" lvl="6" indent="-342900" algn="l">
              <a:lnSpc>
                <a:spcPct val="90000"/>
              </a:lnSpc>
              <a:spcBef>
                <a:spcPts val="399"/>
              </a:spcBef>
              <a:spcAft>
                <a:spcPts val="0"/>
              </a:spcAft>
              <a:buClr>
                <a:schemeClr val="dk1"/>
              </a:buClr>
              <a:buSzPts val="1800"/>
              <a:buChar char="•"/>
              <a:defRPr/>
            </a:lvl7pPr>
            <a:lvl8pPr marL="3657600" lvl="7" indent="-342900" algn="l">
              <a:lnSpc>
                <a:spcPct val="90000"/>
              </a:lnSpc>
              <a:spcBef>
                <a:spcPts val="399"/>
              </a:spcBef>
              <a:spcAft>
                <a:spcPts val="0"/>
              </a:spcAft>
              <a:buClr>
                <a:schemeClr val="dk1"/>
              </a:buClr>
              <a:buSzPts val="1800"/>
              <a:buChar char="•"/>
              <a:defRPr/>
            </a:lvl8pPr>
            <a:lvl9pPr marL="4114800" lvl="8" indent="-342900" algn="l">
              <a:lnSpc>
                <a:spcPct val="90000"/>
              </a:lnSpc>
              <a:spcBef>
                <a:spcPts val="399"/>
              </a:spcBef>
              <a:spcAft>
                <a:spcPts val="0"/>
              </a:spcAft>
              <a:buClr>
                <a:schemeClr val="dk1"/>
              </a:buClr>
              <a:buSzPts val="1800"/>
              <a:buChar char="•"/>
              <a:defRPr/>
            </a:lvl9pPr>
          </a:lstStyle>
          <a:p>
            <a:endParaRPr/>
          </a:p>
        </p:txBody>
      </p:sp>
      <p:sp>
        <p:nvSpPr>
          <p:cNvPr id="76" name="Google Shape;76;p27"/>
          <p:cNvSpPr txBox="1">
            <a:spLocks noGrp="1"/>
          </p:cNvSpPr>
          <p:nvPr>
            <p:ph type="dt" idx="10"/>
          </p:nvPr>
        </p:nvSpPr>
        <p:spPr>
          <a:xfrm>
            <a:off x="668268" y="7006699"/>
            <a:ext cx="2187059" cy="40248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7"/>
          <p:cNvSpPr txBox="1">
            <a:spLocks noGrp="1"/>
          </p:cNvSpPr>
          <p:nvPr>
            <p:ph type="ftr" idx="11"/>
          </p:nvPr>
        </p:nvSpPr>
        <p:spPr>
          <a:xfrm>
            <a:off x="3219837" y="7006699"/>
            <a:ext cx="3280589" cy="40248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27"/>
          <p:cNvSpPr txBox="1">
            <a:spLocks noGrp="1"/>
          </p:cNvSpPr>
          <p:nvPr>
            <p:ph type="sldNum" idx="12"/>
          </p:nvPr>
        </p:nvSpPr>
        <p:spPr>
          <a:xfrm>
            <a:off x="6864936" y="7006699"/>
            <a:ext cx="2187059" cy="402483"/>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9"/>
        <p:cNvGrpSpPr/>
        <p:nvPr/>
      </p:nvGrpSpPr>
      <p:grpSpPr>
        <a:xfrm>
          <a:off x="0" y="0"/>
          <a:ext cx="0" cy="0"/>
          <a:chOff x="0" y="0"/>
          <a:chExt cx="0" cy="0"/>
        </a:xfrm>
      </p:grpSpPr>
      <p:sp>
        <p:nvSpPr>
          <p:cNvPr id="80" name="Google Shape;80;p28"/>
          <p:cNvSpPr txBox="1">
            <a:spLocks noGrp="1"/>
          </p:cNvSpPr>
          <p:nvPr>
            <p:ph type="title"/>
          </p:nvPr>
        </p:nvSpPr>
        <p:spPr>
          <a:xfrm rot="5400000">
            <a:off x="4800792" y="2557754"/>
            <a:ext cx="6406475" cy="209593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28"/>
          <p:cNvSpPr txBox="1">
            <a:spLocks noGrp="1"/>
          </p:cNvSpPr>
          <p:nvPr>
            <p:ph type="body" idx="1"/>
          </p:nvPr>
        </p:nvSpPr>
        <p:spPr>
          <a:xfrm rot="5400000">
            <a:off x="548177" y="522574"/>
            <a:ext cx="6406475" cy="616629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97"/>
              </a:spcBef>
              <a:spcAft>
                <a:spcPts val="0"/>
              </a:spcAft>
              <a:buClr>
                <a:schemeClr val="dk1"/>
              </a:buClr>
              <a:buSzPts val="1800"/>
              <a:buChar char="•"/>
              <a:defRPr/>
            </a:lvl1pPr>
            <a:lvl2pPr marL="914400" lvl="1" indent="-342900" algn="l">
              <a:lnSpc>
                <a:spcPct val="90000"/>
              </a:lnSpc>
              <a:spcBef>
                <a:spcPts val="399"/>
              </a:spcBef>
              <a:spcAft>
                <a:spcPts val="0"/>
              </a:spcAft>
              <a:buClr>
                <a:schemeClr val="dk1"/>
              </a:buClr>
              <a:buSzPts val="1800"/>
              <a:buChar char="•"/>
              <a:defRPr/>
            </a:lvl2pPr>
            <a:lvl3pPr marL="1371600" lvl="2" indent="-342900" algn="l">
              <a:lnSpc>
                <a:spcPct val="90000"/>
              </a:lnSpc>
              <a:spcBef>
                <a:spcPts val="399"/>
              </a:spcBef>
              <a:spcAft>
                <a:spcPts val="0"/>
              </a:spcAft>
              <a:buClr>
                <a:schemeClr val="dk1"/>
              </a:buClr>
              <a:buSzPts val="1800"/>
              <a:buChar char="•"/>
              <a:defRPr/>
            </a:lvl3pPr>
            <a:lvl4pPr marL="1828800" lvl="3" indent="-342900" algn="l">
              <a:lnSpc>
                <a:spcPct val="90000"/>
              </a:lnSpc>
              <a:spcBef>
                <a:spcPts val="399"/>
              </a:spcBef>
              <a:spcAft>
                <a:spcPts val="0"/>
              </a:spcAft>
              <a:buClr>
                <a:schemeClr val="dk1"/>
              </a:buClr>
              <a:buSzPts val="1800"/>
              <a:buChar char="•"/>
              <a:defRPr/>
            </a:lvl4pPr>
            <a:lvl5pPr marL="2286000" lvl="4" indent="-342900" algn="l">
              <a:lnSpc>
                <a:spcPct val="90000"/>
              </a:lnSpc>
              <a:spcBef>
                <a:spcPts val="399"/>
              </a:spcBef>
              <a:spcAft>
                <a:spcPts val="0"/>
              </a:spcAft>
              <a:buClr>
                <a:schemeClr val="dk1"/>
              </a:buClr>
              <a:buSzPts val="1800"/>
              <a:buChar char="•"/>
              <a:defRPr/>
            </a:lvl5pPr>
            <a:lvl6pPr marL="2743200" lvl="5" indent="-342900" algn="l">
              <a:lnSpc>
                <a:spcPct val="90000"/>
              </a:lnSpc>
              <a:spcBef>
                <a:spcPts val="399"/>
              </a:spcBef>
              <a:spcAft>
                <a:spcPts val="0"/>
              </a:spcAft>
              <a:buClr>
                <a:schemeClr val="dk1"/>
              </a:buClr>
              <a:buSzPts val="1800"/>
              <a:buChar char="•"/>
              <a:defRPr/>
            </a:lvl6pPr>
            <a:lvl7pPr marL="3200400" lvl="6" indent="-342900" algn="l">
              <a:lnSpc>
                <a:spcPct val="90000"/>
              </a:lnSpc>
              <a:spcBef>
                <a:spcPts val="399"/>
              </a:spcBef>
              <a:spcAft>
                <a:spcPts val="0"/>
              </a:spcAft>
              <a:buClr>
                <a:schemeClr val="dk1"/>
              </a:buClr>
              <a:buSzPts val="1800"/>
              <a:buChar char="•"/>
              <a:defRPr/>
            </a:lvl7pPr>
            <a:lvl8pPr marL="3657600" lvl="7" indent="-342900" algn="l">
              <a:lnSpc>
                <a:spcPct val="90000"/>
              </a:lnSpc>
              <a:spcBef>
                <a:spcPts val="399"/>
              </a:spcBef>
              <a:spcAft>
                <a:spcPts val="0"/>
              </a:spcAft>
              <a:buClr>
                <a:schemeClr val="dk1"/>
              </a:buClr>
              <a:buSzPts val="1800"/>
              <a:buChar char="•"/>
              <a:defRPr/>
            </a:lvl8pPr>
            <a:lvl9pPr marL="4114800" lvl="8" indent="-342900" algn="l">
              <a:lnSpc>
                <a:spcPct val="90000"/>
              </a:lnSpc>
              <a:spcBef>
                <a:spcPts val="399"/>
              </a:spcBef>
              <a:spcAft>
                <a:spcPts val="0"/>
              </a:spcAft>
              <a:buClr>
                <a:schemeClr val="dk1"/>
              </a:buClr>
              <a:buSzPts val="1800"/>
              <a:buChar char="•"/>
              <a:defRPr/>
            </a:lvl9pPr>
          </a:lstStyle>
          <a:p>
            <a:endParaRPr/>
          </a:p>
        </p:txBody>
      </p:sp>
      <p:sp>
        <p:nvSpPr>
          <p:cNvPr id="82" name="Google Shape;82;p28"/>
          <p:cNvSpPr txBox="1">
            <a:spLocks noGrp="1"/>
          </p:cNvSpPr>
          <p:nvPr>
            <p:ph type="dt" idx="10"/>
          </p:nvPr>
        </p:nvSpPr>
        <p:spPr>
          <a:xfrm>
            <a:off x="668268" y="7006699"/>
            <a:ext cx="2187059" cy="40248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8"/>
          <p:cNvSpPr txBox="1">
            <a:spLocks noGrp="1"/>
          </p:cNvSpPr>
          <p:nvPr>
            <p:ph type="ftr" idx="11"/>
          </p:nvPr>
        </p:nvSpPr>
        <p:spPr>
          <a:xfrm>
            <a:off x="3219837" y="7006699"/>
            <a:ext cx="3280589" cy="40248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8"/>
          <p:cNvSpPr txBox="1">
            <a:spLocks noGrp="1"/>
          </p:cNvSpPr>
          <p:nvPr>
            <p:ph type="sldNum" idx="12"/>
          </p:nvPr>
        </p:nvSpPr>
        <p:spPr>
          <a:xfrm>
            <a:off x="6864936" y="7006699"/>
            <a:ext cx="2187059" cy="402483"/>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0"/>
        <p:cNvGrpSpPr/>
        <p:nvPr/>
      </p:nvGrpSpPr>
      <p:grpSpPr>
        <a:xfrm>
          <a:off x="0" y="0"/>
          <a:ext cx="0" cy="0"/>
          <a:chOff x="0" y="0"/>
          <a:chExt cx="0" cy="0"/>
        </a:xfrm>
      </p:grpSpPr>
      <p:sp>
        <p:nvSpPr>
          <p:cNvPr id="21" name="Google Shape;21;p19"/>
          <p:cNvSpPr/>
          <p:nvPr/>
        </p:nvSpPr>
        <p:spPr>
          <a:xfrm rot="10800000" flipH="1">
            <a:off x="181650" y="822025"/>
            <a:ext cx="9356700" cy="6531300"/>
          </a:xfrm>
          <a:prstGeom prst="round1Rect">
            <a:avLst>
              <a:gd name="adj" fmla="val 15350"/>
            </a:avLst>
          </a:prstGeom>
          <a:solidFill>
            <a:srgbClr val="F7E3D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 name="Google Shape;22;p19"/>
          <p:cNvSpPr/>
          <p:nvPr/>
        </p:nvSpPr>
        <p:spPr>
          <a:xfrm>
            <a:off x="180900" y="180900"/>
            <a:ext cx="7911000" cy="651000"/>
          </a:xfrm>
          <a:prstGeom prst="round2SameRect">
            <a:avLst>
              <a:gd name="adj1" fmla="val 16667"/>
              <a:gd name="adj2" fmla="val 0"/>
            </a:avLst>
          </a:prstGeom>
          <a:solidFill>
            <a:srgbClr val="ED6B00"/>
          </a:solid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 name="Google Shape;23;p19"/>
          <p:cNvSpPr/>
          <p:nvPr/>
        </p:nvSpPr>
        <p:spPr>
          <a:xfrm>
            <a:off x="8091900" y="779400"/>
            <a:ext cx="662100" cy="52500"/>
          </a:xfrm>
          <a:prstGeom prst="rect">
            <a:avLst/>
          </a:prstGeom>
          <a:solidFill>
            <a:srgbClr val="0F69B4"/>
          </a:solid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24" name="Google Shape;24;p19"/>
          <p:cNvSpPr/>
          <p:nvPr/>
        </p:nvSpPr>
        <p:spPr>
          <a:xfrm>
            <a:off x="8754000" y="779400"/>
            <a:ext cx="785400" cy="52500"/>
          </a:xfrm>
          <a:prstGeom prst="rect">
            <a:avLst/>
          </a:prstGeom>
          <a:solidFill>
            <a:srgbClr val="EB3C46"/>
          </a:solid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25" name="Google Shape;25;p19"/>
          <p:cNvSpPr txBox="1"/>
          <p:nvPr/>
        </p:nvSpPr>
        <p:spPr>
          <a:xfrm>
            <a:off x="8443618" y="271143"/>
            <a:ext cx="1166700" cy="3477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200"/>
              <a:buFont typeface="Arial"/>
              <a:buNone/>
            </a:pPr>
            <a:r>
              <a:rPr lang="es-CL" sz="1200" b="0" i="0" u="none" strike="noStrike" cap="none" dirty="0">
                <a:solidFill>
                  <a:srgbClr val="000000"/>
                </a:solidFill>
                <a:latin typeface="Calibri"/>
                <a:ea typeface="Calibri"/>
                <a:cs typeface="Calibri"/>
                <a:sym typeface="Calibri"/>
              </a:rPr>
              <a:t>Actividad 3|</a:t>
            </a:r>
            <a:r>
              <a:rPr lang="es-CL" sz="1600" b="0" i="0" u="none" strike="noStrike" cap="none" dirty="0">
                <a:solidFill>
                  <a:srgbClr val="ED6B00"/>
                </a:solidFill>
                <a:latin typeface="Calibri"/>
                <a:ea typeface="Calibri"/>
                <a:cs typeface="Calibri"/>
                <a:sym typeface="Calibri"/>
              </a:rPr>
              <a:t>2</a:t>
            </a:r>
            <a:endParaRPr sz="1600" b="0" i="0" u="none" strike="noStrike" cap="none" dirty="0">
              <a:solidFill>
                <a:srgbClr val="ED6B00"/>
              </a:solidFill>
              <a:latin typeface="Calibri"/>
              <a:ea typeface="Calibri"/>
              <a:cs typeface="Calibri"/>
              <a:sym typeface="Calibri"/>
            </a:endParaRPr>
          </a:p>
        </p:txBody>
      </p:sp>
      <p:sp>
        <p:nvSpPr>
          <p:cNvPr id="26" name="Google Shape;26;p19"/>
          <p:cNvSpPr txBox="1"/>
          <p:nvPr/>
        </p:nvSpPr>
        <p:spPr>
          <a:xfrm>
            <a:off x="442650" y="350325"/>
            <a:ext cx="7441800" cy="319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1" i="0" u="none" strike="noStrike" cap="none" dirty="0">
                <a:solidFill>
                  <a:srgbClr val="FFFFFF"/>
                </a:solidFill>
                <a:latin typeface="Calibri"/>
                <a:ea typeface="Calibri"/>
                <a:cs typeface="Calibri"/>
                <a:sym typeface="Calibri"/>
              </a:rPr>
              <a:t>MÓDULO</a:t>
            </a:r>
            <a:r>
              <a:rPr lang="es-CL" sz="1400" b="0" i="0" u="none" strike="noStrike" cap="none" dirty="0">
                <a:solidFill>
                  <a:srgbClr val="FFFFFF"/>
                </a:solidFill>
                <a:latin typeface="Calibri"/>
                <a:ea typeface="Calibri"/>
                <a:cs typeface="Calibri"/>
                <a:sym typeface="Calibri"/>
              </a:rPr>
              <a:t> Legislación Laboral</a:t>
            </a:r>
            <a:endParaRPr sz="1400" b="0" i="0" u="none" strike="noStrike" cap="none" dirty="0">
              <a:solidFill>
                <a:srgbClr val="FFFFFF"/>
              </a:solidFill>
              <a:latin typeface="Calibri"/>
              <a:ea typeface="Calibri"/>
              <a:cs typeface="Calibri"/>
              <a:sym typeface="Calibri"/>
            </a:endParaRPr>
          </a:p>
        </p:txBody>
      </p:sp>
      <p:sp>
        <p:nvSpPr>
          <p:cNvPr id="27" name="Google Shape;27;p19"/>
          <p:cNvSpPr txBox="1"/>
          <p:nvPr/>
        </p:nvSpPr>
        <p:spPr>
          <a:xfrm>
            <a:off x="375975" y="6881800"/>
            <a:ext cx="6786600" cy="3477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s-CL" sz="1100" b="0" i="0" u="none" strike="noStrike" cap="none" dirty="0">
                <a:solidFill>
                  <a:srgbClr val="ED6B00"/>
                </a:solidFill>
                <a:latin typeface="Calibri"/>
                <a:ea typeface="Calibri"/>
                <a:cs typeface="Calibri"/>
                <a:sym typeface="Calibri"/>
              </a:rPr>
              <a:t>ADMINISTRACIÓN | Recursos Humanos </a:t>
            </a:r>
            <a:r>
              <a:rPr lang="es-CL" sz="1100" b="0" i="0" u="none" strike="noStrike" cap="none" dirty="0">
                <a:solidFill>
                  <a:srgbClr val="000000"/>
                </a:solidFill>
                <a:latin typeface="Calibri"/>
                <a:ea typeface="Calibri"/>
                <a:cs typeface="Calibri"/>
                <a:sym typeface="Calibri"/>
              </a:rPr>
              <a:t>| 4° Medio | Conocimientos Previos</a:t>
            </a:r>
            <a:endParaRPr sz="1100" b="0" i="0" u="none" strike="noStrike" cap="none" dirty="0">
              <a:solidFill>
                <a:srgbClr val="741B47"/>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8"/>
        <p:cNvGrpSpPr/>
        <p:nvPr/>
      </p:nvGrpSpPr>
      <p:grpSpPr>
        <a:xfrm>
          <a:off x="0" y="0"/>
          <a:ext cx="0" cy="0"/>
          <a:chOff x="0" y="0"/>
          <a:chExt cx="0" cy="0"/>
        </a:xfrm>
      </p:grpSpPr>
      <p:sp>
        <p:nvSpPr>
          <p:cNvPr id="29" name="Google Shape;29;p20"/>
          <p:cNvSpPr txBox="1">
            <a:spLocks noGrp="1"/>
          </p:cNvSpPr>
          <p:nvPr>
            <p:ph type="title"/>
          </p:nvPr>
        </p:nvSpPr>
        <p:spPr>
          <a:xfrm>
            <a:off x="663205" y="1884670"/>
            <a:ext cx="8383727" cy="3144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4784"/>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0"/>
          <p:cNvSpPr txBox="1">
            <a:spLocks noGrp="1"/>
          </p:cNvSpPr>
          <p:nvPr>
            <p:ph type="body" idx="1"/>
          </p:nvPr>
        </p:nvSpPr>
        <p:spPr>
          <a:xfrm>
            <a:off x="663205" y="5059034"/>
            <a:ext cx="8383727" cy="165367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97"/>
              </a:spcBef>
              <a:spcAft>
                <a:spcPts val="0"/>
              </a:spcAft>
              <a:buClr>
                <a:srgbClr val="888888"/>
              </a:buClr>
              <a:buSzPts val="2400"/>
              <a:buNone/>
              <a:defRPr sz="1914">
                <a:solidFill>
                  <a:srgbClr val="888888"/>
                </a:solidFill>
              </a:defRPr>
            </a:lvl1pPr>
            <a:lvl2pPr marL="914400" lvl="1" indent="-228600" algn="l">
              <a:lnSpc>
                <a:spcPct val="90000"/>
              </a:lnSpc>
              <a:spcBef>
                <a:spcPts val="399"/>
              </a:spcBef>
              <a:spcAft>
                <a:spcPts val="0"/>
              </a:spcAft>
              <a:buClr>
                <a:srgbClr val="888888"/>
              </a:buClr>
              <a:buSzPts val="2000"/>
              <a:buNone/>
              <a:defRPr sz="1595">
                <a:solidFill>
                  <a:srgbClr val="888888"/>
                </a:solidFill>
              </a:defRPr>
            </a:lvl2pPr>
            <a:lvl3pPr marL="1371600" lvl="2" indent="-228600" algn="l">
              <a:lnSpc>
                <a:spcPct val="90000"/>
              </a:lnSpc>
              <a:spcBef>
                <a:spcPts val="399"/>
              </a:spcBef>
              <a:spcAft>
                <a:spcPts val="0"/>
              </a:spcAft>
              <a:buClr>
                <a:srgbClr val="888888"/>
              </a:buClr>
              <a:buSzPts val="1800"/>
              <a:buNone/>
              <a:defRPr sz="1435">
                <a:solidFill>
                  <a:srgbClr val="888888"/>
                </a:solidFill>
              </a:defRPr>
            </a:lvl3pPr>
            <a:lvl4pPr marL="1828800" lvl="3" indent="-228600" algn="l">
              <a:lnSpc>
                <a:spcPct val="90000"/>
              </a:lnSpc>
              <a:spcBef>
                <a:spcPts val="399"/>
              </a:spcBef>
              <a:spcAft>
                <a:spcPts val="0"/>
              </a:spcAft>
              <a:buClr>
                <a:srgbClr val="888888"/>
              </a:buClr>
              <a:buSzPts val="1600"/>
              <a:buNone/>
              <a:defRPr sz="1276">
                <a:solidFill>
                  <a:srgbClr val="888888"/>
                </a:solidFill>
              </a:defRPr>
            </a:lvl4pPr>
            <a:lvl5pPr marL="2286000" lvl="4" indent="-228600" algn="l">
              <a:lnSpc>
                <a:spcPct val="90000"/>
              </a:lnSpc>
              <a:spcBef>
                <a:spcPts val="399"/>
              </a:spcBef>
              <a:spcAft>
                <a:spcPts val="0"/>
              </a:spcAft>
              <a:buClr>
                <a:srgbClr val="888888"/>
              </a:buClr>
              <a:buSzPts val="1600"/>
              <a:buNone/>
              <a:defRPr sz="1276">
                <a:solidFill>
                  <a:srgbClr val="888888"/>
                </a:solidFill>
              </a:defRPr>
            </a:lvl5pPr>
            <a:lvl6pPr marL="2743200" lvl="5" indent="-228600" algn="l">
              <a:lnSpc>
                <a:spcPct val="90000"/>
              </a:lnSpc>
              <a:spcBef>
                <a:spcPts val="399"/>
              </a:spcBef>
              <a:spcAft>
                <a:spcPts val="0"/>
              </a:spcAft>
              <a:buClr>
                <a:srgbClr val="888888"/>
              </a:buClr>
              <a:buSzPts val="1600"/>
              <a:buNone/>
              <a:defRPr sz="1276">
                <a:solidFill>
                  <a:srgbClr val="888888"/>
                </a:solidFill>
              </a:defRPr>
            </a:lvl6pPr>
            <a:lvl7pPr marL="3200400" lvl="6" indent="-228600" algn="l">
              <a:lnSpc>
                <a:spcPct val="90000"/>
              </a:lnSpc>
              <a:spcBef>
                <a:spcPts val="399"/>
              </a:spcBef>
              <a:spcAft>
                <a:spcPts val="0"/>
              </a:spcAft>
              <a:buClr>
                <a:srgbClr val="888888"/>
              </a:buClr>
              <a:buSzPts val="1600"/>
              <a:buNone/>
              <a:defRPr sz="1276">
                <a:solidFill>
                  <a:srgbClr val="888888"/>
                </a:solidFill>
              </a:defRPr>
            </a:lvl7pPr>
            <a:lvl8pPr marL="3657600" lvl="7" indent="-228600" algn="l">
              <a:lnSpc>
                <a:spcPct val="90000"/>
              </a:lnSpc>
              <a:spcBef>
                <a:spcPts val="399"/>
              </a:spcBef>
              <a:spcAft>
                <a:spcPts val="0"/>
              </a:spcAft>
              <a:buClr>
                <a:srgbClr val="888888"/>
              </a:buClr>
              <a:buSzPts val="1600"/>
              <a:buNone/>
              <a:defRPr sz="1276">
                <a:solidFill>
                  <a:srgbClr val="888888"/>
                </a:solidFill>
              </a:defRPr>
            </a:lvl8pPr>
            <a:lvl9pPr marL="4114800" lvl="8" indent="-228600" algn="l">
              <a:lnSpc>
                <a:spcPct val="90000"/>
              </a:lnSpc>
              <a:spcBef>
                <a:spcPts val="399"/>
              </a:spcBef>
              <a:spcAft>
                <a:spcPts val="0"/>
              </a:spcAft>
              <a:buClr>
                <a:srgbClr val="888888"/>
              </a:buClr>
              <a:buSzPts val="1600"/>
              <a:buNone/>
              <a:defRPr sz="1276">
                <a:solidFill>
                  <a:srgbClr val="888888"/>
                </a:solidFill>
              </a:defRPr>
            </a:lvl9pPr>
          </a:lstStyle>
          <a:p>
            <a:endParaRPr/>
          </a:p>
        </p:txBody>
      </p:sp>
      <p:sp>
        <p:nvSpPr>
          <p:cNvPr id="31" name="Google Shape;31;p20"/>
          <p:cNvSpPr txBox="1">
            <a:spLocks noGrp="1"/>
          </p:cNvSpPr>
          <p:nvPr>
            <p:ph type="dt" idx="10"/>
          </p:nvPr>
        </p:nvSpPr>
        <p:spPr>
          <a:xfrm>
            <a:off x="668268" y="7006699"/>
            <a:ext cx="2187059" cy="40248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0"/>
          <p:cNvSpPr txBox="1">
            <a:spLocks noGrp="1"/>
          </p:cNvSpPr>
          <p:nvPr>
            <p:ph type="ftr" idx="11"/>
          </p:nvPr>
        </p:nvSpPr>
        <p:spPr>
          <a:xfrm>
            <a:off x="3219837" y="7006699"/>
            <a:ext cx="3280589" cy="40248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0"/>
          <p:cNvSpPr txBox="1">
            <a:spLocks noGrp="1"/>
          </p:cNvSpPr>
          <p:nvPr>
            <p:ph type="sldNum" idx="12"/>
          </p:nvPr>
        </p:nvSpPr>
        <p:spPr>
          <a:xfrm>
            <a:off x="6864936" y="7006699"/>
            <a:ext cx="2187059" cy="402483"/>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4"/>
        <p:cNvGrpSpPr/>
        <p:nvPr/>
      </p:nvGrpSpPr>
      <p:grpSpPr>
        <a:xfrm>
          <a:off x="0" y="0"/>
          <a:ext cx="0" cy="0"/>
          <a:chOff x="0" y="0"/>
          <a:chExt cx="0" cy="0"/>
        </a:xfrm>
      </p:grpSpPr>
      <p:sp>
        <p:nvSpPr>
          <p:cNvPr id="35" name="Google Shape;35;p21"/>
          <p:cNvSpPr txBox="1">
            <a:spLocks noGrp="1"/>
          </p:cNvSpPr>
          <p:nvPr>
            <p:ph type="title"/>
          </p:nvPr>
        </p:nvSpPr>
        <p:spPr>
          <a:xfrm>
            <a:off x="668268" y="402483"/>
            <a:ext cx="8383727" cy="146118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21"/>
          <p:cNvSpPr txBox="1">
            <a:spLocks noGrp="1"/>
          </p:cNvSpPr>
          <p:nvPr>
            <p:ph type="body" idx="1"/>
          </p:nvPr>
        </p:nvSpPr>
        <p:spPr>
          <a:xfrm>
            <a:off x="668268" y="2012414"/>
            <a:ext cx="4131112" cy="4796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97"/>
              </a:spcBef>
              <a:spcAft>
                <a:spcPts val="0"/>
              </a:spcAft>
              <a:buClr>
                <a:schemeClr val="dk1"/>
              </a:buClr>
              <a:buSzPts val="1800"/>
              <a:buChar char="•"/>
              <a:defRPr/>
            </a:lvl1pPr>
            <a:lvl2pPr marL="914400" lvl="1" indent="-342900" algn="l">
              <a:lnSpc>
                <a:spcPct val="90000"/>
              </a:lnSpc>
              <a:spcBef>
                <a:spcPts val="399"/>
              </a:spcBef>
              <a:spcAft>
                <a:spcPts val="0"/>
              </a:spcAft>
              <a:buClr>
                <a:schemeClr val="dk1"/>
              </a:buClr>
              <a:buSzPts val="1800"/>
              <a:buChar char="•"/>
              <a:defRPr/>
            </a:lvl2pPr>
            <a:lvl3pPr marL="1371600" lvl="2" indent="-342900" algn="l">
              <a:lnSpc>
                <a:spcPct val="90000"/>
              </a:lnSpc>
              <a:spcBef>
                <a:spcPts val="399"/>
              </a:spcBef>
              <a:spcAft>
                <a:spcPts val="0"/>
              </a:spcAft>
              <a:buClr>
                <a:schemeClr val="dk1"/>
              </a:buClr>
              <a:buSzPts val="1800"/>
              <a:buChar char="•"/>
              <a:defRPr/>
            </a:lvl3pPr>
            <a:lvl4pPr marL="1828800" lvl="3" indent="-342900" algn="l">
              <a:lnSpc>
                <a:spcPct val="90000"/>
              </a:lnSpc>
              <a:spcBef>
                <a:spcPts val="399"/>
              </a:spcBef>
              <a:spcAft>
                <a:spcPts val="0"/>
              </a:spcAft>
              <a:buClr>
                <a:schemeClr val="dk1"/>
              </a:buClr>
              <a:buSzPts val="1800"/>
              <a:buChar char="•"/>
              <a:defRPr/>
            </a:lvl4pPr>
            <a:lvl5pPr marL="2286000" lvl="4" indent="-342900" algn="l">
              <a:lnSpc>
                <a:spcPct val="90000"/>
              </a:lnSpc>
              <a:spcBef>
                <a:spcPts val="399"/>
              </a:spcBef>
              <a:spcAft>
                <a:spcPts val="0"/>
              </a:spcAft>
              <a:buClr>
                <a:schemeClr val="dk1"/>
              </a:buClr>
              <a:buSzPts val="1800"/>
              <a:buChar char="•"/>
              <a:defRPr/>
            </a:lvl5pPr>
            <a:lvl6pPr marL="2743200" lvl="5" indent="-342900" algn="l">
              <a:lnSpc>
                <a:spcPct val="90000"/>
              </a:lnSpc>
              <a:spcBef>
                <a:spcPts val="399"/>
              </a:spcBef>
              <a:spcAft>
                <a:spcPts val="0"/>
              </a:spcAft>
              <a:buClr>
                <a:schemeClr val="dk1"/>
              </a:buClr>
              <a:buSzPts val="1800"/>
              <a:buChar char="•"/>
              <a:defRPr/>
            </a:lvl6pPr>
            <a:lvl7pPr marL="3200400" lvl="6" indent="-342900" algn="l">
              <a:lnSpc>
                <a:spcPct val="90000"/>
              </a:lnSpc>
              <a:spcBef>
                <a:spcPts val="399"/>
              </a:spcBef>
              <a:spcAft>
                <a:spcPts val="0"/>
              </a:spcAft>
              <a:buClr>
                <a:schemeClr val="dk1"/>
              </a:buClr>
              <a:buSzPts val="1800"/>
              <a:buChar char="•"/>
              <a:defRPr/>
            </a:lvl7pPr>
            <a:lvl8pPr marL="3657600" lvl="7" indent="-342900" algn="l">
              <a:lnSpc>
                <a:spcPct val="90000"/>
              </a:lnSpc>
              <a:spcBef>
                <a:spcPts val="399"/>
              </a:spcBef>
              <a:spcAft>
                <a:spcPts val="0"/>
              </a:spcAft>
              <a:buClr>
                <a:schemeClr val="dk1"/>
              </a:buClr>
              <a:buSzPts val="1800"/>
              <a:buChar char="•"/>
              <a:defRPr/>
            </a:lvl8pPr>
            <a:lvl9pPr marL="4114800" lvl="8" indent="-342900" algn="l">
              <a:lnSpc>
                <a:spcPct val="90000"/>
              </a:lnSpc>
              <a:spcBef>
                <a:spcPts val="399"/>
              </a:spcBef>
              <a:spcAft>
                <a:spcPts val="0"/>
              </a:spcAft>
              <a:buClr>
                <a:schemeClr val="dk1"/>
              </a:buClr>
              <a:buSzPts val="1800"/>
              <a:buChar char="•"/>
              <a:defRPr/>
            </a:lvl9pPr>
          </a:lstStyle>
          <a:p>
            <a:endParaRPr/>
          </a:p>
        </p:txBody>
      </p:sp>
      <p:sp>
        <p:nvSpPr>
          <p:cNvPr id="37" name="Google Shape;37;p21"/>
          <p:cNvSpPr txBox="1">
            <a:spLocks noGrp="1"/>
          </p:cNvSpPr>
          <p:nvPr>
            <p:ph type="body" idx="2"/>
          </p:nvPr>
        </p:nvSpPr>
        <p:spPr>
          <a:xfrm>
            <a:off x="4920883" y="2012414"/>
            <a:ext cx="4131112" cy="4796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97"/>
              </a:spcBef>
              <a:spcAft>
                <a:spcPts val="0"/>
              </a:spcAft>
              <a:buClr>
                <a:schemeClr val="dk1"/>
              </a:buClr>
              <a:buSzPts val="1800"/>
              <a:buChar char="•"/>
              <a:defRPr/>
            </a:lvl1pPr>
            <a:lvl2pPr marL="914400" lvl="1" indent="-342900" algn="l">
              <a:lnSpc>
                <a:spcPct val="90000"/>
              </a:lnSpc>
              <a:spcBef>
                <a:spcPts val="399"/>
              </a:spcBef>
              <a:spcAft>
                <a:spcPts val="0"/>
              </a:spcAft>
              <a:buClr>
                <a:schemeClr val="dk1"/>
              </a:buClr>
              <a:buSzPts val="1800"/>
              <a:buChar char="•"/>
              <a:defRPr/>
            </a:lvl2pPr>
            <a:lvl3pPr marL="1371600" lvl="2" indent="-342900" algn="l">
              <a:lnSpc>
                <a:spcPct val="90000"/>
              </a:lnSpc>
              <a:spcBef>
                <a:spcPts val="399"/>
              </a:spcBef>
              <a:spcAft>
                <a:spcPts val="0"/>
              </a:spcAft>
              <a:buClr>
                <a:schemeClr val="dk1"/>
              </a:buClr>
              <a:buSzPts val="1800"/>
              <a:buChar char="•"/>
              <a:defRPr/>
            </a:lvl3pPr>
            <a:lvl4pPr marL="1828800" lvl="3" indent="-342900" algn="l">
              <a:lnSpc>
                <a:spcPct val="90000"/>
              </a:lnSpc>
              <a:spcBef>
                <a:spcPts val="399"/>
              </a:spcBef>
              <a:spcAft>
                <a:spcPts val="0"/>
              </a:spcAft>
              <a:buClr>
                <a:schemeClr val="dk1"/>
              </a:buClr>
              <a:buSzPts val="1800"/>
              <a:buChar char="•"/>
              <a:defRPr/>
            </a:lvl4pPr>
            <a:lvl5pPr marL="2286000" lvl="4" indent="-342900" algn="l">
              <a:lnSpc>
                <a:spcPct val="90000"/>
              </a:lnSpc>
              <a:spcBef>
                <a:spcPts val="399"/>
              </a:spcBef>
              <a:spcAft>
                <a:spcPts val="0"/>
              </a:spcAft>
              <a:buClr>
                <a:schemeClr val="dk1"/>
              </a:buClr>
              <a:buSzPts val="1800"/>
              <a:buChar char="•"/>
              <a:defRPr/>
            </a:lvl5pPr>
            <a:lvl6pPr marL="2743200" lvl="5" indent="-342900" algn="l">
              <a:lnSpc>
                <a:spcPct val="90000"/>
              </a:lnSpc>
              <a:spcBef>
                <a:spcPts val="399"/>
              </a:spcBef>
              <a:spcAft>
                <a:spcPts val="0"/>
              </a:spcAft>
              <a:buClr>
                <a:schemeClr val="dk1"/>
              </a:buClr>
              <a:buSzPts val="1800"/>
              <a:buChar char="•"/>
              <a:defRPr/>
            </a:lvl6pPr>
            <a:lvl7pPr marL="3200400" lvl="6" indent="-342900" algn="l">
              <a:lnSpc>
                <a:spcPct val="90000"/>
              </a:lnSpc>
              <a:spcBef>
                <a:spcPts val="399"/>
              </a:spcBef>
              <a:spcAft>
                <a:spcPts val="0"/>
              </a:spcAft>
              <a:buClr>
                <a:schemeClr val="dk1"/>
              </a:buClr>
              <a:buSzPts val="1800"/>
              <a:buChar char="•"/>
              <a:defRPr/>
            </a:lvl7pPr>
            <a:lvl8pPr marL="3657600" lvl="7" indent="-342900" algn="l">
              <a:lnSpc>
                <a:spcPct val="90000"/>
              </a:lnSpc>
              <a:spcBef>
                <a:spcPts val="399"/>
              </a:spcBef>
              <a:spcAft>
                <a:spcPts val="0"/>
              </a:spcAft>
              <a:buClr>
                <a:schemeClr val="dk1"/>
              </a:buClr>
              <a:buSzPts val="1800"/>
              <a:buChar char="•"/>
              <a:defRPr/>
            </a:lvl8pPr>
            <a:lvl9pPr marL="4114800" lvl="8" indent="-342900" algn="l">
              <a:lnSpc>
                <a:spcPct val="90000"/>
              </a:lnSpc>
              <a:spcBef>
                <a:spcPts val="399"/>
              </a:spcBef>
              <a:spcAft>
                <a:spcPts val="0"/>
              </a:spcAft>
              <a:buClr>
                <a:schemeClr val="dk1"/>
              </a:buClr>
              <a:buSzPts val="1800"/>
              <a:buChar char="•"/>
              <a:defRPr/>
            </a:lvl9pPr>
          </a:lstStyle>
          <a:p>
            <a:endParaRPr/>
          </a:p>
        </p:txBody>
      </p:sp>
      <p:sp>
        <p:nvSpPr>
          <p:cNvPr id="38" name="Google Shape;38;p21"/>
          <p:cNvSpPr txBox="1">
            <a:spLocks noGrp="1"/>
          </p:cNvSpPr>
          <p:nvPr>
            <p:ph type="dt" idx="10"/>
          </p:nvPr>
        </p:nvSpPr>
        <p:spPr>
          <a:xfrm>
            <a:off x="668268" y="7006699"/>
            <a:ext cx="2187059" cy="40248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1"/>
          <p:cNvSpPr txBox="1">
            <a:spLocks noGrp="1"/>
          </p:cNvSpPr>
          <p:nvPr>
            <p:ph type="ftr" idx="11"/>
          </p:nvPr>
        </p:nvSpPr>
        <p:spPr>
          <a:xfrm>
            <a:off x="3219837" y="7006699"/>
            <a:ext cx="3280589" cy="40248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21"/>
          <p:cNvSpPr txBox="1">
            <a:spLocks noGrp="1"/>
          </p:cNvSpPr>
          <p:nvPr>
            <p:ph type="sldNum" idx="12"/>
          </p:nvPr>
        </p:nvSpPr>
        <p:spPr>
          <a:xfrm>
            <a:off x="6864936" y="7006699"/>
            <a:ext cx="2187059" cy="402483"/>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1"/>
        <p:cNvGrpSpPr/>
        <p:nvPr/>
      </p:nvGrpSpPr>
      <p:grpSpPr>
        <a:xfrm>
          <a:off x="0" y="0"/>
          <a:ext cx="0" cy="0"/>
          <a:chOff x="0" y="0"/>
          <a:chExt cx="0" cy="0"/>
        </a:xfrm>
      </p:grpSpPr>
      <p:sp>
        <p:nvSpPr>
          <p:cNvPr id="42" name="Google Shape;42;p22"/>
          <p:cNvSpPr txBox="1">
            <a:spLocks noGrp="1"/>
          </p:cNvSpPr>
          <p:nvPr>
            <p:ph type="title"/>
          </p:nvPr>
        </p:nvSpPr>
        <p:spPr>
          <a:xfrm>
            <a:off x="669534" y="402483"/>
            <a:ext cx="8383727" cy="146118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2"/>
          <p:cNvSpPr txBox="1">
            <a:spLocks noGrp="1"/>
          </p:cNvSpPr>
          <p:nvPr>
            <p:ph type="body" idx="1"/>
          </p:nvPr>
        </p:nvSpPr>
        <p:spPr>
          <a:xfrm>
            <a:off x="669535" y="1853171"/>
            <a:ext cx="4112126" cy="90821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97"/>
              </a:spcBef>
              <a:spcAft>
                <a:spcPts val="0"/>
              </a:spcAft>
              <a:buClr>
                <a:schemeClr val="dk1"/>
              </a:buClr>
              <a:buSzPts val="2400"/>
              <a:buNone/>
              <a:defRPr sz="1914" b="1"/>
            </a:lvl1pPr>
            <a:lvl2pPr marL="914400" lvl="1" indent="-228600" algn="l">
              <a:lnSpc>
                <a:spcPct val="90000"/>
              </a:lnSpc>
              <a:spcBef>
                <a:spcPts val="399"/>
              </a:spcBef>
              <a:spcAft>
                <a:spcPts val="0"/>
              </a:spcAft>
              <a:buClr>
                <a:schemeClr val="dk1"/>
              </a:buClr>
              <a:buSzPts val="2000"/>
              <a:buNone/>
              <a:defRPr sz="1595" b="1"/>
            </a:lvl2pPr>
            <a:lvl3pPr marL="1371600" lvl="2" indent="-228600" algn="l">
              <a:lnSpc>
                <a:spcPct val="90000"/>
              </a:lnSpc>
              <a:spcBef>
                <a:spcPts val="399"/>
              </a:spcBef>
              <a:spcAft>
                <a:spcPts val="0"/>
              </a:spcAft>
              <a:buClr>
                <a:schemeClr val="dk1"/>
              </a:buClr>
              <a:buSzPts val="1800"/>
              <a:buNone/>
              <a:defRPr sz="1435" b="1"/>
            </a:lvl3pPr>
            <a:lvl4pPr marL="1828800" lvl="3" indent="-228600" algn="l">
              <a:lnSpc>
                <a:spcPct val="90000"/>
              </a:lnSpc>
              <a:spcBef>
                <a:spcPts val="399"/>
              </a:spcBef>
              <a:spcAft>
                <a:spcPts val="0"/>
              </a:spcAft>
              <a:buClr>
                <a:schemeClr val="dk1"/>
              </a:buClr>
              <a:buSzPts val="1600"/>
              <a:buNone/>
              <a:defRPr sz="1276" b="1"/>
            </a:lvl4pPr>
            <a:lvl5pPr marL="2286000" lvl="4" indent="-228600" algn="l">
              <a:lnSpc>
                <a:spcPct val="90000"/>
              </a:lnSpc>
              <a:spcBef>
                <a:spcPts val="399"/>
              </a:spcBef>
              <a:spcAft>
                <a:spcPts val="0"/>
              </a:spcAft>
              <a:buClr>
                <a:schemeClr val="dk1"/>
              </a:buClr>
              <a:buSzPts val="1600"/>
              <a:buNone/>
              <a:defRPr sz="1276" b="1"/>
            </a:lvl5pPr>
            <a:lvl6pPr marL="2743200" lvl="5" indent="-228600" algn="l">
              <a:lnSpc>
                <a:spcPct val="90000"/>
              </a:lnSpc>
              <a:spcBef>
                <a:spcPts val="399"/>
              </a:spcBef>
              <a:spcAft>
                <a:spcPts val="0"/>
              </a:spcAft>
              <a:buClr>
                <a:schemeClr val="dk1"/>
              </a:buClr>
              <a:buSzPts val="1600"/>
              <a:buNone/>
              <a:defRPr sz="1276" b="1"/>
            </a:lvl6pPr>
            <a:lvl7pPr marL="3200400" lvl="6" indent="-228600" algn="l">
              <a:lnSpc>
                <a:spcPct val="90000"/>
              </a:lnSpc>
              <a:spcBef>
                <a:spcPts val="399"/>
              </a:spcBef>
              <a:spcAft>
                <a:spcPts val="0"/>
              </a:spcAft>
              <a:buClr>
                <a:schemeClr val="dk1"/>
              </a:buClr>
              <a:buSzPts val="1600"/>
              <a:buNone/>
              <a:defRPr sz="1276" b="1"/>
            </a:lvl7pPr>
            <a:lvl8pPr marL="3657600" lvl="7" indent="-228600" algn="l">
              <a:lnSpc>
                <a:spcPct val="90000"/>
              </a:lnSpc>
              <a:spcBef>
                <a:spcPts val="399"/>
              </a:spcBef>
              <a:spcAft>
                <a:spcPts val="0"/>
              </a:spcAft>
              <a:buClr>
                <a:schemeClr val="dk1"/>
              </a:buClr>
              <a:buSzPts val="1600"/>
              <a:buNone/>
              <a:defRPr sz="1276" b="1"/>
            </a:lvl8pPr>
            <a:lvl9pPr marL="4114800" lvl="8" indent="-228600" algn="l">
              <a:lnSpc>
                <a:spcPct val="90000"/>
              </a:lnSpc>
              <a:spcBef>
                <a:spcPts val="399"/>
              </a:spcBef>
              <a:spcAft>
                <a:spcPts val="0"/>
              </a:spcAft>
              <a:buClr>
                <a:schemeClr val="dk1"/>
              </a:buClr>
              <a:buSzPts val="1600"/>
              <a:buNone/>
              <a:defRPr sz="1276" b="1"/>
            </a:lvl9pPr>
          </a:lstStyle>
          <a:p>
            <a:endParaRPr/>
          </a:p>
        </p:txBody>
      </p:sp>
      <p:sp>
        <p:nvSpPr>
          <p:cNvPr id="44" name="Google Shape;44;p22"/>
          <p:cNvSpPr txBox="1">
            <a:spLocks noGrp="1"/>
          </p:cNvSpPr>
          <p:nvPr>
            <p:ph type="body" idx="2"/>
          </p:nvPr>
        </p:nvSpPr>
        <p:spPr>
          <a:xfrm>
            <a:off x="669535" y="2761381"/>
            <a:ext cx="4112126" cy="406157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97"/>
              </a:spcBef>
              <a:spcAft>
                <a:spcPts val="0"/>
              </a:spcAft>
              <a:buClr>
                <a:schemeClr val="dk1"/>
              </a:buClr>
              <a:buSzPts val="1800"/>
              <a:buChar char="•"/>
              <a:defRPr/>
            </a:lvl1pPr>
            <a:lvl2pPr marL="914400" lvl="1" indent="-342900" algn="l">
              <a:lnSpc>
                <a:spcPct val="90000"/>
              </a:lnSpc>
              <a:spcBef>
                <a:spcPts val="399"/>
              </a:spcBef>
              <a:spcAft>
                <a:spcPts val="0"/>
              </a:spcAft>
              <a:buClr>
                <a:schemeClr val="dk1"/>
              </a:buClr>
              <a:buSzPts val="1800"/>
              <a:buChar char="•"/>
              <a:defRPr/>
            </a:lvl2pPr>
            <a:lvl3pPr marL="1371600" lvl="2" indent="-342900" algn="l">
              <a:lnSpc>
                <a:spcPct val="90000"/>
              </a:lnSpc>
              <a:spcBef>
                <a:spcPts val="399"/>
              </a:spcBef>
              <a:spcAft>
                <a:spcPts val="0"/>
              </a:spcAft>
              <a:buClr>
                <a:schemeClr val="dk1"/>
              </a:buClr>
              <a:buSzPts val="1800"/>
              <a:buChar char="•"/>
              <a:defRPr/>
            </a:lvl3pPr>
            <a:lvl4pPr marL="1828800" lvl="3" indent="-342900" algn="l">
              <a:lnSpc>
                <a:spcPct val="90000"/>
              </a:lnSpc>
              <a:spcBef>
                <a:spcPts val="399"/>
              </a:spcBef>
              <a:spcAft>
                <a:spcPts val="0"/>
              </a:spcAft>
              <a:buClr>
                <a:schemeClr val="dk1"/>
              </a:buClr>
              <a:buSzPts val="1800"/>
              <a:buChar char="•"/>
              <a:defRPr/>
            </a:lvl4pPr>
            <a:lvl5pPr marL="2286000" lvl="4" indent="-342900" algn="l">
              <a:lnSpc>
                <a:spcPct val="90000"/>
              </a:lnSpc>
              <a:spcBef>
                <a:spcPts val="399"/>
              </a:spcBef>
              <a:spcAft>
                <a:spcPts val="0"/>
              </a:spcAft>
              <a:buClr>
                <a:schemeClr val="dk1"/>
              </a:buClr>
              <a:buSzPts val="1800"/>
              <a:buChar char="•"/>
              <a:defRPr/>
            </a:lvl5pPr>
            <a:lvl6pPr marL="2743200" lvl="5" indent="-342900" algn="l">
              <a:lnSpc>
                <a:spcPct val="90000"/>
              </a:lnSpc>
              <a:spcBef>
                <a:spcPts val="399"/>
              </a:spcBef>
              <a:spcAft>
                <a:spcPts val="0"/>
              </a:spcAft>
              <a:buClr>
                <a:schemeClr val="dk1"/>
              </a:buClr>
              <a:buSzPts val="1800"/>
              <a:buChar char="•"/>
              <a:defRPr/>
            </a:lvl6pPr>
            <a:lvl7pPr marL="3200400" lvl="6" indent="-342900" algn="l">
              <a:lnSpc>
                <a:spcPct val="90000"/>
              </a:lnSpc>
              <a:spcBef>
                <a:spcPts val="399"/>
              </a:spcBef>
              <a:spcAft>
                <a:spcPts val="0"/>
              </a:spcAft>
              <a:buClr>
                <a:schemeClr val="dk1"/>
              </a:buClr>
              <a:buSzPts val="1800"/>
              <a:buChar char="•"/>
              <a:defRPr/>
            </a:lvl7pPr>
            <a:lvl8pPr marL="3657600" lvl="7" indent="-342900" algn="l">
              <a:lnSpc>
                <a:spcPct val="90000"/>
              </a:lnSpc>
              <a:spcBef>
                <a:spcPts val="399"/>
              </a:spcBef>
              <a:spcAft>
                <a:spcPts val="0"/>
              </a:spcAft>
              <a:buClr>
                <a:schemeClr val="dk1"/>
              </a:buClr>
              <a:buSzPts val="1800"/>
              <a:buChar char="•"/>
              <a:defRPr/>
            </a:lvl8pPr>
            <a:lvl9pPr marL="4114800" lvl="8" indent="-342900" algn="l">
              <a:lnSpc>
                <a:spcPct val="90000"/>
              </a:lnSpc>
              <a:spcBef>
                <a:spcPts val="399"/>
              </a:spcBef>
              <a:spcAft>
                <a:spcPts val="0"/>
              </a:spcAft>
              <a:buClr>
                <a:schemeClr val="dk1"/>
              </a:buClr>
              <a:buSzPts val="1800"/>
              <a:buChar char="•"/>
              <a:defRPr/>
            </a:lvl9pPr>
          </a:lstStyle>
          <a:p>
            <a:endParaRPr/>
          </a:p>
        </p:txBody>
      </p:sp>
      <p:sp>
        <p:nvSpPr>
          <p:cNvPr id="45" name="Google Shape;45;p22"/>
          <p:cNvSpPr txBox="1">
            <a:spLocks noGrp="1"/>
          </p:cNvSpPr>
          <p:nvPr>
            <p:ph type="body" idx="3"/>
          </p:nvPr>
        </p:nvSpPr>
        <p:spPr>
          <a:xfrm>
            <a:off x="4920883" y="1853171"/>
            <a:ext cx="4132378" cy="90821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97"/>
              </a:spcBef>
              <a:spcAft>
                <a:spcPts val="0"/>
              </a:spcAft>
              <a:buClr>
                <a:schemeClr val="dk1"/>
              </a:buClr>
              <a:buSzPts val="2400"/>
              <a:buNone/>
              <a:defRPr sz="1914" b="1"/>
            </a:lvl1pPr>
            <a:lvl2pPr marL="914400" lvl="1" indent="-228600" algn="l">
              <a:lnSpc>
                <a:spcPct val="90000"/>
              </a:lnSpc>
              <a:spcBef>
                <a:spcPts val="399"/>
              </a:spcBef>
              <a:spcAft>
                <a:spcPts val="0"/>
              </a:spcAft>
              <a:buClr>
                <a:schemeClr val="dk1"/>
              </a:buClr>
              <a:buSzPts val="2000"/>
              <a:buNone/>
              <a:defRPr sz="1595" b="1"/>
            </a:lvl2pPr>
            <a:lvl3pPr marL="1371600" lvl="2" indent="-228600" algn="l">
              <a:lnSpc>
                <a:spcPct val="90000"/>
              </a:lnSpc>
              <a:spcBef>
                <a:spcPts val="399"/>
              </a:spcBef>
              <a:spcAft>
                <a:spcPts val="0"/>
              </a:spcAft>
              <a:buClr>
                <a:schemeClr val="dk1"/>
              </a:buClr>
              <a:buSzPts val="1800"/>
              <a:buNone/>
              <a:defRPr sz="1435" b="1"/>
            </a:lvl3pPr>
            <a:lvl4pPr marL="1828800" lvl="3" indent="-228600" algn="l">
              <a:lnSpc>
                <a:spcPct val="90000"/>
              </a:lnSpc>
              <a:spcBef>
                <a:spcPts val="399"/>
              </a:spcBef>
              <a:spcAft>
                <a:spcPts val="0"/>
              </a:spcAft>
              <a:buClr>
                <a:schemeClr val="dk1"/>
              </a:buClr>
              <a:buSzPts val="1600"/>
              <a:buNone/>
              <a:defRPr sz="1276" b="1"/>
            </a:lvl4pPr>
            <a:lvl5pPr marL="2286000" lvl="4" indent="-228600" algn="l">
              <a:lnSpc>
                <a:spcPct val="90000"/>
              </a:lnSpc>
              <a:spcBef>
                <a:spcPts val="399"/>
              </a:spcBef>
              <a:spcAft>
                <a:spcPts val="0"/>
              </a:spcAft>
              <a:buClr>
                <a:schemeClr val="dk1"/>
              </a:buClr>
              <a:buSzPts val="1600"/>
              <a:buNone/>
              <a:defRPr sz="1276" b="1"/>
            </a:lvl5pPr>
            <a:lvl6pPr marL="2743200" lvl="5" indent="-228600" algn="l">
              <a:lnSpc>
                <a:spcPct val="90000"/>
              </a:lnSpc>
              <a:spcBef>
                <a:spcPts val="399"/>
              </a:spcBef>
              <a:spcAft>
                <a:spcPts val="0"/>
              </a:spcAft>
              <a:buClr>
                <a:schemeClr val="dk1"/>
              </a:buClr>
              <a:buSzPts val="1600"/>
              <a:buNone/>
              <a:defRPr sz="1276" b="1"/>
            </a:lvl6pPr>
            <a:lvl7pPr marL="3200400" lvl="6" indent="-228600" algn="l">
              <a:lnSpc>
                <a:spcPct val="90000"/>
              </a:lnSpc>
              <a:spcBef>
                <a:spcPts val="399"/>
              </a:spcBef>
              <a:spcAft>
                <a:spcPts val="0"/>
              </a:spcAft>
              <a:buClr>
                <a:schemeClr val="dk1"/>
              </a:buClr>
              <a:buSzPts val="1600"/>
              <a:buNone/>
              <a:defRPr sz="1276" b="1"/>
            </a:lvl7pPr>
            <a:lvl8pPr marL="3657600" lvl="7" indent="-228600" algn="l">
              <a:lnSpc>
                <a:spcPct val="90000"/>
              </a:lnSpc>
              <a:spcBef>
                <a:spcPts val="399"/>
              </a:spcBef>
              <a:spcAft>
                <a:spcPts val="0"/>
              </a:spcAft>
              <a:buClr>
                <a:schemeClr val="dk1"/>
              </a:buClr>
              <a:buSzPts val="1600"/>
              <a:buNone/>
              <a:defRPr sz="1276" b="1"/>
            </a:lvl8pPr>
            <a:lvl9pPr marL="4114800" lvl="8" indent="-228600" algn="l">
              <a:lnSpc>
                <a:spcPct val="90000"/>
              </a:lnSpc>
              <a:spcBef>
                <a:spcPts val="399"/>
              </a:spcBef>
              <a:spcAft>
                <a:spcPts val="0"/>
              </a:spcAft>
              <a:buClr>
                <a:schemeClr val="dk1"/>
              </a:buClr>
              <a:buSzPts val="1600"/>
              <a:buNone/>
              <a:defRPr sz="1276" b="1"/>
            </a:lvl9pPr>
          </a:lstStyle>
          <a:p>
            <a:endParaRPr/>
          </a:p>
        </p:txBody>
      </p:sp>
      <p:sp>
        <p:nvSpPr>
          <p:cNvPr id="46" name="Google Shape;46;p22"/>
          <p:cNvSpPr txBox="1">
            <a:spLocks noGrp="1"/>
          </p:cNvSpPr>
          <p:nvPr>
            <p:ph type="body" idx="4"/>
          </p:nvPr>
        </p:nvSpPr>
        <p:spPr>
          <a:xfrm>
            <a:off x="4920883" y="2761381"/>
            <a:ext cx="4132378" cy="406157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97"/>
              </a:spcBef>
              <a:spcAft>
                <a:spcPts val="0"/>
              </a:spcAft>
              <a:buClr>
                <a:schemeClr val="dk1"/>
              </a:buClr>
              <a:buSzPts val="1800"/>
              <a:buChar char="•"/>
              <a:defRPr/>
            </a:lvl1pPr>
            <a:lvl2pPr marL="914400" lvl="1" indent="-342900" algn="l">
              <a:lnSpc>
                <a:spcPct val="90000"/>
              </a:lnSpc>
              <a:spcBef>
                <a:spcPts val="399"/>
              </a:spcBef>
              <a:spcAft>
                <a:spcPts val="0"/>
              </a:spcAft>
              <a:buClr>
                <a:schemeClr val="dk1"/>
              </a:buClr>
              <a:buSzPts val="1800"/>
              <a:buChar char="•"/>
              <a:defRPr/>
            </a:lvl2pPr>
            <a:lvl3pPr marL="1371600" lvl="2" indent="-342900" algn="l">
              <a:lnSpc>
                <a:spcPct val="90000"/>
              </a:lnSpc>
              <a:spcBef>
                <a:spcPts val="399"/>
              </a:spcBef>
              <a:spcAft>
                <a:spcPts val="0"/>
              </a:spcAft>
              <a:buClr>
                <a:schemeClr val="dk1"/>
              </a:buClr>
              <a:buSzPts val="1800"/>
              <a:buChar char="•"/>
              <a:defRPr/>
            </a:lvl3pPr>
            <a:lvl4pPr marL="1828800" lvl="3" indent="-342900" algn="l">
              <a:lnSpc>
                <a:spcPct val="90000"/>
              </a:lnSpc>
              <a:spcBef>
                <a:spcPts val="399"/>
              </a:spcBef>
              <a:spcAft>
                <a:spcPts val="0"/>
              </a:spcAft>
              <a:buClr>
                <a:schemeClr val="dk1"/>
              </a:buClr>
              <a:buSzPts val="1800"/>
              <a:buChar char="•"/>
              <a:defRPr/>
            </a:lvl4pPr>
            <a:lvl5pPr marL="2286000" lvl="4" indent="-342900" algn="l">
              <a:lnSpc>
                <a:spcPct val="90000"/>
              </a:lnSpc>
              <a:spcBef>
                <a:spcPts val="399"/>
              </a:spcBef>
              <a:spcAft>
                <a:spcPts val="0"/>
              </a:spcAft>
              <a:buClr>
                <a:schemeClr val="dk1"/>
              </a:buClr>
              <a:buSzPts val="1800"/>
              <a:buChar char="•"/>
              <a:defRPr/>
            </a:lvl5pPr>
            <a:lvl6pPr marL="2743200" lvl="5" indent="-342900" algn="l">
              <a:lnSpc>
                <a:spcPct val="90000"/>
              </a:lnSpc>
              <a:spcBef>
                <a:spcPts val="399"/>
              </a:spcBef>
              <a:spcAft>
                <a:spcPts val="0"/>
              </a:spcAft>
              <a:buClr>
                <a:schemeClr val="dk1"/>
              </a:buClr>
              <a:buSzPts val="1800"/>
              <a:buChar char="•"/>
              <a:defRPr/>
            </a:lvl6pPr>
            <a:lvl7pPr marL="3200400" lvl="6" indent="-342900" algn="l">
              <a:lnSpc>
                <a:spcPct val="90000"/>
              </a:lnSpc>
              <a:spcBef>
                <a:spcPts val="399"/>
              </a:spcBef>
              <a:spcAft>
                <a:spcPts val="0"/>
              </a:spcAft>
              <a:buClr>
                <a:schemeClr val="dk1"/>
              </a:buClr>
              <a:buSzPts val="1800"/>
              <a:buChar char="•"/>
              <a:defRPr/>
            </a:lvl7pPr>
            <a:lvl8pPr marL="3657600" lvl="7" indent="-342900" algn="l">
              <a:lnSpc>
                <a:spcPct val="90000"/>
              </a:lnSpc>
              <a:spcBef>
                <a:spcPts val="399"/>
              </a:spcBef>
              <a:spcAft>
                <a:spcPts val="0"/>
              </a:spcAft>
              <a:buClr>
                <a:schemeClr val="dk1"/>
              </a:buClr>
              <a:buSzPts val="1800"/>
              <a:buChar char="•"/>
              <a:defRPr/>
            </a:lvl8pPr>
            <a:lvl9pPr marL="4114800" lvl="8" indent="-342900" algn="l">
              <a:lnSpc>
                <a:spcPct val="90000"/>
              </a:lnSpc>
              <a:spcBef>
                <a:spcPts val="399"/>
              </a:spcBef>
              <a:spcAft>
                <a:spcPts val="0"/>
              </a:spcAft>
              <a:buClr>
                <a:schemeClr val="dk1"/>
              </a:buClr>
              <a:buSzPts val="1800"/>
              <a:buChar char="•"/>
              <a:defRPr/>
            </a:lvl9pPr>
          </a:lstStyle>
          <a:p>
            <a:endParaRPr/>
          </a:p>
        </p:txBody>
      </p:sp>
      <p:sp>
        <p:nvSpPr>
          <p:cNvPr id="47" name="Google Shape;47;p22"/>
          <p:cNvSpPr txBox="1">
            <a:spLocks noGrp="1"/>
          </p:cNvSpPr>
          <p:nvPr>
            <p:ph type="dt" idx="10"/>
          </p:nvPr>
        </p:nvSpPr>
        <p:spPr>
          <a:xfrm>
            <a:off x="668268" y="7006699"/>
            <a:ext cx="2187059" cy="40248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2"/>
          <p:cNvSpPr txBox="1">
            <a:spLocks noGrp="1"/>
          </p:cNvSpPr>
          <p:nvPr>
            <p:ph type="ftr" idx="11"/>
          </p:nvPr>
        </p:nvSpPr>
        <p:spPr>
          <a:xfrm>
            <a:off x="3219837" y="7006699"/>
            <a:ext cx="3280589" cy="40248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22"/>
          <p:cNvSpPr txBox="1">
            <a:spLocks noGrp="1"/>
          </p:cNvSpPr>
          <p:nvPr>
            <p:ph type="sldNum" idx="12"/>
          </p:nvPr>
        </p:nvSpPr>
        <p:spPr>
          <a:xfrm>
            <a:off x="6864936" y="7006699"/>
            <a:ext cx="2187059" cy="402483"/>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50"/>
        <p:cNvGrpSpPr/>
        <p:nvPr/>
      </p:nvGrpSpPr>
      <p:grpSpPr>
        <a:xfrm>
          <a:off x="0" y="0"/>
          <a:ext cx="0" cy="0"/>
          <a:chOff x="0" y="0"/>
          <a:chExt cx="0" cy="0"/>
        </a:xfrm>
      </p:grpSpPr>
      <p:sp>
        <p:nvSpPr>
          <p:cNvPr id="51" name="Google Shape;51;p23"/>
          <p:cNvSpPr txBox="1">
            <a:spLocks noGrp="1"/>
          </p:cNvSpPr>
          <p:nvPr>
            <p:ph type="title"/>
          </p:nvPr>
        </p:nvSpPr>
        <p:spPr>
          <a:xfrm>
            <a:off x="668268" y="402483"/>
            <a:ext cx="8383727" cy="146118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3"/>
          <p:cNvSpPr txBox="1">
            <a:spLocks noGrp="1"/>
          </p:cNvSpPr>
          <p:nvPr>
            <p:ph type="dt" idx="10"/>
          </p:nvPr>
        </p:nvSpPr>
        <p:spPr>
          <a:xfrm>
            <a:off x="668268" y="7006699"/>
            <a:ext cx="2187059" cy="40248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3"/>
          <p:cNvSpPr txBox="1">
            <a:spLocks noGrp="1"/>
          </p:cNvSpPr>
          <p:nvPr>
            <p:ph type="ftr" idx="11"/>
          </p:nvPr>
        </p:nvSpPr>
        <p:spPr>
          <a:xfrm>
            <a:off x="3219837" y="7006699"/>
            <a:ext cx="3280589" cy="40248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23"/>
          <p:cNvSpPr txBox="1">
            <a:spLocks noGrp="1"/>
          </p:cNvSpPr>
          <p:nvPr>
            <p:ph type="sldNum" idx="12"/>
          </p:nvPr>
        </p:nvSpPr>
        <p:spPr>
          <a:xfrm>
            <a:off x="6864936" y="7006699"/>
            <a:ext cx="2187059" cy="402483"/>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5"/>
        <p:cNvGrpSpPr/>
        <p:nvPr/>
      </p:nvGrpSpPr>
      <p:grpSpPr>
        <a:xfrm>
          <a:off x="0" y="0"/>
          <a:ext cx="0" cy="0"/>
          <a:chOff x="0" y="0"/>
          <a:chExt cx="0" cy="0"/>
        </a:xfrm>
      </p:grpSpPr>
      <p:sp>
        <p:nvSpPr>
          <p:cNvPr id="56" name="Google Shape;56;p24"/>
          <p:cNvSpPr txBox="1">
            <a:spLocks noGrp="1"/>
          </p:cNvSpPr>
          <p:nvPr>
            <p:ph type="dt" idx="10"/>
          </p:nvPr>
        </p:nvSpPr>
        <p:spPr>
          <a:xfrm>
            <a:off x="668268" y="7006699"/>
            <a:ext cx="2187059" cy="40248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4"/>
          <p:cNvSpPr txBox="1">
            <a:spLocks noGrp="1"/>
          </p:cNvSpPr>
          <p:nvPr>
            <p:ph type="ftr" idx="11"/>
          </p:nvPr>
        </p:nvSpPr>
        <p:spPr>
          <a:xfrm>
            <a:off x="3219837" y="7006699"/>
            <a:ext cx="3280589" cy="40248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24"/>
          <p:cNvSpPr txBox="1">
            <a:spLocks noGrp="1"/>
          </p:cNvSpPr>
          <p:nvPr>
            <p:ph type="sldNum" idx="12"/>
          </p:nvPr>
        </p:nvSpPr>
        <p:spPr>
          <a:xfrm>
            <a:off x="6864936" y="7006699"/>
            <a:ext cx="2187059" cy="402483"/>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9"/>
        <p:cNvGrpSpPr/>
        <p:nvPr/>
      </p:nvGrpSpPr>
      <p:grpSpPr>
        <a:xfrm>
          <a:off x="0" y="0"/>
          <a:ext cx="0" cy="0"/>
          <a:chOff x="0" y="0"/>
          <a:chExt cx="0" cy="0"/>
        </a:xfrm>
      </p:grpSpPr>
      <p:sp>
        <p:nvSpPr>
          <p:cNvPr id="60" name="Google Shape;60;p25"/>
          <p:cNvSpPr txBox="1">
            <a:spLocks noGrp="1"/>
          </p:cNvSpPr>
          <p:nvPr>
            <p:ph type="title"/>
          </p:nvPr>
        </p:nvSpPr>
        <p:spPr>
          <a:xfrm>
            <a:off x="669534" y="503978"/>
            <a:ext cx="3135038" cy="176392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255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25"/>
          <p:cNvSpPr txBox="1">
            <a:spLocks noGrp="1"/>
          </p:cNvSpPr>
          <p:nvPr>
            <p:ph type="body" idx="1"/>
          </p:nvPr>
        </p:nvSpPr>
        <p:spPr>
          <a:xfrm>
            <a:off x="4132378" y="1088454"/>
            <a:ext cx="4920883" cy="5372269"/>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797"/>
              </a:spcBef>
              <a:spcAft>
                <a:spcPts val="0"/>
              </a:spcAft>
              <a:buClr>
                <a:schemeClr val="dk1"/>
              </a:buClr>
              <a:buSzPts val="3200"/>
              <a:buChar char="•"/>
              <a:defRPr sz="2551"/>
            </a:lvl1pPr>
            <a:lvl2pPr marL="914400" lvl="1" indent="-406400" algn="l">
              <a:lnSpc>
                <a:spcPct val="90000"/>
              </a:lnSpc>
              <a:spcBef>
                <a:spcPts val="399"/>
              </a:spcBef>
              <a:spcAft>
                <a:spcPts val="0"/>
              </a:spcAft>
              <a:buClr>
                <a:schemeClr val="dk1"/>
              </a:buClr>
              <a:buSzPts val="2800"/>
              <a:buChar char="•"/>
              <a:defRPr sz="2232"/>
            </a:lvl2pPr>
            <a:lvl3pPr marL="1371600" lvl="2" indent="-381000" algn="l">
              <a:lnSpc>
                <a:spcPct val="90000"/>
              </a:lnSpc>
              <a:spcBef>
                <a:spcPts val="399"/>
              </a:spcBef>
              <a:spcAft>
                <a:spcPts val="0"/>
              </a:spcAft>
              <a:buClr>
                <a:schemeClr val="dk1"/>
              </a:buClr>
              <a:buSzPts val="2400"/>
              <a:buChar char="•"/>
              <a:defRPr sz="1914"/>
            </a:lvl3pPr>
            <a:lvl4pPr marL="1828800" lvl="3" indent="-355600" algn="l">
              <a:lnSpc>
                <a:spcPct val="90000"/>
              </a:lnSpc>
              <a:spcBef>
                <a:spcPts val="399"/>
              </a:spcBef>
              <a:spcAft>
                <a:spcPts val="0"/>
              </a:spcAft>
              <a:buClr>
                <a:schemeClr val="dk1"/>
              </a:buClr>
              <a:buSzPts val="2000"/>
              <a:buChar char="•"/>
              <a:defRPr sz="1595"/>
            </a:lvl4pPr>
            <a:lvl5pPr marL="2286000" lvl="4" indent="-355600" algn="l">
              <a:lnSpc>
                <a:spcPct val="90000"/>
              </a:lnSpc>
              <a:spcBef>
                <a:spcPts val="399"/>
              </a:spcBef>
              <a:spcAft>
                <a:spcPts val="0"/>
              </a:spcAft>
              <a:buClr>
                <a:schemeClr val="dk1"/>
              </a:buClr>
              <a:buSzPts val="2000"/>
              <a:buChar char="•"/>
              <a:defRPr sz="1595"/>
            </a:lvl5pPr>
            <a:lvl6pPr marL="2743200" lvl="5" indent="-355600" algn="l">
              <a:lnSpc>
                <a:spcPct val="90000"/>
              </a:lnSpc>
              <a:spcBef>
                <a:spcPts val="399"/>
              </a:spcBef>
              <a:spcAft>
                <a:spcPts val="0"/>
              </a:spcAft>
              <a:buClr>
                <a:schemeClr val="dk1"/>
              </a:buClr>
              <a:buSzPts val="2000"/>
              <a:buChar char="•"/>
              <a:defRPr sz="1595"/>
            </a:lvl6pPr>
            <a:lvl7pPr marL="3200400" lvl="6" indent="-355600" algn="l">
              <a:lnSpc>
                <a:spcPct val="90000"/>
              </a:lnSpc>
              <a:spcBef>
                <a:spcPts val="399"/>
              </a:spcBef>
              <a:spcAft>
                <a:spcPts val="0"/>
              </a:spcAft>
              <a:buClr>
                <a:schemeClr val="dk1"/>
              </a:buClr>
              <a:buSzPts val="2000"/>
              <a:buChar char="•"/>
              <a:defRPr sz="1595"/>
            </a:lvl7pPr>
            <a:lvl8pPr marL="3657600" lvl="7" indent="-355600" algn="l">
              <a:lnSpc>
                <a:spcPct val="90000"/>
              </a:lnSpc>
              <a:spcBef>
                <a:spcPts val="399"/>
              </a:spcBef>
              <a:spcAft>
                <a:spcPts val="0"/>
              </a:spcAft>
              <a:buClr>
                <a:schemeClr val="dk1"/>
              </a:buClr>
              <a:buSzPts val="2000"/>
              <a:buChar char="•"/>
              <a:defRPr sz="1595"/>
            </a:lvl8pPr>
            <a:lvl9pPr marL="4114800" lvl="8" indent="-355600" algn="l">
              <a:lnSpc>
                <a:spcPct val="90000"/>
              </a:lnSpc>
              <a:spcBef>
                <a:spcPts val="399"/>
              </a:spcBef>
              <a:spcAft>
                <a:spcPts val="0"/>
              </a:spcAft>
              <a:buClr>
                <a:schemeClr val="dk1"/>
              </a:buClr>
              <a:buSzPts val="2000"/>
              <a:buChar char="•"/>
              <a:defRPr sz="1595"/>
            </a:lvl9pPr>
          </a:lstStyle>
          <a:p>
            <a:endParaRPr/>
          </a:p>
        </p:txBody>
      </p:sp>
      <p:sp>
        <p:nvSpPr>
          <p:cNvPr id="62" name="Google Shape;62;p25"/>
          <p:cNvSpPr txBox="1">
            <a:spLocks noGrp="1"/>
          </p:cNvSpPr>
          <p:nvPr>
            <p:ph type="body" idx="2"/>
          </p:nvPr>
        </p:nvSpPr>
        <p:spPr>
          <a:xfrm>
            <a:off x="669534" y="2267902"/>
            <a:ext cx="3135038" cy="420157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97"/>
              </a:spcBef>
              <a:spcAft>
                <a:spcPts val="0"/>
              </a:spcAft>
              <a:buClr>
                <a:schemeClr val="dk1"/>
              </a:buClr>
              <a:buSzPts val="1600"/>
              <a:buNone/>
              <a:defRPr sz="1276"/>
            </a:lvl1pPr>
            <a:lvl2pPr marL="914400" lvl="1" indent="-228600" algn="l">
              <a:lnSpc>
                <a:spcPct val="90000"/>
              </a:lnSpc>
              <a:spcBef>
                <a:spcPts val="399"/>
              </a:spcBef>
              <a:spcAft>
                <a:spcPts val="0"/>
              </a:spcAft>
              <a:buClr>
                <a:schemeClr val="dk1"/>
              </a:buClr>
              <a:buSzPts val="1400"/>
              <a:buNone/>
              <a:defRPr sz="1116"/>
            </a:lvl2pPr>
            <a:lvl3pPr marL="1371600" lvl="2" indent="-228600" algn="l">
              <a:lnSpc>
                <a:spcPct val="90000"/>
              </a:lnSpc>
              <a:spcBef>
                <a:spcPts val="399"/>
              </a:spcBef>
              <a:spcAft>
                <a:spcPts val="0"/>
              </a:spcAft>
              <a:buClr>
                <a:schemeClr val="dk1"/>
              </a:buClr>
              <a:buSzPts val="1200"/>
              <a:buNone/>
              <a:defRPr sz="957"/>
            </a:lvl3pPr>
            <a:lvl4pPr marL="1828800" lvl="3" indent="-228600" algn="l">
              <a:lnSpc>
                <a:spcPct val="90000"/>
              </a:lnSpc>
              <a:spcBef>
                <a:spcPts val="399"/>
              </a:spcBef>
              <a:spcAft>
                <a:spcPts val="0"/>
              </a:spcAft>
              <a:buClr>
                <a:schemeClr val="dk1"/>
              </a:buClr>
              <a:buSzPts val="1000"/>
              <a:buNone/>
              <a:defRPr sz="797"/>
            </a:lvl4pPr>
            <a:lvl5pPr marL="2286000" lvl="4" indent="-228600" algn="l">
              <a:lnSpc>
                <a:spcPct val="90000"/>
              </a:lnSpc>
              <a:spcBef>
                <a:spcPts val="399"/>
              </a:spcBef>
              <a:spcAft>
                <a:spcPts val="0"/>
              </a:spcAft>
              <a:buClr>
                <a:schemeClr val="dk1"/>
              </a:buClr>
              <a:buSzPts val="1000"/>
              <a:buNone/>
              <a:defRPr sz="797"/>
            </a:lvl5pPr>
            <a:lvl6pPr marL="2743200" lvl="5" indent="-228600" algn="l">
              <a:lnSpc>
                <a:spcPct val="90000"/>
              </a:lnSpc>
              <a:spcBef>
                <a:spcPts val="399"/>
              </a:spcBef>
              <a:spcAft>
                <a:spcPts val="0"/>
              </a:spcAft>
              <a:buClr>
                <a:schemeClr val="dk1"/>
              </a:buClr>
              <a:buSzPts val="1000"/>
              <a:buNone/>
              <a:defRPr sz="797"/>
            </a:lvl6pPr>
            <a:lvl7pPr marL="3200400" lvl="6" indent="-228600" algn="l">
              <a:lnSpc>
                <a:spcPct val="90000"/>
              </a:lnSpc>
              <a:spcBef>
                <a:spcPts val="399"/>
              </a:spcBef>
              <a:spcAft>
                <a:spcPts val="0"/>
              </a:spcAft>
              <a:buClr>
                <a:schemeClr val="dk1"/>
              </a:buClr>
              <a:buSzPts val="1000"/>
              <a:buNone/>
              <a:defRPr sz="797"/>
            </a:lvl7pPr>
            <a:lvl8pPr marL="3657600" lvl="7" indent="-228600" algn="l">
              <a:lnSpc>
                <a:spcPct val="90000"/>
              </a:lnSpc>
              <a:spcBef>
                <a:spcPts val="399"/>
              </a:spcBef>
              <a:spcAft>
                <a:spcPts val="0"/>
              </a:spcAft>
              <a:buClr>
                <a:schemeClr val="dk1"/>
              </a:buClr>
              <a:buSzPts val="1000"/>
              <a:buNone/>
              <a:defRPr sz="797"/>
            </a:lvl8pPr>
            <a:lvl9pPr marL="4114800" lvl="8" indent="-228600" algn="l">
              <a:lnSpc>
                <a:spcPct val="90000"/>
              </a:lnSpc>
              <a:spcBef>
                <a:spcPts val="399"/>
              </a:spcBef>
              <a:spcAft>
                <a:spcPts val="0"/>
              </a:spcAft>
              <a:buClr>
                <a:schemeClr val="dk1"/>
              </a:buClr>
              <a:buSzPts val="1000"/>
              <a:buNone/>
              <a:defRPr sz="797"/>
            </a:lvl9pPr>
          </a:lstStyle>
          <a:p>
            <a:endParaRPr/>
          </a:p>
        </p:txBody>
      </p:sp>
      <p:sp>
        <p:nvSpPr>
          <p:cNvPr id="63" name="Google Shape;63;p25"/>
          <p:cNvSpPr txBox="1">
            <a:spLocks noGrp="1"/>
          </p:cNvSpPr>
          <p:nvPr>
            <p:ph type="dt" idx="10"/>
          </p:nvPr>
        </p:nvSpPr>
        <p:spPr>
          <a:xfrm>
            <a:off x="668268" y="7006699"/>
            <a:ext cx="2187059" cy="40248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5"/>
          <p:cNvSpPr txBox="1">
            <a:spLocks noGrp="1"/>
          </p:cNvSpPr>
          <p:nvPr>
            <p:ph type="ftr" idx="11"/>
          </p:nvPr>
        </p:nvSpPr>
        <p:spPr>
          <a:xfrm>
            <a:off x="3219837" y="7006699"/>
            <a:ext cx="3280589" cy="40248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25"/>
          <p:cNvSpPr txBox="1">
            <a:spLocks noGrp="1"/>
          </p:cNvSpPr>
          <p:nvPr>
            <p:ph type="sldNum" idx="12"/>
          </p:nvPr>
        </p:nvSpPr>
        <p:spPr>
          <a:xfrm>
            <a:off x="6864936" y="7006699"/>
            <a:ext cx="2187059" cy="402483"/>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6"/>
        <p:cNvGrpSpPr/>
        <p:nvPr/>
      </p:nvGrpSpPr>
      <p:grpSpPr>
        <a:xfrm>
          <a:off x="0" y="0"/>
          <a:ext cx="0" cy="0"/>
          <a:chOff x="0" y="0"/>
          <a:chExt cx="0" cy="0"/>
        </a:xfrm>
      </p:grpSpPr>
      <p:sp>
        <p:nvSpPr>
          <p:cNvPr id="67" name="Google Shape;67;p26"/>
          <p:cNvSpPr txBox="1">
            <a:spLocks noGrp="1"/>
          </p:cNvSpPr>
          <p:nvPr>
            <p:ph type="title"/>
          </p:nvPr>
        </p:nvSpPr>
        <p:spPr>
          <a:xfrm>
            <a:off x="669534" y="503978"/>
            <a:ext cx="3135038" cy="176392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255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26"/>
          <p:cNvSpPr>
            <a:spLocks noGrp="1"/>
          </p:cNvSpPr>
          <p:nvPr>
            <p:ph type="pic" idx="2"/>
          </p:nvPr>
        </p:nvSpPr>
        <p:spPr>
          <a:xfrm>
            <a:off x="4132378" y="1088454"/>
            <a:ext cx="4920883" cy="5372269"/>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797"/>
              </a:spcBef>
              <a:spcAft>
                <a:spcPts val="0"/>
              </a:spcAft>
              <a:buClr>
                <a:schemeClr val="dk1"/>
              </a:buClr>
              <a:buSzPts val="3200"/>
              <a:buFont typeface="Arial"/>
              <a:buNone/>
              <a:defRPr sz="2551" b="0" i="0" u="none" strike="noStrike" cap="none">
                <a:solidFill>
                  <a:schemeClr val="dk1"/>
                </a:solidFill>
                <a:latin typeface="Calibri"/>
                <a:ea typeface="Calibri"/>
                <a:cs typeface="Calibri"/>
                <a:sym typeface="Calibri"/>
              </a:defRPr>
            </a:lvl1pPr>
            <a:lvl2pPr marR="0" lvl="1" algn="l" rtl="0">
              <a:lnSpc>
                <a:spcPct val="90000"/>
              </a:lnSpc>
              <a:spcBef>
                <a:spcPts val="399"/>
              </a:spcBef>
              <a:spcAft>
                <a:spcPts val="0"/>
              </a:spcAft>
              <a:buClr>
                <a:schemeClr val="dk1"/>
              </a:buClr>
              <a:buSzPts val="2800"/>
              <a:buFont typeface="Arial"/>
              <a:buNone/>
              <a:defRPr sz="2232" b="0" i="0" u="none" strike="noStrike" cap="none">
                <a:solidFill>
                  <a:schemeClr val="dk1"/>
                </a:solidFill>
                <a:latin typeface="Calibri"/>
                <a:ea typeface="Calibri"/>
                <a:cs typeface="Calibri"/>
                <a:sym typeface="Calibri"/>
              </a:defRPr>
            </a:lvl2pPr>
            <a:lvl3pPr marR="0" lvl="2" algn="l" rtl="0">
              <a:lnSpc>
                <a:spcPct val="90000"/>
              </a:lnSpc>
              <a:spcBef>
                <a:spcPts val="399"/>
              </a:spcBef>
              <a:spcAft>
                <a:spcPts val="0"/>
              </a:spcAft>
              <a:buClr>
                <a:schemeClr val="dk1"/>
              </a:buClr>
              <a:buSzPts val="2400"/>
              <a:buFont typeface="Arial"/>
              <a:buNone/>
              <a:defRPr sz="1914" b="0" i="0" u="none" strike="noStrike" cap="none">
                <a:solidFill>
                  <a:schemeClr val="dk1"/>
                </a:solidFill>
                <a:latin typeface="Calibri"/>
                <a:ea typeface="Calibri"/>
                <a:cs typeface="Calibri"/>
                <a:sym typeface="Calibri"/>
              </a:defRPr>
            </a:lvl3pPr>
            <a:lvl4pPr marR="0" lvl="3" algn="l" rtl="0">
              <a:lnSpc>
                <a:spcPct val="90000"/>
              </a:lnSpc>
              <a:spcBef>
                <a:spcPts val="399"/>
              </a:spcBef>
              <a:spcAft>
                <a:spcPts val="0"/>
              </a:spcAft>
              <a:buClr>
                <a:schemeClr val="dk1"/>
              </a:buClr>
              <a:buSzPts val="2000"/>
              <a:buFont typeface="Arial"/>
              <a:buNone/>
              <a:defRPr sz="1595" b="0" i="0" u="none" strike="noStrike" cap="none">
                <a:solidFill>
                  <a:schemeClr val="dk1"/>
                </a:solidFill>
                <a:latin typeface="Calibri"/>
                <a:ea typeface="Calibri"/>
                <a:cs typeface="Calibri"/>
                <a:sym typeface="Calibri"/>
              </a:defRPr>
            </a:lvl4pPr>
            <a:lvl5pPr marR="0" lvl="4" algn="l" rtl="0">
              <a:lnSpc>
                <a:spcPct val="90000"/>
              </a:lnSpc>
              <a:spcBef>
                <a:spcPts val="399"/>
              </a:spcBef>
              <a:spcAft>
                <a:spcPts val="0"/>
              </a:spcAft>
              <a:buClr>
                <a:schemeClr val="dk1"/>
              </a:buClr>
              <a:buSzPts val="2000"/>
              <a:buFont typeface="Arial"/>
              <a:buNone/>
              <a:defRPr sz="1595" b="0" i="0" u="none" strike="noStrike" cap="none">
                <a:solidFill>
                  <a:schemeClr val="dk1"/>
                </a:solidFill>
                <a:latin typeface="Calibri"/>
                <a:ea typeface="Calibri"/>
                <a:cs typeface="Calibri"/>
                <a:sym typeface="Calibri"/>
              </a:defRPr>
            </a:lvl5pPr>
            <a:lvl6pPr marR="0" lvl="5" algn="l" rtl="0">
              <a:lnSpc>
                <a:spcPct val="90000"/>
              </a:lnSpc>
              <a:spcBef>
                <a:spcPts val="399"/>
              </a:spcBef>
              <a:spcAft>
                <a:spcPts val="0"/>
              </a:spcAft>
              <a:buClr>
                <a:schemeClr val="dk1"/>
              </a:buClr>
              <a:buSzPts val="2000"/>
              <a:buFont typeface="Arial"/>
              <a:buNone/>
              <a:defRPr sz="1595" b="0" i="0" u="none" strike="noStrike" cap="none">
                <a:solidFill>
                  <a:schemeClr val="dk1"/>
                </a:solidFill>
                <a:latin typeface="Calibri"/>
                <a:ea typeface="Calibri"/>
                <a:cs typeface="Calibri"/>
                <a:sym typeface="Calibri"/>
              </a:defRPr>
            </a:lvl6pPr>
            <a:lvl7pPr marR="0" lvl="6" algn="l" rtl="0">
              <a:lnSpc>
                <a:spcPct val="90000"/>
              </a:lnSpc>
              <a:spcBef>
                <a:spcPts val="399"/>
              </a:spcBef>
              <a:spcAft>
                <a:spcPts val="0"/>
              </a:spcAft>
              <a:buClr>
                <a:schemeClr val="dk1"/>
              </a:buClr>
              <a:buSzPts val="2000"/>
              <a:buFont typeface="Arial"/>
              <a:buNone/>
              <a:defRPr sz="1595" b="0" i="0" u="none" strike="noStrike" cap="none">
                <a:solidFill>
                  <a:schemeClr val="dk1"/>
                </a:solidFill>
                <a:latin typeface="Calibri"/>
                <a:ea typeface="Calibri"/>
                <a:cs typeface="Calibri"/>
                <a:sym typeface="Calibri"/>
              </a:defRPr>
            </a:lvl7pPr>
            <a:lvl8pPr marR="0" lvl="7" algn="l" rtl="0">
              <a:lnSpc>
                <a:spcPct val="90000"/>
              </a:lnSpc>
              <a:spcBef>
                <a:spcPts val="399"/>
              </a:spcBef>
              <a:spcAft>
                <a:spcPts val="0"/>
              </a:spcAft>
              <a:buClr>
                <a:schemeClr val="dk1"/>
              </a:buClr>
              <a:buSzPts val="2000"/>
              <a:buFont typeface="Arial"/>
              <a:buNone/>
              <a:defRPr sz="1595" b="0" i="0" u="none" strike="noStrike" cap="none">
                <a:solidFill>
                  <a:schemeClr val="dk1"/>
                </a:solidFill>
                <a:latin typeface="Calibri"/>
                <a:ea typeface="Calibri"/>
                <a:cs typeface="Calibri"/>
                <a:sym typeface="Calibri"/>
              </a:defRPr>
            </a:lvl8pPr>
            <a:lvl9pPr marR="0" lvl="8" algn="l" rtl="0">
              <a:lnSpc>
                <a:spcPct val="90000"/>
              </a:lnSpc>
              <a:spcBef>
                <a:spcPts val="399"/>
              </a:spcBef>
              <a:spcAft>
                <a:spcPts val="0"/>
              </a:spcAft>
              <a:buClr>
                <a:schemeClr val="dk1"/>
              </a:buClr>
              <a:buSzPts val="2000"/>
              <a:buFont typeface="Arial"/>
              <a:buNone/>
              <a:defRPr sz="1595" b="0" i="0" u="none" strike="noStrike" cap="none">
                <a:solidFill>
                  <a:schemeClr val="dk1"/>
                </a:solidFill>
                <a:latin typeface="Calibri"/>
                <a:ea typeface="Calibri"/>
                <a:cs typeface="Calibri"/>
                <a:sym typeface="Calibri"/>
              </a:defRPr>
            </a:lvl9pPr>
          </a:lstStyle>
          <a:p>
            <a:endParaRPr/>
          </a:p>
        </p:txBody>
      </p:sp>
      <p:sp>
        <p:nvSpPr>
          <p:cNvPr id="69" name="Google Shape;69;p26"/>
          <p:cNvSpPr txBox="1">
            <a:spLocks noGrp="1"/>
          </p:cNvSpPr>
          <p:nvPr>
            <p:ph type="body" idx="1"/>
          </p:nvPr>
        </p:nvSpPr>
        <p:spPr>
          <a:xfrm>
            <a:off x="669534" y="2267902"/>
            <a:ext cx="3135038" cy="420157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97"/>
              </a:spcBef>
              <a:spcAft>
                <a:spcPts val="0"/>
              </a:spcAft>
              <a:buClr>
                <a:schemeClr val="dk1"/>
              </a:buClr>
              <a:buSzPts val="1600"/>
              <a:buNone/>
              <a:defRPr sz="1276"/>
            </a:lvl1pPr>
            <a:lvl2pPr marL="914400" lvl="1" indent="-228600" algn="l">
              <a:lnSpc>
                <a:spcPct val="90000"/>
              </a:lnSpc>
              <a:spcBef>
                <a:spcPts val="399"/>
              </a:spcBef>
              <a:spcAft>
                <a:spcPts val="0"/>
              </a:spcAft>
              <a:buClr>
                <a:schemeClr val="dk1"/>
              </a:buClr>
              <a:buSzPts val="1400"/>
              <a:buNone/>
              <a:defRPr sz="1116"/>
            </a:lvl2pPr>
            <a:lvl3pPr marL="1371600" lvl="2" indent="-228600" algn="l">
              <a:lnSpc>
                <a:spcPct val="90000"/>
              </a:lnSpc>
              <a:spcBef>
                <a:spcPts val="399"/>
              </a:spcBef>
              <a:spcAft>
                <a:spcPts val="0"/>
              </a:spcAft>
              <a:buClr>
                <a:schemeClr val="dk1"/>
              </a:buClr>
              <a:buSzPts val="1200"/>
              <a:buNone/>
              <a:defRPr sz="957"/>
            </a:lvl3pPr>
            <a:lvl4pPr marL="1828800" lvl="3" indent="-228600" algn="l">
              <a:lnSpc>
                <a:spcPct val="90000"/>
              </a:lnSpc>
              <a:spcBef>
                <a:spcPts val="399"/>
              </a:spcBef>
              <a:spcAft>
                <a:spcPts val="0"/>
              </a:spcAft>
              <a:buClr>
                <a:schemeClr val="dk1"/>
              </a:buClr>
              <a:buSzPts val="1000"/>
              <a:buNone/>
              <a:defRPr sz="797"/>
            </a:lvl4pPr>
            <a:lvl5pPr marL="2286000" lvl="4" indent="-228600" algn="l">
              <a:lnSpc>
                <a:spcPct val="90000"/>
              </a:lnSpc>
              <a:spcBef>
                <a:spcPts val="399"/>
              </a:spcBef>
              <a:spcAft>
                <a:spcPts val="0"/>
              </a:spcAft>
              <a:buClr>
                <a:schemeClr val="dk1"/>
              </a:buClr>
              <a:buSzPts val="1000"/>
              <a:buNone/>
              <a:defRPr sz="797"/>
            </a:lvl5pPr>
            <a:lvl6pPr marL="2743200" lvl="5" indent="-228600" algn="l">
              <a:lnSpc>
                <a:spcPct val="90000"/>
              </a:lnSpc>
              <a:spcBef>
                <a:spcPts val="399"/>
              </a:spcBef>
              <a:spcAft>
                <a:spcPts val="0"/>
              </a:spcAft>
              <a:buClr>
                <a:schemeClr val="dk1"/>
              </a:buClr>
              <a:buSzPts val="1000"/>
              <a:buNone/>
              <a:defRPr sz="797"/>
            </a:lvl6pPr>
            <a:lvl7pPr marL="3200400" lvl="6" indent="-228600" algn="l">
              <a:lnSpc>
                <a:spcPct val="90000"/>
              </a:lnSpc>
              <a:spcBef>
                <a:spcPts val="399"/>
              </a:spcBef>
              <a:spcAft>
                <a:spcPts val="0"/>
              </a:spcAft>
              <a:buClr>
                <a:schemeClr val="dk1"/>
              </a:buClr>
              <a:buSzPts val="1000"/>
              <a:buNone/>
              <a:defRPr sz="797"/>
            </a:lvl7pPr>
            <a:lvl8pPr marL="3657600" lvl="7" indent="-228600" algn="l">
              <a:lnSpc>
                <a:spcPct val="90000"/>
              </a:lnSpc>
              <a:spcBef>
                <a:spcPts val="399"/>
              </a:spcBef>
              <a:spcAft>
                <a:spcPts val="0"/>
              </a:spcAft>
              <a:buClr>
                <a:schemeClr val="dk1"/>
              </a:buClr>
              <a:buSzPts val="1000"/>
              <a:buNone/>
              <a:defRPr sz="797"/>
            </a:lvl8pPr>
            <a:lvl9pPr marL="4114800" lvl="8" indent="-228600" algn="l">
              <a:lnSpc>
                <a:spcPct val="90000"/>
              </a:lnSpc>
              <a:spcBef>
                <a:spcPts val="399"/>
              </a:spcBef>
              <a:spcAft>
                <a:spcPts val="0"/>
              </a:spcAft>
              <a:buClr>
                <a:schemeClr val="dk1"/>
              </a:buClr>
              <a:buSzPts val="1000"/>
              <a:buNone/>
              <a:defRPr sz="797"/>
            </a:lvl9pPr>
          </a:lstStyle>
          <a:p>
            <a:endParaRPr/>
          </a:p>
        </p:txBody>
      </p:sp>
      <p:sp>
        <p:nvSpPr>
          <p:cNvPr id="70" name="Google Shape;70;p26"/>
          <p:cNvSpPr txBox="1">
            <a:spLocks noGrp="1"/>
          </p:cNvSpPr>
          <p:nvPr>
            <p:ph type="dt" idx="10"/>
          </p:nvPr>
        </p:nvSpPr>
        <p:spPr>
          <a:xfrm>
            <a:off x="668268" y="7006699"/>
            <a:ext cx="2187059" cy="40248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6"/>
          <p:cNvSpPr txBox="1">
            <a:spLocks noGrp="1"/>
          </p:cNvSpPr>
          <p:nvPr>
            <p:ph type="ftr" idx="11"/>
          </p:nvPr>
        </p:nvSpPr>
        <p:spPr>
          <a:xfrm>
            <a:off x="3219837" y="7006699"/>
            <a:ext cx="3280589" cy="40248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6"/>
          <p:cNvSpPr txBox="1">
            <a:spLocks noGrp="1"/>
          </p:cNvSpPr>
          <p:nvPr>
            <p:ph type="sldNum" idx="12"/>
          </p:nvPr>
        </p:nvSpPr>
        <p:spPr>
          <a:xfrm>
            <a:off x="6864936" y="7006699"/>
            <a:ext cx="2187059" cy="402483"/>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957"/>
              <a:buNone/>
              <a:defRPr sz="957"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7"/>
          <p:cNvSpPr txBox="1">
            <a:spLocks noGrp="1"/>
          </p:cNvSpPr>
          <p:nvPr>
            <p:ph type="title"/>
          </p:nvPr>
        </p:nvSpPr>
        <p:spPr>
          <a:xfrm>
            <a:off x="668268" y="402483"/>
            <a:ext cx="8383727" cy="1461188"/>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7"/>
          <p:cNvSpPr txBox="1">
            <a:spLocks noGrp="1"/>
          </p:cNvSpPr>
          <p:nvPr>
            <p:ph type="body" idx="1"/>
          </p:nvPr>
        </p:nvSpPr>
        <p:spPr>
          <a:xfrm>
            <a:off x="668268" y="2012414"/>
            <a:ext cx="8383727" cy="4796544"/>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7"/>
          <p:cNvSpPr txBox="1">
            <a:spLocks noGrp="1"/>
          </p:cNvSpPr>
          <p:nvPr>
            <p:ph type="dt" idx="10"/>
          </p:nvPr>
        </p:nvSpPr>
        <p:spPr>
          <a:xfrm>
            <a:off x="668268" y="7006699"/>
            <a:ext cx="2187059" cy="40248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57"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9pPr>
          </a:lstStyle>
          <a:p>
            <a:endParaRPr/>
          </a:p>
        </p:txBody>
      </p:sp>
      <p:sp>
        <p:nvSpPr>
          <p:cNvPr id="9" name="Google Shape;9;p17"/>
          <p:cNvSpPr txBox="1">
            <a:spLocks noGrp="1"/>
          </p:cNvSpPr>
          <p:nvPr>
            <p:ph type="ftr" idx="11"/>
          </p:nvPr>
        </p:nvSpPr>
        <p:spPr>
          <a:xfrm>
            <a:off x="3219837" y="7006699"/>
            <a:ext cx="3280589" cy="40248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57"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435" b="0" i="0" u="none" strike="noStrike" cap="none">
                <a:solidFill>
                  <a:schemeClr val="dk1"/>
                </a:solidFill>
                <a:latin typeface="Calibri"/>
                <a:ea typeface="Calibri"/>
                <a:cs typeface="Calibri"/>
                <a:sym typeface="Calibri"/>
              </a:defRPr>
            </a:lvl9pPr>
          </a:lstStyle>
          <a:p>
            <a:endParaRPr/>
          </a:p>
        </p:txBody>
      </p:sp>
      <p:sp>
        <p:nvSpPr>
          <p:cNvPr id="10" name="Google Shape;10;p17"/>
          <p:cNvSpPr txBox="1">
            <a:spLocks noGrp="1"/>
          </p:cNvSpPr>
          <p:nvPr>
            <p:ph type="sldNum" idx="12"/>
          </p:nvPr>
        </p:nvSpPr>
        <p:spPr>
          <a:xfrm>
            <a:off x="6864936" y="7006699"/>
            <a:ext cx="2187059" cy="40248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57"/>
              <a:buFont typeface="Arial"/>
              <a:buNone/>
              <a:defRPr sz="957"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57"/>
              <a:buFont typeface="Arial"/>
              <a:buNone/>
              <a:defRPr sz="957"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57"/>
              <a:buFont typeface="Arial"/>
              <a:buNone/>
              <a:defRPr sz="957"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57"/>
              <a:buFont typeface="Arial"/>
              <a:buNone/>
              <a:defRPr sz="957"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57"/>
              <a:buFont typeface="Arial"/>
              <a:buNone/>
              <a:defRPr sz="957"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57"/>
              <a:buFont typeface="Arial"/>
              <a:buNone/>
              <a:defRPr sz="957"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57"/>
              <a:buFont typeface="Arial"/>
              <a:buNone/>
              <a:defRPr sz="957"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57"/>
              <a:buFont typeface="Arial"/>
              <a:buNone/>
              <a:defRPr sz="957"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57"/>
              <a:buFont typeface="Arial"/>
              <a:buNone/>
              <a:defRPr sz="957"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slide" Target="slide22.xml"/><Relationship Id="rId18" Type="http://schemas.openxmlformats.org/officeDocument/2006/relationships/slide" Target="slide32.xml"/><Relationship Id="rId3" Type="http://schemas.openxmlformats.org/officeDocument/2006/relationships/slide" Target="slide2.xml"/><Relationship Id="rId21" Type="http://schemas.openxmlformats.org/officeDocument/2006/relationships/slide" Target="slide38.xml"/><Relationship Id="rId7" Type="http://schemas.openxmlformats.org/officeDocument/2006/relationships/slide" Target="slide6.xml"/><Relationship Id="rId12" Type="http://schemas.openxmlformats.org/officeDocument/2006/relationships/slide" Target="slide20.xml"/><Relationship Id="rId17" Type="http://schemas.openxmlformats.org/officeDocument/2006/relationships/slide" Target="slide30.xml"/><Relationship Id="rId2" Type="http://schemas.openxmlformats.org/officeDocument/2006/relationships/notesSlide" Target="../notesSlides/notesSlide1.xml"/><Relationship Id="rId16" Type="http://schemas.openxmlformats.org/officeDocument/2006/relationships/slide" Target="slide28.xml"/><Relationship Id="rId20" Type="http://schemas.openxmlformats.org/officeDocument/2006/relationships/slide" Target="slide36.xml"/><Relationship Id="rId1" Type="http://schemas.openxmlformats.org/officeDocument/2006/relationships/slideLayout" Target="../slideLayouts/slideLayout1.xml"/><Relationship Id="rId6" Type="http://schemas.openxmlformats.org/officeDocument/2006/relationships/slide" Target="slide4.xml"/><Relationship Id="rId11" Type="http://schemas.openxmlformats.org/officeDocument/2006/relationships/slide" Target="slide18.xml"/><Relationship Id="rId5" Type="http://schemas.openxmlformats.org/officeDocument/2006/relationships/slide" Target="slide10.xml"/><Relationship Id="rId15" Type="http://schemas.openxmlformats.org/officeDocument/2006/relationships/slide" Target="slide26.xml"/><Relationship Id="rId23" Type="http://schemas.openxmlformats.org/officeDocument/2006/relationships/image" Target="../media/image1.png"/><Relationship Id="rId10" Type="http://schemas.openxmlformats.org/officeDocument/2006/relationships/slide" Target="slide16.xml"/><Relationship Id="rId19" Type="http://schemas.openxmlformats.org/officeDocument/2006/relationships/slide" Target="slide34.xml"/><Relationship Id="rId4" Type="http://schemas.openxmlformats.org/officeDocument/2006/relationships/slide" Target="slide8.xml"/><Relationship Id="rId9" Type="http://schemas.openxmlformats.org/officeDocument/2006/relationships/slide" Target="slide14.xml"/><Relationship Id="rId14" Type="http://schemas.openxmlformats.org/officeDocument/2006/relationships/slide" Target="slide24.xml"/><Relationship Id="rId22" Type="http://schemas.openxmlformats.org/officeDocument/2006/relationships/slide" Target="slide40.xml"/></Relationships>
</file>

<file path=ppt/slides/_rels/slide10.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slide" Target="slide41.xm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8"/>
        <p:cNvGrpSpPr/>
        <p:nvPr/>
      </p:nvGrpSpPr>
      <p:grpSpPr>
        <a:xfrm>
          <a:off x="0" y="0"/>
          <a:ext cx="0" cy="0"/>
          <a:chOff x="0" y="0"/>
          <a:chExt cx="0" cy="0"/>
        </a:xfrm>
      </p:grpSpPr>
      <p:sp>
        <p:nvSpPr>
          <p:cNvPr id="90" name="Google Shape;90;p1">
            <a:hlinkClick r:id="rId3" action="ppaction://hlinksldjump"/>
          </p:cNvPr>
          <p:cNvSpPr/>
          <p:nvPr/>
        </p:nvSpPr>
        <p:spPr>
          <a:xfrm>
            <a:off x="375975" y="1938791"/>
            <a:ext cx="1192941" cy="729020"/>
          </a:xfrm>
          <a:prstGeom prst="roundRect">
            <a:avLst>
              <a:gd name="adj" fmla="val 16667"/>
            </a:avLst>
          </a:prstGeom>
          <a:solidFill>
            <a:srgbClr val="CC4338"/>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a:solidFill>
                  <a:schemeClr val="lt1"/>
                </a:solidFill>
                <a:highlight>
                  <a:srgbClr val="C73F33"/>
                </a:highlight>
                <a:latin typeface="Calibri"/>
                <a:ea typeface="Calibri"/>
                <a:cs typeface="Calibri"/>
                <a:sym typeface="Calibri"/>
              </a:rPr>
              <a:t>1</a:t>
            </a:r>
            <a:endParaRPr sz="1116" b="0" i="0" u="none" strike="noStrike" cap="none">
              <a:solidFill>
                <a:schemeClr val="lt1"/>
              </a:solidFill>
              <a:highlight>
                <a:srgbClr val="C73F33"/>
              </a:highlight>
              <a:latin typeface="Arial"/>
              <a:ea typeface="Arial"/>
              <a:cs typeface="Arial"/>
              <a:sym typeface="Arial"/>
            </a:endParaRPr>
          </a:p>
        </p:txBody>
      </p:sp>
      <p:sp>
        <p:nvSpPr>
          <p:cNvPr id="91" name="Google Shape;91;p1">
            <a:hlinkClick r:id="rId4" action="ppaction://hlinksldjump"/>
          </p:cNvPr>
          <p:cNvSpPr/>
          <p:nvPr/>
        </p:nvSpPr>
        <p:spPr>
          <a:xfrm>
            <a:off x="4465085" y="1938791"/>
            <a:ext cx="1192941" cy="729020"/>
          </a:xfrm>
          <a:prstGeom prst="roundRect">
            <a:avLst>
              <a:gd name="adj" fmla="val 16667"/>
            </a:avLst>
          </a:prstGeom>
          <a:solidFill>
            <a:srgbClr val="57AED9"/>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a:solidFill>
                  <a:schemeClr val="lt1"/>
                </a:solidFill>
                <a:latin typeface="Calibri"/>
                <a:ea typeface="Calibri"/>
                <a:cs typeface="Calibri"/>
                <a:sym typeface="Calibri"/>
              </a:rPr>
              <a:t>4</a:t>
            </a:r>
            <a:endParaRPr sz="1116" b="0" i="0" u="none" strike="noStrike" cap="none">
              <a:solidFill>
                <a:schemeClr val="lt1"/>
              </a:solidFill>
              <a:latin typeface="Arial"/>
              <a:ea typeface="Arial"/>
              <a:cs typeface="Arial"/>
              <a:sym typeface="Arial"/>
            </a:endParaRPr>
          </a:p>
        </p:txBody>
      </p:sp>
      <p:sp>
        <p:nvSpPr>
          <p:cNvPr id="92" name="Google Shape;92;p1">
            <a:hlinkClick r:id="rId5" action="ppaction://hlinksldjump"/>
          </p:cNvPr>
          <p:cNvSpPr/>
          <p:nvPr/>
        </p:nvSpPr>
        <p:spPr>
          <a:xfrm>
            <a:off x="5821533" y="1938791"/>
            <a:ext cx="1192941" cy="729020"/>
          </a:xfrm>
          <a:prstGeom prst="roundRect">
            <a:avLst>
              <a:gd name="adj" fmla="val 16667"/>
            </a:avLst>
          </a:prstGeom>
          <a:solidFill>
            <a:srgbClr val="9F3127"/>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dirty="0">
                <a:solidFill>
                  <a:schemeClr val="lt1"/>
                </a:solidFill>
                <a:latin typeface="Calibri"/>
                <a:ea typeface="Calibri"/>
                <a:cs typeface="Calibri"/>
                <a:sym typeface="Calibri"/>
              </a:rPr>
              <a:t>5</a:t>
            </a:r>
            <a:endParaRPr sz="1116" b="0" i="0" u="none" strike="noStrike" cap="none" dirty="0">
              <a:solidFill>
                <a:schemeClr val="lt1"/>
              </a:solidFill>
              <a:latin typeface="Arial"/>
              <a:ea typeface="Arial"/>
              <a:cs typeface="Arial"/>
              <a:sym typeface="Arial"/>
            </a:endParaRPr>
          </a:p>
        </p:txBody>
      </p:sp>
      <p:sp>
        <p:nvSpPr>
          <p:cNvPr id="93" name="Google Shape;93;p1">
            <a:hlinkClick r:id="rId6" action="ppaction://hlinksldjump"/>
          </p:cNvPr>
          <p:cNvSpPr/>
          <p:nvPr/>
        </p:nvSpPr>
        <p:spPr>
          <a:xfrm>
            <a:off x="1744146" y="1938791"/>
            <a:ext cx="1192941" cy="729020"/>
          </a:xfrm>
          <a:prstGeom prst="roundRect">
            <a:avLst>
              <a:gd name="adj" fmla="val 16667"/>
            </a:avLst>
          </a:prstGeom>
          <a:solidFill>
            <a:srgbClr val="BBA50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dirty="0">
                <a:solidFill>
                  <a:schemeClr val="lt1"/>
                </a:solidFill>
                <a:latin typeface="Calibri"/>
                <a:ea typeface="Calibri"/>
                <a:cs typeface="Calibri"/>
                <a:sym typeface="Calibri"/>
              </a:rPr>
              <a:t>2</a:t>
            </a:r>
            <a:endParaRPr sz="1116" b="0" i="0" u="none" strike="noStrike" cap="none" dirty="0">
              <a:solidFill>
                <a:schemeClr val="lt1"/>
              </a:solidFill>
              <a:latin typeface="Arial"/>
              <a:ea typeface="Arial"/>
              <a:cs typeface="Arial"/>
              <a:sym typeface="Arial"/>
            </a:endParaRPr>
          </a:p>
        </p:txBody>
      </p:sp>
      <p:sp>
        <p:nvSpPr>
          <p:cNvPr id="94" name="Google Shape;94;p1">
            <a:hlinkClick r:id="rId7" action="ppaction://hlinksldjump"/>
          </p:cNvPr>
          <p:cNvSpPr/>
          <p:nvPr/>
        </p:nvSpPr>
        <p:spPr>
          <a:xfrm>
            <a:off x="3108637" y="1938791"/>
            <a:ext cx="1192941" cy="729020"/>
          </a:xfrm>
          <a:prstGeom prst="roundRect">
            <a:avLst>
              <a:gd name="adj" fmla="val 16667"/>
            </a:avLst>
          </a:prstGeom>
          <a:solidFill>
            <a:srgbClr val="2E864B"/>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a:solidFill>
                  <a:schemeClr val="lt1"/>
                </a:solidFill>
                <a:latin typeface="Calibri"/>
                <a:ea typeface="Calibri"/>
                <a:cs typeface="Calibri"/>
                <a:sym typeface="Calibri"/>
              </a:rPr>
              <a:t>3</a:t>
            </a:r>
            <a:endParaRPr sz="1116" b="0" i="0" u="none" strike="noStrike" cap="none">
              <a:solidFill>
                <a:schemeClr val="lt1"/>
              </a:solidFill>
              <a:latin typeface="Arial"/>
              <a:ea typeface="Arial"/>
              <a:cs typeface="Arial"/>
              <a:sym typeface="Arial"/>
            </a:endParaRPr>
          </a:p>
        </p:txBody>
      </p:sp>
      <p:sp>
        <p:nvSpPr>
          <p:cNvPr id="95" name="Google Shape;95;p1"/>
          <p:cNvSpPr txBox="1"/>
          <p:nvPr/>
        </p:nvSpPr>
        <p:spPr>
          <a:xfrm>
            <a:off x="375975" y="1373700"/>
            <a:ext cx="8950500" cy="319500"/>
          </a:xfrm>
          <a:prstGeom prst="rect">
            <a:avLst/>
          </a:prstGeom>
          <a:noFill/>
          <a:ln>
            <a:noFill/>
          </a:ln>
        </p:spPr>
        <p:txBody>
          <a:bodyPr spcFirstLastPara="1" wrap="square" lIns="91425" tIns="91425" rIns="91425" bIns="91425" anchor="ctr" anchorCtr="0">
            <a:noAutofit/>
          </a:bodyPr>
          <a:lstStyle/>
          <a:p>
            <a:pPr marL="0" marR="0" lvl="0" indent="0" algn="l" rtl="0">
              <a:lnSpc>
                <a:spcPct val="80000"/>
              </a:lnSpc>
              <a:spcBef>
                <a:spcPts val="0"/>
              </a:spcBef>
              <a:spcAft>
                <a:spcPts val="0"/>
              </a:spcAft>
              <a:buNone/>
            </a:pPr>
            <a:r>
              <a:rPr lang="es-CL" sz="2800" b="1" i="0" u="none" strike="noStrike" cap="none" dirty="0">
                <a:solidFill>
                  <a:srgbClr val="ED6B00"/>
                </a:solidFill>
                <a:latin typeface="Calibri"/>
                <a:ea typeface="Calibri"/>
                <a:cs typeface="Calibri"/>
                <a:sym typeface="Calibri"/>
              </a:rPr>
              <a:t>SI LO SABE, ESCRÍBALO</a:t>
            </a:r>
            <a:endParaRPr sz="3100" b="1" i="0" u="none" strike="noStrike" cap="none" dirty="0">
              <a:solidFill>
                <a:srgbClr val="ED6B00"/>
              </a:solidFill>
              <a:latin typeface="Calibri"/>
              <a:ea typeface="Calibri"/>
              <a:cs typeface="Calibri"/>
              <a:sym typeface="Calibri"/>
            </a:endParaRPr>
          </a:p>
        </p:txBody>
      </p:sp>
      <p:sp>
        <p:nvSpPr>
          <p:cNvPr id="96" name="Google Shape;96;p1"/>
          <p:cNvSpPr txBox="1"/>
          <p:nvPr/>
        </p:nvSpPr>
        <p:spPr>
          <a:xfrm>
            <a:off x="366450" y="1220100"/>
            <a:ext cx="4700400" cy="1536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s-CL" sz="1400" b="1" i="0" u="none" strike="noStrike" cap="none" dirty="0">
                <a:solidFill>
                  <a:srgbClr val="000000"/>
                </a:solidFill>
                <a:latin typeface="Calibri"/>
                <a:ea typeface="Calibri"/>
                <a:cs typeface="Calibri"/>
                <a:sym typeface="Calibri"/>
              </a:rPr>
              <a:t>¡JUGUEMOS!</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dirty="0">
              <a:solidFill>
                <a:srgbClr val="000000"/>
              </a:solidFill>
              <a:latin typeface="Calibri"/>
              <a:ea typeface="Calibri"/>
              <a:cs typeface="Calibri"/>
              <a:sym typeface="Calibri"/>
            </a:endParaRPr>
          </a:p>
        </p:txBody>
      </p:sp>
      <p:grpSp>
        <p:nvGrpSpPr>
          <p:cNvPr id="97" name="Google Shape;97;p1"/>
          <p:cNvGrpSpPr/>
          <p:nvPr/>
        </p:nvGrpSpPr>
        <p:grpSpPr>
          <a:xfrm>
            <a:off x="2895509" y="5823588"/>
            <a:ext cx="3787613" cy="1120879"/>
            <a:chOff x="2323559" y="5049318"/>
            <a:chExt cx="3787613" cy="1120879"/>
          </a:xfrm>
        </p:grpSpPr>
        <p:grpSp>
          <p:nvGrpSpPr>
            <p:cNvPr id="98" name="Google Shape;98;p1"/>
            <p:cNvGrpSpPr/>
            <p:nvPr/>
          </p:nvGrpSpPr>
          <p:grpSpPr>
            <a:xfrm>
              <a:off x="2323559" y="5049318"/>
              <a:ext cx="3787613" cy="1120879"/>
              <a:chOff x="2323559" y="5049318"/>
              <a:chExt cx="3787613" cy="1120879"/>
            </a:xfrm>
          </p:grpSpPr>
          <p:sp>
            <p:nvSpPr>
              <p:cNvPr id="99" name="Google Shape;99;p1"/>
              <p:cNvSpPr/>
              <p:nvPr/>
            </p:nvSpPr>
            <p:spPr>
              <a:xfrm>
                <a:off x="2323559" y="5049319"/>
                <a:ext cx="2956951" cy="1120878"/>
              </a:xfrm>
              <a:prstGeom prst="roundRect">
                <a:avLst>
                  <a:gd name="adj" fmla="val 16667"/>
                </a:avLst>
              </a:prstGeom>
              <a:solidFill>
                <a:srgbClr val="ED7D3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00" name="Google Shape;100;p1"/>
              <p:cNvSpPr/>
              <p:nvPr/>
            </p:nvSpPr>
            <p:spPr>
              <a:xfrm rot="4272091">
                <a:off x="5315530" y="4872693"/>
                <a:ext cx="415160" cy="1101077"/>
              </a:xfrm>
              <a:prstGeom prst="triangle">
                <a:avLst>
                  <a:gd name="adj" fmla="val 50000"/>
                </a:avLst>
              </a:prstGeom>
              <a:solidFill>
                <a:srgbClr val="ED7D3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01" name="Google Shape;101;p1"/>
            <p:cNvSpPr txBox="1"/>
            <p:nvPr/>
          </p:nvSpPr>
          <p:spPr>
            <a:xfrm>
              <a:off x="2566160" y="5388301"/>
              <a:ext cx="2520310" cy="442913"/>
            </a:xfrm>
            <a:prstGeom prst="rect">
              <a:avLst/>
            </a:prstGeom>
            <a:noFill/>
            <a:ln>
              <a:noFill/>
            </a:ln>
          </p:spPr>
          <p:txBody>
            <a:bodyPr spcFirstLastPara="1" wrap="square" lIns="72875" tIns="36425" rIns="72875" bIns="36425" anchor="t" anchorCtr="0">
              <a:spAutoFit/>
            </a:bodyPr>
            <a:lstStyle/>
            <a:p>
              <a:pPr marL="0" marR="0" lvl="0" indent="0" algn="ctr" rtl="0">
                <a:lnSpc>
                  <a:spcPct val="100000"/>
                </a:lnSpc>
                <a:spcBef>
                  <a:spcPts val="0"/>
                </a:spcBef>
                <a:spcAft>
                  <a:spcPts val="0"/>
                </a:spcAft>
                <a:buNone/>
              </a:pPr>
              <a:r>
                <a:rPr lang="es-CL" sz="2400" b="0" i="0" u="none" strike="noStrike" cap="none">
                  <a:solidFill>
                    <a:schemeClr val="lt1"/>
                  </a:solidFill>
                  <a:latin typeface="Calibri"/>
                  <a:ea typeface="Calibri"/>
                  <a:cs typeface="Calibri"/>
                  <a:sym typeface="Calibri"/>
                </a:rPr>
                <a:t>Elige tu pregunta</a:t>
              </a:r>
              <a:endParaRPr sz="1200" b="0" i="0" u="none" strike="noStrike" cap="none">
                <a:solidFill>
                  <a:schemeClr val="lt1"/>
                </a:solidFill>
                <a:latin typeface="Arial"/>
                <a:ea typeface="Arial"/>
                <a:cs typeface="Arial"/>
                <a:sym typeface="Arial"/>
              </a:endParaRPr>
            </a:p>
          </p:txBody>
        </p:sp>
      </p:grpSp>
      <p:sp>
        <p:nvSpPr>
          <p:cNvPr id="103" name="Google Shape;103;p1">
            <a:hlinkClick r:id="rId8" action="ppaction://hlinksldjump"/>
          </p:cNvPr>
          <p:cNvSpPr/>
          <p:nvPr/>
        </p:nvSpPr>
        <p:spPr>
          <a:xfrm>
            <a:off x="375975" y="2815048"/>
            <a:ext cx="1192941" cy="729020"/>
          </a:xfrm>
          <a:prstGeom prst="roundRect">
            <a:avLst>
              <a:gd name="adj" fmla="val 16667"/>
            </a:avLst>
          </a:prstGeom>
          <a:solidFill>
            <a:srgbClr val="57AED9"/>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a:solidFill>
                  <a:schemeClr val="lt1"/>
                </a:solidFill>
                <a:latin typeface="Calibri"/>
                <a:ea typeface="Calibri"/>
                <a:cs typeface="Calibri"/>
                <a:sym typeface="Calibri"/>
              </a:rPr>
              <a:t>6</a:t>
            </a:r>
            <a:endParaRPr sz="1116" b="0" i="0" u="none" strike="noStrike" cap="none">
              <a:solidFill>
                <a:schemeClr val="lt1"/>
              </a:solidFill>
              <a:latin typeface="Arial"/>
              <a:ea typeface="Arial"/>
              <a:cs typeface="Arial"/>
              <a:sym typeface="Arial"/>
            </a:endParaRPr>
          </a:p>
        </p:txBody>
      </p:sp>
      <p:sp>
        <p:nvSpPr>
          <p:cNvPr id="104" name="Google Shape;104;p1">
            <a:hlinkClick r:id="rId9" action="ppaction://hlinksldjump"/>
          </p:cNvPr>
          <p:cNvSpPr/>
          <p:nvPr/>
        </p:nvSpPr>
        <p:spPr>
          <a:xfrm>
            <a:off x="1744143" y="2810059"/>
            <a:ext cx="1192941" cy="729020"/>
          </a:xfrm>
          <a:prstGeom prst="roundRect">
            <a:avLst>
              <a:gd name="adj" fmla="val 16667"/>
            </a:avLst>
          </a:prstGeom>
          <a:solidFill>
            <a:srgbClr val="77261F"/>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dirty="0">
                <a:solidFill>
                  <a:schemeClr val="lt1"/>
                </a:solidFill>
                <a:latin typeface="Calibri"/>
                <a:ea typeface="Calibri"/>
                <a:cs typeface="Calibri"/>
                <a:sym typeface="Calibri"/>
              </a:rPr>
              <a:t>7</a:t>
            </a:r>
            <a:endParaRPr sz="1116" b="0" i="0" u="none" strike="noStrike" cap="none" dirty="0">
              <a:solidFill>
                <a:schemeClr val="lt1"/>
              </a:solidFill>
              <a:latin typeface="Arial"/>
              <a:ea typeface="Arial"/>
              <a:cs typeface="Arial"/>
              <a:sym typeface="Arial"/>
            </a:endParaRPr>
          </a:p>
        </p:txBody>
      </p:sp>
      <p:sp>
        <p:nvSpPr>
          <p:cNvPr id="105" name="Google Shape;105;p1">
            <a:hlinkClick r:id="rId10" action="ppaction://hlinksldjump"/>
          </p:cNvPr>
          <p:cNvSpPr/>
          <p:nvPr/>
        </p:nvSpPr>
        <p:spPr>
          <a:xfrm>
            <a:off x="3124038" y="2823630"/>
            <a:ext cx="1192941" cy="729020"/>
          </a:xfrm>
          <a:prstGeom prst="roundRect">
            <a:avLst>
              <a:gd name="adj" fmla="val 16667"/>
            </a:avLst>
          </a:prstGeom>
          <a:solidFill>
            <a:srgbClr val="CC4338"/>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a:solidFill>
                  <a:schemeClr val="lt1"/>
                </a:solidFill>
                <a:latin typeface="Calibri"/>
                <a:ea typeface="Calibri"/>
                <a:cs typeface="Calibri"/>
                <a:sym typeface="Calibri"/>
              </a:rPr>
              <a:t>8</a:t>
            </a:r>
            <a:endParaRPr sz="1116" b="0" i="0" u="none" strike="noStrike" cap="none">
              <a:solidFill>
                <a:schemeClr val="lt1"/>
              </a:solidFill>
              <a:latin typeface="Arial"/>
              <a:ea typeface="Arial"/>
              <a:cs typeface="Arial"/>
              <a:sym typeface="Arial"/>
            </a:endParaRPr>
          </a:p>
        </p:txBody>
      </p:sp>
      <p:sp>
        <p:nvSpPr>
          <p:cNvPr id="106" name="Google Shape;106;p1">
            <a:hlinkClick r:id="rId11" action="ppaction://hlinksldjump"/>
          </p:cNvPr>
          <p:cNvSpPr/>
          <p:nvPr/>
        </p:nvSpPr>
        <p:spPr>
          <a:xfrm>
            <a:off x="4457814" y="2823630"/>
            <a:ext cx="1192941" cy="729020"/>
          </a:xfrm>
          <a:prstGeom prst="roundRect">
            <a:avLst>
              <a:gd name="adj" fmla="val 16667"/>
            </a:avLst>
          </a:prstGeom>
          <a:solidFill>
            <a:srgbClr val="2B7F47"/>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dirty="0">
                <a:solidFill>
                  <a:schemeClr val="lt1"/>
                </a:solidFill>
                <a:latin typeface="Calibri"/>
                <a:ea typeface="Calibri"/>
                <a:cs typeface="Calibri"/>
                <a:sym typeface="Calibri"/>
              </a:rPr>
              <a:t>9</a:t>
            </a:r>
            <a:endParaRPr sz="1116" b="0" i="0" u="none" strike="noStrike" cap="none" dirty="0">
              <a:solidFill>
                <a:schemeClr val="lt1"/>
              </a:solidFill>
              <a:latin typeface="Arial"/>
              <a:ea typeface="Arial"/>
              <a:cs typeface="Arial"/>
              <a:sym typeface="Arial"/>
            </a:endParaRPr>
          </a:p>
        </p:txBody>
      </p:sp>
      <p:sp>
        <p:nvSpPr>
          <p:cNvPr id="107" name="Google Shape;107;p1">
            <a:hlinkClick r:id="rId12" action="ppaction://hlinksldjump"/>
          </p:cNvPr>
          <p:cNvSpPr/>
          <p:nvPr/>
        </p:nvSpPr>
        <p:spPr>
          <a:xfrm>
            <a:off x="5814339" y="2824567"/>
            <a:ext cx="1192941" cy="729020"/>
          </a:xfrm>
          <a:prstGeom prst="roundRect">
            <a:avLst>
              <a:gd name="adj" fmla="val 16667"/>
            </a:avLst>
          </a:prstGeom>
          <a:solidFill>
            <a:srgbClr val="BBA50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dirty="0">
                <a:solidFill>
                  <a:schemeClr val="lt1"/>
                </a:solidFill>
                <a:latin typeface="Calibri"/>
                <a:ea typeface="Calibri"/>
                <a:cs typeface="Calibri"/>
                <a:sym typeface="Calibri"/>
              </a:rPr>
              <a:t>10</a:t>
            </a:r>
            <a:endParaRPr sz="1116" b="0" i="0" u="none" strike="noStrike" cap="none" dirty="0">
              <a:solidFill>
                <a:schemeClr val="lt1"/>
              </a:solidFill>
              <a:latin typeface="Arial"/>
              <a:ea typeface="Arial"/>
              <a:cs typeface="Arial"/>
              <a:sym typeface="Arial"/>
            </a:endParaRPr>
          </a:p>
        </p:txBody>
      </p:sp>
      <p:sp>
        <p:nvSpPr>
          <p:cNvPr id="108" name="Google Shape;108;p1">
            <a:hlinkClick r:id="rId13" action="ppaction://hlinksldjump"/>
          </p:cNvPr>
          <p:cNvSpPr/>
          <p:nvPr/>
        </p:nvSpPr>
        <p:spPr>
          <a:xfrm>
            <a:off x="375975" y="3704424"/>
            <a:ext cx="1192941" cy="729020"/>
          </a:xfrm>
          <a:prstGeom prst="roundRect">
            <a:avLst>
              <a:gd name="adj" fmla="val 16667"/>
            </a:avLst>
          </a:prstGeom>
          <a:solidFill>
            <a:srgbClr val="BBA502"/>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a:solidFill>
                  <a:schemeClr val="lt1"/>
                </a:solidFill>
                <a:latin typeface="Calibri"/>
                <a:ea typeface="Calibri"/>
                <a:cs typeface="Calibri"/>
                <a:sym typeface="Calibri"/>
              </a:rPr>
              <a:t>11</a:t>
            </a:r>
            <a:endParaRPr sz="1116" b="0" i="0" u="none" strike="noStrike" cap="none">
              <a:solidFill>
                <a:schemeClr val="lt1"/>
              </a:solidFill>
              <a:latin typeface="Arial"/>
              <a:ea typeface="Arial"/>
              <a:cs typeface="Arial"/>
              <a:sym typeface="Arial"/>
            </a:endParaRPr>
          </a:p>
        </p:txBody>
      </p:sp>
      <p:sp>
        <p:nvSpPr>
          <p:cNvPr id="109" name="Google Shape;109;p1">
            <a:hlinkClick r:id="rId14" action="ppaction://hlinksldjump"/>
          </p:cNvPr>
          <p:cNvSpPr/>
          <p:nvPr/>
        </p:nvSpPr>
        <p:spPr>
          <a:xfrm>
            <a:off x="1744143" y="3704424"/>
            <a:ext cx="1192941" cy="729020"/>
          </a:xfrm>
          <a:prstGeom prst="roundRect">
            <a:avLst>
              <a:gd name="adj" fmla="val 16667"/>
            </a:avLst>
          </a:prstGeom>
          <a:solidFill>
            <a:srgbClr val="57AED9"/>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a:solidFill>
                  <a:schemeClr val="lt1"/>
                </a:solidFill>
                <a:latin typeface="Calibri"/>
                <a:ea typeface="Calibri"/>
                <a:cs typeface="Calibri"/>
                <a:sym typeface="Calibri"/>
              </a:rPr>
              <a:t>12</a:t>
            </a:r>
            <a:endParaRPr sz="1116" b="0" i="0" u="none" strike="noStrike" cap="none">
              <a:solidFill>
                <a:schemeClr val="lt1"/>
              </a:solidFill>
              <a:latin typeface="Arial"/>
              <a:ea typeface="Arial"/>
              <a:cs typeface="Arial"/>
              <a:sym typeface="Arial"/>
            </a:endParaRPr>
          </a:p>
        </p:txBody>
      </p:sp>
      <p:sp>
        <p:nvSpPr>
          <p:cNvPr id="23" name="Google Shape;105;p1">
            <a:hlinkClick r:id="rId15" action="ppaction://hlinksldjump"/>
            <a:extLst>
              <a:ext uri="{FF2B5EF4-FFF2-40B4-BE49-F238E27FC236}">
                <a16:creationId xmlns:a16="http://schemas.microsoft.com/office/drawing/2014/main" id="{4725A8EE-BE3E-174D-AFD7-A08A2FE37C54}"/>
              </a:ext>
            </a:extLst>
          </p:cNvPr>
          <p:cNvSpPr/>
          <p:nvPr/>
        </p:nvSpPr>
        <p:spPr>
          <a:xfrm>
            <a:off x="3124038" y="3704424"/>
            <a:ext cx="1192941" cy="729020"/>
          </a:xfrm>
          <a:prstGeom prst="roundRect">
            <a:avLst>
              <a:gd name="adj" fmla="val 16667"/>
            </a:avLst>
          </a:prstGeom>
          <a:solidFill>
            <a:srgbClr val="77261F"/>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dirty="0">
                <a:solidFill>
                  <a:schemeClr val="lt1"/>
                </a:solidFill>
                <a:latin typeface="Calibri"/>
                <a:cs typeface="Calibri"/>
                <a:sym typeface="Calibri"/>
              </a:rPr>
              <a:t>13</a:t>
            </a:r>
            <a:endParaRPr sz="1116" b="0" i="0" u="none" strike="noStrike" cap="none" dirty="0">
              <a:solidFill>
                <a:schemeClr val="lt1"/>
              </a:solidFill>
              <a:latin typeface="Arial"/>
              <a:ea typeface="Arial"/>
              <a:cs typeface="Arial"/>
              <a:sym typeface="Arial"/>
            </a:endParaRPr>
          </a:p>
        </p:txBody>
      </p:sp>
      <p:sp>
        <p:nvSpPr>
          <p:cNvPr id="24" name="Google Shape;106;p1">
            <a:hlinkClick r:id="rId16" action="ppaction://hlinksldjump"/>
            <a:extLst>
              <a:ext uri="{FF2B5EF4-FFF2-40B4-BE49-F238E27FC236}">
                <a16:creationId xmlns:a16="http://schemas.microsoft.com/office/drawing/2014/main" id="{D17CDABC-6DA0-7B43-8D52-F2CF761A89C5}"/>
              </a:ext>
            </a:extLst>
          </p:cNvPr>
          <p:cNvSpPr/>
          <p:nvPr/>
        </p:nvSpPr>
        <p:spPr>
          <a:xfrm>
            <a:off x="4457814" y="3704424"/>
            <a:ext cx="1192941" cy="729020"/>
          </a:xfrm>
          <a:prstGeom prst="roundRect">
            <a:avLst>
              <a:gd name="adj" fmla="val 16667"/>
            </a:avLst>
          </a:prstGeom>
          <a:solidFill>
            <a:srgbClr val="CC4338"/>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dirty="0">
                <a:solidFill>
                  <a:schemeClr val="lt1"/>
                </a:solidFill>
                <a:highlight>
                  <a:srgbClr val="CC4338"/>
                </a:highlight>
                <a:latin typeface="Calibri"/>
                <a:cs typeface="Calibri"/>
                <a:sym typeface="Calibri"/>
              </a:rPr>
              <a:t>14</a:t>
            </a:r>
            <a:endParaRPr sz="1116" b="0" i="0" u="none" strike="noStrike" cap="none" dirty="0">
              <a:solidFill>
                <a:schemeClr val="lt1"/>
              </a:solidFill>
              <a:highlight>
                <a:srgbClr val="CC4338"/>
              </a:highlight>
              <a:latin typeface="Arial"/>
              <a:ea typeface="Arial"/>
              <a:cs typeface="Arial"/>
              <a:sym typeface="Arial"/>
            </a:endParaRPr>
          </a:p>
        </p:txBody>
      </p:sp>
      <p:sp>
        <p:nvSpPr>
          <p:cNvPr id="25" name="Google Shape;107;p1">
            <a:hlinkClick r:id="rId17" action="ppaction://hlinksldjump"/>
            <a:extLst>
              <a:ext uri="{FF2B5EF4-FFF2-40B4-BE49-F238E27FC236}">
                <a16:creationId xmlns:a16="http://schemas.microsoft.com/office/drawing/2014/main" id="{D7F708BE-F7AB-CD42-905A-156E0C7F2AF7}"/>
              </a:ext>
            </a:extLst>
          </p:cNvPr>
          <p:cNvSpPr/>
          <p:nvPr/>
        </p:nvSpPr>
        <p:spPr>
          <a:xfrm>
            <a:off x="5814339" y="3704424"/>
            <a:ext cx="1192941" cy="729020"/>
          </a:xfrm>
          <a:prstGeom prst="roundRect">
            <a:avLst>
              <a:gd name="adj" fmla="val 16667"/>
            </a:avLst>
          </a:prstGeom>
          <a:solidFill>
            <a:srgbClr val="2B7F47"/>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dirty="0">
                <a:solidFill>
                  <a:schemeClr val="lt1"/>
                </a:solidFill>
                <a:latin typeface="Calibri"/>
                <a:ea typeface="Calibri"/>
                <a:cs typeface="Calibri"/>
                <a:sym typeface="Calibri"/>
              </a:rPr>
              <a:t>15</a:t>
            </a:r>
            <a:endParaRPr sz="1116" b="0" i="0" u="none" strike="noStrike" cap="none" dirty="0">
              <a:solidFill>
                <a:schemeClr val="lt1"/>
              </a:solidFill>
              <a:latin typeface="Arial"/>
              <a:ea typeface="Arial"/>
              <a:cs typeface="Arial"/>
              <a:sym typeface="Arial"/>
            </a:endParaRPr>
          </a:p>
        </p:txBody>
      </p:sp>
      <p:sp>
        <p:nvSpPr>
          <p:cNvPr id="26" name="Google Shape;108;p1">
            <a:hlinkClick r:id="rId18" action="ppaction://hlinksldjump"/>
            <a:extLst>
              <a:ext uri="{FF2B5EF4-FFF2-40B4-BE49-F238E27FC236}">
                <a16:creationId xmlns:a16="http://schemas.microsoft.com/office/drawing/2014/main" id="{75C90A09-083C-AB4A-BB2B-A8BF00C07D47}"/>
              </a:ext>
            </a:extLst>
          </p:cNvPr>
          <p:cNvSpPr/>
          <p:nvPr/>
        </p:nvSpPr>
        <p:spPr>
          <a:xfrm>
            <a:off x="375975" y="4618824"/>
            <a:ext cx="1192941" cy="729020"/>
          </a:xfrm>
          <a:prstGeom prst="roundRect">
            <a:avLst>
              <a:gd name="adj" fmla="val 16667"/>
            </a:avLst>
          </a:prstGeom>
          <a:solidFill>
            <a:srgbClr val="2E864B"/>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dirty="0">
                <a:solidFill>
                  <a:schemeClr val="lt1"/>
                </a:solidFill>
                <a:latin typeface="Calibri"/>
                <a:ea typeface="Calibri"/>
                <a:cs typeface="Calibri"/>
                <a:sym typeface="Calibri"/>
              </a:rPr>
              <a:t>16</a:t>
            </a:r>
            <a:endParaRPr sz="1116" b="0" i="0" u="none" strike="noStrike" cap="none" dirty="0">
              <a:solidFill>
                <a:schemeClr val="lt1"/>
              </a:solidFill>
              <a:latin typeface="Arial"/>
              <a:ea typeface="Arial"/>
              <a:cs typeface="Arial"/>
              <a:sym typeface="Arial"/>
            </a:endParaRPr>
          </a:p>
        </p:txBody>
      </p:sp>
      <p:sp>
        <p:nvSpPr>
          <p:cNvPr id="27" name="Google Shape;109;p1">
            <a:hlinkClick r:id="rId19" action="ppaction://hlinksldjump"/>
            <a:extLst>
              <a:ext uri="{FF2B5EF4-FFF2-40B4-BE49-F238E27FC236}">
                <a16:creationId xmlns:a16="http://schemas.microsoft.com/office/drawing/2014/main" id="{4CDDE045-5FD4-5240-8FF5-4B085AC7EBDF}"/>
              </a:ext>
            </a:extLst>
          </p:cNvPr>
          <p:cNvSpPr/>
          <p:nvPr/>
        </p:nvSpPr>
        <p:spPr>
          <a:xfrm>
            <a:off x="1744143" y="4618824"/>
            <a:ext cx="1192941" cy="729020"/>
          </a:xfrm>
          <a:prstGeom prst="roundRect">
            <a:avLst>
              <a:gd name="adj" fmla="val 16667"/>
            </a:avLst>
          </a:prstGeom>
          <a:solidFill>
            <a:srgbClr val="BBA502"/>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dirty="0">
                <a:solidFill>
                  <a:schemeClr val="lt1"/>
                </a:solidFill>
                <a:latin typeface="Calibri"/>
                <a:ea typeface="Calibri"/>
                <a:cs typeface="Calibri"/>
                <a:sym typeface="Calibri"/>
              </a:rPr>
              <a:t>17</a:t>
            </a:r>
            <a:endParaRPr sz="1116" b="0" i="0" u="none" strike="noStrike" cap="none" dirty="0">
              <a:solidFill>
                <a:schemeClr val="lt1"/>
              </a:solidFill>
              <a:latin typeface="Arial"/>
              <a:ea typeface="Arial"/>
              <a:cs typeface="Arial"/>
              <a:sym typeface="Arial"/>
            </a:endParaRPr>
          </a:p>
        </p:txBody>
      </p:sp>
      <p:sp>
        <p:nvSpPr>
          <p:cNvPr id="28" name="Google Shape;105;p1">
            <a:hlinkClick r:id="rId20" action="ppaction://hlinksldjump"/>
            <a:extLst>
              <a:ext uri="{FF2B5EF4-FFF2-40B4-BE49-F238E27FC236}">
                <a16:creationId xmlns:a16="http://schemas.microsoft.com/office/drawing/2014/main" id="{5A402F67-A36A-2244-9021-D758B767AB3C}"/>
              </a:ext>
            </a:extLst>
          </p:cNvPr>
          <p:cNvSpPr/>
          <p:nvPr/>
        </p:nvSpPr>
        <p:spPr>
          <a:xfrm>
            <a:off x="3124038" y="4618824"/>
            <a:ext cx="1192941" cy="729020"/>
          </a:xfrm>
          <a:prstGeom prst="roundRect">
            <a:avLst>
              <a:gd name="adj" fmla="val 16667"/>
            </a:avLst>
          </a:prstGeom>
          <a:solidFill>
            <a:srgbClr val="CC4338"/>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dirty="0">
                <a:solidFill>
                  <a:schemeClr val="lt1"/>
                </a:solidFill>
                <a:latin typeface="Calibri"/>
                <a:ea typeface="Calibri"/>
                <a:cs typeface="Calibri"/>
                <a:sym typeface="Calibri"/>
              </a:rPr>
              <a:t>18</a:t>
            </a:r>
            <a:endParaRPr sz="1116" b="0" i="0" u="none" strike="noStrike" cap="none" dirty="0">
              <a:solidFill>
                <a:schemeClr val="lt1"/>
              </a:solidFill>
              <a:latin typeface="Arial"/>
              <a:ea typeface="Arial"/>
              <a:cs typeface="Arial"/>
              <a:sym typeface="Arial"/>
            </a:endParaRPr>
          </a:p>
        </p:txBody>
      </p:sp>
      <p:sp>
        <p:nvSpPr>
          <p:cNvPr id="29" name="Google Shape;106;p1">
            <a:hlinkClick r:id="rId21" action="ppaction://hlinksldjump"/>
            <a:extLst>
              <a:ext uri="{FF2B5EF4-FFF2-40B4-BE49-F238E27FC236}">
                <a16:creationId xmlns:a16="http://schemas.microsoft.com/office/drawing/2014/main" id="{ECC83166-5D45-0D48-93A0-CB6A133406A1}"/>
              </a:ext>
            </a:extLst>
          </p:cNvPr>
          <p:cNvSpPr/>
          <p:nvPr/>
        </p:nvSpPr>
        <p:spPr>
          <a:xfrm>
            <a:off x="4457814" y="4618824"/>
            <a:ext cx="1192941" cy="729020"/>
          </a:xfrm>
          <a:prstGeom prst="roundRect">
            <a:avLst>
              <a:gd name="adj" fmla="val 16667"/>
            </a:avLst>
          </a:prstGeom>
          <a:solidFill>
            <a:srgbClr val="57AED9"/>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dirty="0">
                <a:solidFill>
                  <a:schemeClr val="lt1"/>
                </a:solidFill>
                <a:latin typeface="Calibri"/>
                <a:ea typeface="Calibri"/>
                <a:cs typeface="Calibri"/>
                <a:sym typeface="Calibri"/>
              </a:rPr>
              <a:t>19</a:t>
            </a:r>
            <a:endParaRPr sz="1116" b="0" i="0" u="none" strike="noStrike" cap="none" dirty="0">
              <a:solidFill>
                <a:schemeClr val="lt1"/>
              </a:solidFill>
              <a:latin typeface="Arial"/>
              <a:ea typeface="Arial"/>
              <a:cs typeface="Arial"/>
              <a:sym typeface="Arial"/>
            </a:endParaRPr>
          </a:p>
        </p:txBody>
      </p:sp>
      <p:sp>
        <p:nvSpPr>
          <p:cNvPr id="30" name="Google Shape;107;p1">
            <a:hlinkClick r:id="rId22" action="ppaction://hlinksldjump"/>
            <a:extLst>
              <a:ext uri="{FF2B5EF4-FFF2-40B4-BE49-F238E27FC236}">
                <a16:creationId xmlns:a16="http://schemas.microsoft.com/office/drawing/2014/main" id="{56455A53-60D2-E048-9A6E-891F1D640A82}"/>
              </a:ext>
            </a:extLst>
          </p:cNvPr>
          <p:cNvSpPr/>
          <p:nvPr/>
        </p:nvSpPr>
        <p:spPr>
          <a:xfrm>
            <a:off x="5814339" y="4618824"/>
            <a:ext cx="1192941" cy="729020"/>
          </a:xfrm>
          <a:prstGeom prst="roundRect">
            <a:avLst>
              <a:gd name="adj" fmla="val 16667"/>
            </a:avLst>
          </a:prstGeom>
          <a:solidFill>
            <a:srgbClr val="77261F"/>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551" b="0" i="0" u="none" strike="noStrike" cap="none" dirty="0">
                <a:solidFill>
                  <a:schemeClr val="lt1"/>
                </a:solidFill>
                <a:latin typeface="Calibri"/>
                <a:ea typeface="Calibri"/>
                <a:cs typeface="Calibri"/>
                <a:sym typeface="Calibri"/>
              </a:rPr>
              <a:t>20</a:t>
            </a:r>
            <a:endParaRPr sz="1116" b="0" i="0" u="none" strike="noStrike" cap="none" dirty="0">
              <a:solidFill>
                <a:schemeClr val="lt1"/>
              </a:solidFill>
              <a:latin typeface="Arial"/>
              <a:ea typeface="Arial"/>
              <a:cs typeface="Arial"/>
              <a:sym typeface="Arial"/>
            </a:endParaRPr>
          </a:p>
        </p:txBody>
      </p:sp>
      <p:pic>
        <p:nvPicPr>
          <p:cNvPr id="102" name="Google Shape;102;p1"/>
          <p:cNvPicPr preferRelativeResize="0"/>
          <p:nvPr/>
        </p:nvPicPr>
        <p:blipFill rotWithShape="1">
          <a:blip r:embed="rId23">
            <a:alphaModFix/>
          </a:blip>
          <a:srcRect/>
          <a:stretch/>
        </p:blipFill>
        <p:spPr>
          <a:xfrm>
            <a:off x="6683122" y="4264434"/>
            <a:ext cx="3668604" cy="384308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334894" y="2334525"/>
            <a:ext cx="7050474" cy="319501"/>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¿Qué es un contrato de trabajo a plazo fijo?</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5</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639463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203"/>
            <a:ext cx="8700671" cy="3593968"/>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2" name="CuadroTexto 1">
            <a:extLst>
              <a:ext uri="{FF2B5EF4-FFF2-40B4-BE49-F238E27FC236}">
                <a16:creationId xmlns:a16="http://schemas.microsoft.com/office/drawing/2014/main" id="{80A8926A-CBCB-3B4E-B298-6AA876B87ABD}"/>
              </a:ext>
            </a:extLst>
          </p:cNvPr>
          <p:cNvSpPr txBox="1"/>
          <p:nvPr/>
        </p:nvSpPr>
        <p:spPr>
          <a:xfrm>
            <a:off x="703223" y="1812426"/>
            <a:ext cx="8450983" cy="3208571"/>
          </a:xfrm>
          <a:prstGeom prst="rect">
            <a:avLst/>
          </a:prstGeom>
          <a:noFill/>
        </p:spPr>
        <p:txBody>
          <a:bodyPr wrap="square" rtlCol="0">
            <a:spAutoFit/>
          </a:bodyPr>
          <a:lstStyle/>
          <a:p>
            <a:pPr>
              <a:lnSpc>
                <a:spcPts val="2080"/>
              </a:lnSpc>
              <a:spcBef>
                <a:spcPts val="300"/>
              </a:spcBef>
            </a:pPr>
            <a:r>
              <a:rPr lang="es-ES" sz="1800" dirty="0">
                <a:solidFill>
                  <a:srgbClr val="ED7D31"/>
                </a:solidFill>
                <a:latin typeface="Calibri"/>
                <a:cs typeface="Calibri"/>
              </a:rPr>
              <a:t>Es un contrato que tiene una fecha determinada de término. La ley señala que tiene una duración mínima de 1 día y máxima de 1 año.</a:t>
            </a:r>
          </a:p>
          <a:p>
            <a:pPr>
              <a:lnSpc>
                <a:spcPts val="2080"/>
              </a:lnSpc>
              <a:spcBef>
                <a:spcPts val="300"/>
              </a:spcBef>
            </a:pPr>
            <a:r>
              <a:rPr lang="es-ES" sz="1800" dirty="0">
                <a:solidFill>
                  <a:srgbClr val="ED7D31"/>
                </a:solidFill>
                <a:latin typeface="Calibri"/>
                <a:cs typeface="Calibri"/>
              </a:rPr>
              <a:t>Este contrato se transforma en contrato de trabajo indefinido en los siguientes casos:</a:t>
            </a:r>
          </a:p>
          <a:p>
            <a:pPr>
              <a:lnSpc>
                <a:spcPts val="2080"/>
              </a:lnSpc>
              <a:spcBef>
                <a:spcPts val="300"/>
              </a:spcBef>
            </a:pPr>
            <a:r>
              <a:rPr lang="es-ES" sz="1800" dirty="0">
                <a:solidFill>
                  <a:srgbClr val="ED7D31"/>
                </a:solidFill>
                <a:latin typeface="Calibri"/>
                <a:cs typeface="Calibri"/>
              </a:rPr>
              <a:t>a) Si el trabajador/a continúa prestando servicios con conocimiento del empleador después de expirado el plazo de vencimiento del contrato.</a:t>
            </a:r>
          </a:p>
          <a:p>
            <a:pPr>
              <a:lnSpc>
                <a:spcPts val="2080"/>
              </a:lnSpc>
              <a:spcBef>
                <a:spcPts val="300"/>
              </a:spcBef>
            </a:pPr>
            <a:r>
              <a:rPr lang="es-ES" sz="1800" dirty="0">
                <a:solidFill>
                  <a:srgbClr val="ED7D31"/>
                </a:solidFill>
                <a:latin typeface="Calibri"/>
                <a:cs typeface="Calibri"/>
              </a:rPr>
              <a:t>b) Con la segunda renovación de un contrato a plazo fijo, es decir, la tercera vez que el mismo trabajador empleador celebran sin intervalos un contrato de trabajo, habiendo sido el primero y el segundo a plazo fijo.</a:t>
            </a:r>
          </a:p>
          <a:p>
            <a:pPr>
              <a:lnSpc>
                <a:spcPts val="2080"/>
              </a:lnSpc>
              <a:spcBef>
                <a:spcPts val="300"/>
              </a:spcBef>
            </a:pPr>
            <a:r>
              <a:rPr lang="es-ES" sz="1800" dirty="0">
                <a:solidFill>
                  <a:srgbClr val="ED7D31"/>
                </a:solidFill>
                <a:latin typeface="Calibri"/>
                <a:cs typeface="Calibri"/>
              </a:rPr>
              <a:t>c) Si el trabajador hubiere prestado servicios discontinuos en virtud de más de dos contratos a plazo, durante doce meses o más, en un período de quince meses, contando desde la primera contratación.</a:t>
            </a:r>
            <a:endParaRPr lang="es-CL" sz="1800" dirty="0"/>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Tree>
    <p:extLst>
      <p:ext uri="{BB962C8B-B14F-4D97-AF65-F5344CB8AC3E}">
        <p14:creationId xmlns:p14="http://schemas.microsoft.com/office/powerpoint/2010/main" val="3168899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334894" y="2334525"/>
            <a:ext cx="7050474" cy="319501"/>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¿Qué es un contrato de trabajo por obra o faena?</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6</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000593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203"/>
            <a:ext cx="8700671" cy="2766654"/>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3" name="CuadroTexto 2">
            <a:extLst>
              <a:ext uri="{FF2B5EF4-FFF2-40B4-BE49-F238E27FC236}">
                <a16:creationId xmlns:a16="http://schemas.microsoft.com/office/drawing/2014/main" id="{713ED27C-F457-CB4D-8F0F-8D3E12954E82}"/>
              </a:ext>
            </a:extLst>
          </p:cNvPr>
          <p:cNvSpPr txBox="1"/>
          <p:nvPr/>
        </p:nvSpPr>
        <p:spPr>
          <a:xfrm>
            <a:off x="804821" y="1959020"/>
            <a:ext cx="7526379" cy="2231380"/>
          </a:xfrm>
          <a:prstGeom prst="rect">
            <a:avLst/>
          </a:prstGeom>
          <a:noFill/>
        </p:spPr>
        <p:txBody>
          <a:bodyPr wrap="square" rtlCol="0">
            <a:spAutoFit/>
          </a:bodyPr>
          <a:lstStyle/>
          <a:p>
            <a:pPr>
              <a:lnSpc>
                <a:spcPts val="2080"/>
              </a:lnSpc>
              <a:spcBef>
                <a:spcPts val="300"/>
              </a:spcBef>
            </a:pPr>
            <a:r>
              <a:rPr lang="es-ES" sz="1800" dirty="0">
                <a:solidFill>
                  <a:srgbClr val="ED7D31"/>
                </a:solidFill>
                <a:latin typeface="Calibri"/>
                <a:cs typeface="Calibri"/>
              </a:rPr>
              <a:t>Es utilizado para trabajos específicos, donde las partes convienen un plazo que depende de la duración de la obra o faena específica para la que es contratado el trabajador. </a:t>
            </a:r>
          </a:p>
          <a:p>
            <a:pPr>
              <a:lnSpc>
                <a:spcPts val="2080"/>
              </a:lnSpc>
              <a:spcBef>
                <a:spcPts val="300"/>
              </a:spcBef>
            </a:pPr>
            <a:r>
              <a:rPr lang="es-ES" sz="1800" dirty="0">
                <a:solidFill>
                  <a:srgbClr val="ED7D31"/>
                </a:solidFill>
                <a:latin typeface="Calibri"/>
                <a:cs typeface="Calibri"/>
              </a:rPr>
              <a:t>A diferencia de un contrato de trabajo a plazo fijo, no hay certeza sobre la fecha de término del contrato y no tiene posibilidad de renovación, lo que no implica que la persona no pueda volver a suscribir un contrato con la misma empresa para realizar otra labor.</a:t>
            </a:r>
            <a:endParaRPr lang="es-CL" sz="1800" dirty="0">
              <a:solidFill>
                <a:srgbClr val="ED7D31"/>
              </a:solidFill>
              <a:latin typeface="Calibri"/>
              <a:cs typeface="Calibri"/>
            </a:endParaRPr>
          </a:p>
          <a:p>
            <a:endParaRPr lang="es-CL" dirty="0"/>
          </a:p>
        </p:txBody>
      </p:sp>
    </p:spTree>
    <p:extLst>
      <p:ext uri="{BB962C8B-B14F-4D97-AF65-F5344CB8AC3E}">
        <p14:creationId xmlns:p14="http://schemas.microsoft.com/office/powerpoint/2010/main" val="29324295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334894" y="2334525"/>
            <a:ext cx="7050474" cy="319501"/>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¿Qué son los contratos de trabajo especiales?</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7</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76552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202"/>
            <a:ext cx="8700671" cy="3353499"/>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15" name="CuadroTexto 14">
            <a:extLst>
              <a:ext uri="{FF2B5EF4-FFF2-40B4-BE49-F238E27FC236}">
                <a16:creationId xmlns:a16="http://schemas.microsoft.com/office/drawing/2014/main" id="{7FDE5DD9-CA56-6245-80AA-A6DE465E13A9}"/>
              </a:ext>
            </a:extLst>
          </p:cNvPr>
          <p:cNvSpPr txBox="1"/>
          <p:nvPr/>
        </p:nvSpPr>
        <p:spPr>
          <a:xfrm>
            <a:off x="804821" y="1959020"/>
            <a:ext cx="7831179" cy="3054682"/>
          </a:xfrm>
          <a:prstGeom prst="rect">
            <a:avLst/>
          </a:prstGeom>
          <a:noFill/>
        </p:spPr>
        <p:txBody>
          <a:bodyPr wrap="square" rtlCol="0">
            <a:spAutoFit/>
          </a:bodyPr>
          <a:lstStyle>
            <a:defPPr marR="0" lvl="0" algn="l" rtl="0">
              <a:lnSpc>
                <a:spcPct val="100000"/>
              </a:lnSpc>
              <a:spcBef>
                <a:spcPts val="0"/>
              </a:spcBef>
              <a:spcAft>
                <a:spcPts val="0"/>
              </a:spcAft>
            </a:defPPr>
            <a:lvl1pPr>
              <a:lnSpc>
                <a:spcPts val="2080"/>
              </a:lnSpc>
              <a:spcBef>
                <a:spcPts val="300"/>
              </a:spcBef>
              <a:defRPr sz="1800">
                <a:solidFill>
                  <a:srgbClr val="ED7D31"/>
                </a:solidFill>
                <a:latin typeface="Calibri"/>
                <a:cs typeface="Calibri"/>
              </a:defRPr>
            </a:lvl1pPr>
          </a:lstStyle>
          <a:p>
            <a:r>
              <a:rPr lang="es-ES" dirty="0"/>
              <a:t>Dada la función particular de algunos trabajadores y las características propias de la actividad económica en particular la ley reconoce algunos contratos de trabajos especiales:</a:t>
            </a:r>
          </a:p>
          <a:p>
            <a:pPr marL="285750" indent="-285750">
              <a:buClr>
                <a:srgbClr val="ED6B00"/>
              </a:buClr>
              <a:buFont typeface="Arial" panose="020B0604020202020204" pitchFamily="34" charset="0"/>
              <a:buChar char="•"/>
            </a:pPr>
            <a:r>
              <a:rPr lang="es-ES" dirty="0"/>
              <a:t>Contrato de trabajadores de casa particular.</a:t>
            </a:r>
          </a:p>
          <a:p>
            <a:pPr marL="285750" indent="-285750">
              <a:buClr>
                <a:srgbClr val="ED6B00"/>
              </a:buClr>
              <a:buFont typeface="Arial" panose="020B0604020202020204" pitchFamily="34" charset="0"/>
              <a:buChar char="•"/>
            </a:pPr>
            <a:r>
              <a:rPr lang="es-ES" dirty="0"/>
              <a:t>Contrato de trabajadores agrícolas.</a:t>
            </a:r>
          </a:p>
          <a:p>
            <a:pPr marL="285750" indent="-285750">
              <a:buClr>
                <a:srgbClr val="ED6B00"/>
              </a:buClr>
              <a:buFont typeface="Arial" panose="020B0604020202020204" pitchFamily="34" charset="0"/>
              <a:buChar char="•"/>
            </a:pPr>
            <a:r>
              <a:rPr lang="es-ES" dirty="0"/>
              <a:t>Contrato de aprendizaje.</a:t>
            </a:r>
          </a:p>
          <a:p>
            <a:pPr marL="285750" indent="-285750">
              <a:buClr>
                <a:srgbClr val="ED6B00"/>
              </a:buClr>
              <a:buFont typeface="Arial" panose="020B0604020202020204" pitchFamily="34" charset="0"/>
              <a:buChar char="•"/>
            </a:pPr>
            <a:r>
              <a:rPr lang="es-ES" dirty="0"/>
              <a:t>Contrato de artistas.</a:t>
            </a:r>
          </a:p>
          <a:p>
            <a:pPr marL="285750" indent="-285750">
              <a:buClr>
                <a:srgbClr val="ED6B00"/>
              </a:buClr>
              <a:buFont typeface="Arial" panose="020B0604020202020204" pitchFamily="34" charset="0"/>
              <a:buChar char="•"/>
            </a:pPr>
            <a:r>
              <a:rPr lang="es-ES" dirty="0"/>
              <a:t>Contrato de trabajadores portuarios.</a:t>
            </a:r>
          </a:p>
          <a:p>
            <a:pPr marL="285750" indent="-285750">
              <a:buClr>
                <a:srgbClr val="ED6B00"/>
              </a:buClr>
              <a:buFont typeface="Arial" panose="020B0604020202020204" pitchFamily="34" charset="0"/>
              <a:buChar char="•"/>
            </a:pPr>
            <a:r>
              <a:rPr lang="es-ES" dirty="0"/>
              <a:t>Contrato de trabajadores temporeros.</a:t>
            </a:r>
            <a:endParaRPr lang="es-CL" dirty="0"/>
          </a:p>
          <a:p>
            <a:endParaRPr lang="es-CL" dirty="0"/>
          </a:p>
        </p:txBody>
      </p:sp>
    </p:spTree>
    <p:extLst>
      <p:ext uri="{BB962C8B-B14F-4D97-AF65-F5344CB8AC3E}">
        <p14:creationId xmlns:p14="http://schemas.microsoft.com/office/powerpoint/2010/main" val="2997723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470835" y="2262410"/>
            <a:ext cx="6778592" cy="563638"/>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¿Qué se requiere para poder modificar un contrato de trabajo?</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8</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591363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202"/>
            <a:ext cx="8700671" cy="3353499"/>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2" name="CuadroTexto 1">
            <a:extLst>
              <a:ext uri="{FF2B5EF4-FFF2-40B4-BE49-F238E27FC236}">
                <a16:creationId xmlns:a16="http://schemas.microsoft.com/office/drawing/2014/main" id="{853985C0-7D4A-A348-B7B6-45C155999352}"/>
              </a:ext>
            </a:extLst>
          </p:cNvPr>
          <p:cNvSpPr txBox="1"/>
          <p:nvPr/>
        </p:nvSpPr>
        <p:spPr>
          <a:xfrm>
            <a:off x="831498" y="1922609"/>
            <a:ext cx="7586788" cy="3170099"/>
          </a:xfrm>
          <a:prstGeom prst="rect">
            <a:avLst/>
          </a:prstGeom>
          <a:noFill/>
        </p:spPr>
        <p:txBody>
          <a:bodyPr wrap="square" rtlCol="0">
            <a:spAutoFit/>
          </a:bodyPr>
          <a:lstStyle>
            <a:defPPr marR="0" lvl="0" algn="l" rtl="0">
              <a:lnSpc>
                <a:spcPct val="100000"/>
              </a:lnSpc>
              <a:spcBef>
                <a:spcPts val="0"/>
              </a:spcBef>
              <a:spcAft>
                <a:spcPts val="0"/>
              </a:spcAft>
              <a:defRPr/>
            </a:defPPr>
            <a:lvl1pPr>
              <a:lnSpc>
                <a:spcPts val="2080"/>
              </a:lnSpc>
              <a:spcBef>
                <a:spcPts val="300"/>
              </a:spcBef>
              <a:defRPr sz="1800">
                <a:solidFill>
                  <a:srgbClr val="ED7D31"/>
                </a:solidFill>
                <a:latin typeface="Calibri"/>
                <a:cs typeface="Calibri"/>
              </a:defRPr>
            </a:lvl1pPr>
          </a:lstStyle>
          <a:p>
            <a:pPr marL="285750" indent="-285750">
              <a:buClr>
                <a:srgbClr val="ED6B00"/>
              </a:buClr>
              <a:buFont typeface="Arial" panose="020B0604020202020204" pitchFamily="34" charset="0"/>
              <a:buChar char="•"/>
            </a:pPr>
            <a:r>
              <a:rPr lang="es-ES" dirty="0"/>
              <a:t>De conformidad con lo previsto en el inciso 3° del artículo 5° del Código del</a:t>
            </a:r>
          </a:p>
          <a:p>
            <a:pPr marL="285750" indent="-285750">
              <a:buClr>
                <a:srgbClr val="ED6B00"/>
              </a:buClr>
              <a:buFont typeface="Arial" panose="020B0604020202020204" pitchFamily="34" charset="0"/>
              <a:buChar char="•"/>
            </a:pPr>
            <a:r>
              <a:rPr lang="es-ES" dirty="0"/>
              <a:t>Trabajo, el contrato de trabajo se puede modificar, de común acuerdo, en todas aquellas materias en que las partes hayan podido convenir libremente. De esta forma, para que sea posible la modificación del contrato de trabajo, en cualquiera de sus cláusulas que la ley laboral haya permitido convenir, se requiere necesariamente que el trabajador dé su consentimiento. </a:t>
            </a:r>
          </a:p>
          <a:p>
            <a:pPr marL="285750" indent="-285750">
              <a:buClr>
                <a:srgbClr val="ED6B00"/>
              </a:buClr>
              <a:buFont typeface="Arial" panose="020B0604020202020204" pitchFamily="34" charset="0"/>
              <a:buChar char="•"/>
            </a:pPr>
            <a:r>
              <a:rPr lang="es-ES" dirty="0"/>
              <a:t>En el evento de existir tal acuerdo las modificaciones del contrato deben consignarse por escrito y ser firmadas por las partes al dorso del contrato o en un documento anexo. </a:t>
            </a:r>
            <a:endParaRPr lang="es-CL" dirty="0"/>
          </a:p>
          <a:p>
            <a:pPr marL="285750" indent="-285750">
              <a:buClr>
                <a:srgbClr val="ED6B00"/>
              </a:buClr>
              <a:buFont typeface="Arial" panose="020B0604020202020204" pitchFamily="34" charset="0"/>
              <a:buChar char="•"/>
            </a:pPr>
            <a:endParaRPr lang="es-CL" dirty="0"/>
          </a:p>
        </p:txBody>
      </p:sp>
    </p:spTree>
    <p:extLst>
      <p:ext uri="{BB962C8B-B14F-4D97-AF65-F5344CB8AC3E}">
        <p14:creationId xmlns:p14="http://schemas.microsoft.com/office/powerpoint/2010/main" val="32481621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470835" y="2262410"/>
            <a:ext cx="6778592" cy="563638"/>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¿Qué plazo da el código del trabajo para escriturar el contrato de trabajo?</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9</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2111615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202"/>
            <a:ext cx="8700671" cy="2452406"/>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3" name="CuadroTexto 2">
            <a:extLst>
              <a:ext uri="{FF2B5EF4-FFF2-40B4-BE49-F238E27FC236}">
                <a16:creationId xmlns:a16="http://schemas.microsoft.com/office/drawing/2014/main" id="{3F9732B6-A495-7747-BE83-024C9846D60D}"/>
              </a:ext>
            </a:extLst>
          </p:cNvPr>
          <p:cNvSpPr txBox="1"/>
          <p:nvPr/>
        </p:nvSpPr>
        <p:spPr>
          <a:xfrm>
            <a:off x="831497" y="1938659"/>
            <a:ext cx="7259557" cy="2015936"/>
          </a:xfrm>
          <a:prstGeom prst="rect">
            <a:avLst/>
          </a:prstGeom>
          <a:noFill/>
        </p:spPr>
        <p:txBody>
          <a:bodyPr wrap="square" rtlCol="0">
            <a:spAutoFit/>
          </a:bodyPr>
          <a:lstStyle>
            <a:defPPr marR="0" lvl="0" algn="l" rtl="0">
              <a:lnSpc>
                <a:spcPct val="100000"/>
              </a:lnSpc>
              <a:spcBef>
                <a:spcPts val="0"/>
              </a:spcBef>
              <a:spcAft>
                <a:spcPts val="0"/>
              </a:spcAft>
              <a:defRPr/>
            </a:defPPr>
            <a:lvl1pPr marL="285750" indent="-285750">
              <a:lnSpc>
                <a:spcPts val="2080"/>
              </a:lnSpc>
              <a:spcBef>
                <a:spcPts val="300"/>
              </a:spcBef>
              <a:buClr>
                <a:srgbClr val="ED6B00"/>
              </a:buClr>
              <a:buFont typeface="Arial" panose="020B0604020202020204" pitchFamily="34" charset="0"/>
              <a:buChar char="•"/>
              <a:defRPr sz="1800">
                <a:solidFill>
                  <a:srgbClr val="ED7D31"/>
                </a:solidFill>
                <a:latin typeface="Calibri"/>
                <a:cs typeface="Calibri"/>
              </a:defRPr>
            </a:lvl1pPr>
          </a:lstStyle>
          <a:p>
            <a:pPr marL="0" indent="0">
              <a:buNone/>
            </a:pPr>
            <a:r>
              <a:rPr lang="es-ES" dirty="0"/>
              <a:t>Si bien para su perfección no requiere de ninguna formalidad, ni tampoco de su escrituración, la ley exige que una vez celebrado o perfeccionado el contrato de trabajo, sea escriturado dentro del plazo común señalado en el artículo 9º del Código del Trabajo, esto es, dentro del plazo de quince días de incorporado el trabajador, o de cinco días si se trata de contratos por obra, trabajo o servicio determinado o de duración inferior a treinta días.</a:t>
            </a:r>
            <a:endParaRPr lang="es-CL" dirty="0"/>
          </a:p>
          <a:p>
            <a:pPr marL="0" indent="0">
              <a:buNone/>
            </a:pPr>
            <a:endParaRPr lang="es-CL" dirty="0"/>
          </a:p>
        </p:txBody>
      </p:sp>
    </p:spTree>
    <p:extLst>
      <p:ext uri="{BB962C8B-B14F-4D97-AF65-F5344CB8AC3E}">
        <p14:creationId xmlns:p14="http://schemas.microsoft.com/office/powerpoint/2010/main" val="607196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334894" y="2334525"/>
            <a:ext cx="7050474" cy="319501"/>
          </a:xfrm>
          <a:prstGeom prst="rect">
            <a:avLst/>
          </a:prstGeom>
          <a:noFill/>
          <a:ln>
            <a:noFill/>
          </a:ln>
        </p:spPr>
        <p:txBody>
          <a:bodyPr spcFirstLastPara="1" wrap="square" lIns="91425" tIns="91425" rIns="91425" bIns="91425" anchor="ctr" anchorCtr="0">
            <a:noAutofit/>
          </a:bodyPr>
          <a:lstStyle/>
          <a:p>
            <a:pPr marL="0" marR="0" lvl="0" indent="0" algn="ctr" rtl="0">
              <a:lnSpc>
                <a:spcPct val="80000"/>
              </a:lnSpc>
              <a:spcBef>
                <a:spcPts val="0"/>
              </a:spcBef>
              <a:spcAft>
                <a:spcPts val="0"/>
              </a:spcAft>
              <a:buNone/>
            </a:pPr>
            <a:r>
              <a:rPr lang="es-CL" sz="2400" b="0" i="0" u="none" strike="noStrike" cap="none" dirty="0">
                <a:solidFill>
                  <a:srgbClr val="ED7D31"/>
                </a:solidFill>
                <a:latin typeface="Calibri"/>
                <a:ea typeface="Calibri"/>
                <a:cs typeface="Calibri"/>
                <a:sym typeface="Calibri"/>
              </a:rPr>
              <a:t>¿Qué es un Contrato de Trabajo?</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1</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470835" y="2262410"/>
            <a:ext cx="6778592" cy="563638"/>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¿Cuáles son los requisitos para que exista un contrato de trabajo?</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10</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42902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202"/>
            <a:ext cx="8700671" cy="2704308"/>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15" name="CuadroTexto 14">
            <a:extLst>
              <a:ext uri="{FF2B5EF4-FFF2-40B4-BE49-F238E27FC236}">
                <a16:creationId xmlns:a16="http://schemas.microsoft.com/office/drawing/2014/main" id="{8826D5E2-80E4-F04F-8376-00C9FA9661E1}"/>
              </a:ext>
            </a:extLst>
          </p:cNvPr>
          <p:cNvSpPr txBox="1"/>
          <p:nvPr/>
        </p:nvSpPr>
        <p:spPr>
          <a:xfrm>
            <a:off x="831497" y="1925381"/>
            <a:ext cx="7259557" cy="2439129"/>
          </a:xfrm>
          <a:prstGeom prst="rect">
            <a:avLst/>
          </a:prstGeom>
          <a:noFill/>
        </p:spPr>
        <p:txBody>
          <a:bodyPr wrap="square" rtlCol="0">
            <a:spAutoFit/>
          </a:bodyPr>
          <a:lstStyle>
            <a:defPPr marR="0" lvl="0" algn="l" rtl="0">
              <a:lnSpc>
                <a:spcPct val="100000"/>
              </a:lnSpc>
              <a:spcBef>
                <a:spcPts val="0"/>
              </a:spcBef>
              <a:spcAft>
                <a:spcPts val="0"/>
              </a:spcAft>
              <a:defRPr/>
            </a:defPPr>
            <a:lvl1pPr marL="0" indent="0">
              <a:lnSpc>
                <a:spcPts val="2080"/>
              </a:lnSpc>
              <a:spcBef>
                <a:spcPts val="300"/>
              </a:spcBef>
              <a:buClr>
                <a:srgbClr val="ED6B00"/>
              </a:buClr>
              <a:buFont typeface="Arial" panose="020B0604020202020204" pitchFamily="34" charset="0"/>
              <a:buNone/>
              <a:defRPr sz="1800">
                <a:solidFill>
                  <a:srgbClr val="ED7D31"/>
                </a:solidFill>
                <a:latin typeface="Calibri"/>
                <a:cs typeface="Calibri"/>
              </a:defRPr>
            </a:lvl1pPr>
          </a:lstStyle>
          <a:p>
            <a:r>
              <a:rPr lang="es-ES" dirty="0"/>
              <a:t>La ley laboral presume a favor del empleado la existencia de un contrato de trabajo, aun cuando no se haya escriturado, siempre que esta relación laboral reúna todos los siguientes requisitos:</a:t>
            </a:r>
          </a:p>
          <a:p>
            <a:endParaRPr lang="es-ES" dirty="0"/>
          </a:p>
          <a:p>
            <a:pPr marL="285750" indent="-285750">
              <a:buFont typeface="Arial" panose="020B0604020202020204" pitchFamily="34" charset="0"/>
              <a:buChar char="•"/>
            </a:pPr>
            <a:r>
              <a:rPr lang="es-ES" dirty="0"/>
              <a:t>Se trate de una prestación de servicios personales</a:t>
            </a:r>
          </a:p>
          <a:p>
            <a:pPr marL="285750" indent="-285750">
              <a:buFont typeface="Arial" panose="020B0604020202020204" pitchFamily="34" charset="0"/>
              <a:buChar char="•"/>
            </a:pPr>
            <a:r>
              <a:rPr lang="es-ES" dirty="0"/>
              <a:t>Se reciba una remuneración por dicha prestación </a:t>
            </a:r>
          </a:p>
          <a:p>
            <a:pPr marL="285750" indent="-285750">
              <a:buFont typeface="Arial" panose="020B0604020202020204" pitchFamily="34" charset="0"/>
              <a:buChar char="•"/>
            </a:pPr>
            <a:r>
              <a:rPr lang="es-ES" dirty="0"/>
              <a:t>Ejecute los servicios bajo dependencia o subordinación.</a:t>
            </a:r>
          </a:p>
          <a:p>
            <a:endParaRPr lang="es-CL" dirty="0"/>
          </a:p>
        </p:txBody>
      </p:sp>
    </p:spTree>
    <p:extLst>
      <p:ext uri="{BB962C8B-B14F-4D97-AF65-F5344CB8AC3E}">
        <p14:creationId xmlns:p14="http://schemas.microsoft.com/office/powerpoint/2010/main" val="21266272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470835" y="2262410"/>
            <a:ext cx="6778592" cy="563638"/>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¿Cuáles son los cláusulas mínimas que debe contener un contrato de trabajo?</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11</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6999356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200"/>
            <a:ext cx="8700671" cy="4170370"/>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16" name="CuadroTexto 15">
            <a:extLst>
              <a:ext uri="{FF2B5EF4-FFF2-40B4-BE49-F238E27FC236}">
                <a16:creationId xmlns:a16="http://schemas.microsoft.com/office/drawing/2014/main" id="{5FB88798-F838-A24E-A9F5-724651106C1F}"/>
              </a:ext>
            </a:extLst>
          </p:cNvPr>
          <p:cNvSpPr txBox="1"/>
          <p:nvPr/>
        </p:nvSpPr>
        <p:spPr>
          <a:xfrm>
            <a:off x="831496" y="1818222"/>
            <a:ext cx="8112973" cy="4170372"/>
          </a:xfrm>
          <a:prstGeom prst="rect">
            <a:avLst/>
          </a:prstGeom>
          <a:noFill/>
        </p:spPr>
        <p:txBody>
          <a:bodyPr wrap="square" rtlCol="0">
            <a:spAutoFit/>
          </a:bodyPr>
          <a:lstStyle>
            <a:defPPr marR="0" lvl="0" algn="l" rtl="0">
              <a:lnSpc>
                <a:spcPct val="100000"/>
              </a:lnSpc>
              <a:spcBef>
                <a:spcPts val="0"/>
              </a:spcBef>
              <a:spcAft>
                <a:spcPts val="0"/>
              </a:spcAft>
              <a:defRPr/>
            </a:defPPr>
            <a:lvl1pPr marL="0" indent="0">
              <a:lnSpc>
                <a:spcPts val="2080"/>
              </a:lnSpc>
              <a:spcBef>
                <a:spcPts val="300"/>
              </a:spcBef>
              <a:buClr>
                <a:srgbClr val="ED6B00"/>
              </a:buClr>
              <a:buFont typeface="Arial" panose="020B0604020202020204" pitchFamily="34" charset="0"/>
              <a:buNone/>
              <a:defRPr sz="1800">
                <a:solidFill>
                  <a:srgbClr val="ED7D31"/>
                </a:solidFill>
                <a:latin typeface="Calibri"/>
                <a:cs typeface="Calibri"/>
              </a:defRPr>
            </a:lvl1pPr>
          </a:lstStyle>
          <a:p>
            <a:r>
              <a:rPr lang="es-ES" dirty="0"/>
              <a:t>A continuación se indican estas cláusulas mínimas:</a:t>
            </a:r>
          </a:p>
          <a:p>
            <a:r>
              <a:rPr lang="es-ES" dirty="0"/>
              <a:t>1. Lugar y fecha del contrato;</a:t>
            </a:r>
          </a:p>
          <a:p>
            <a:r>
              <a:rPr lang="es-ES" dirty="0"/>
              <a:t>2. Individualización de las partes con indicación de la nacionalidad y fechas de nacimiento e ingreso del trabajador;</a:t>
            </a:r>
          </a:p>
          <a:p>
            <a:r>
              <a:rPr lang="es-ES" dirty="0"/>
              <a:t>3. determinación de la naturaleza de los servicios y del lugar o ciudad en que hayan de prestarse. El contrato podrá señalar dos o más funciones específicas, sean éstas alternativas o complementarias.</a:t>
            </a:r>
          </a:p>
          <a:p>
            <a:r>
              <a:rPr lang="es-ES" dirty="0"/>
              <a:t>4. Monto, forma y período de pago de la remuneración acordada;</a:t>
            </a:r>
          </a:p>
          <a:p>
            <a:r>
              <a:rPr lang="es-ES" dirty="0"/>
              <a:t>5. Duración y distribución de la jornada de trabajo, salvo que en la empresa existiere el sistema de trabajo por turno, caso en el cual se estará a lo dispuesto en el reglamento interno;</a:t>
            </a:r>
          </a:p>
          <a:p>
            <a:r>
              <a:rPr lang="es-ES" dirty="0"/>
              <a:t>6. Plazo del contrato, y</a:t>
            </a:r>
          </a:p>
          <a:p>
            <a:r>
              <a:rPr lang="es-ES" dirty="0"/>
              <a:t>7. Otros pactos acordados por las partes.</a:t>
            </a:r>
          </a:p>
          <a:p>
            <a:endParaRPr lang="es-CL" dirty="0"/>
          </a:p>
        </p:txBody>
      </p:sp>
    </p:spTree>
    <p:extLst>
      <p:ext uri="{BB962C8B-B14F-4D97-AF65-F5344CB8AC3E}">
        <p14:creationId xmlns:p14="http://schemas.microsoft.com/office/powerpoint/2010/main" val="330597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470835" y="2262410"/>
            <a:ext cx="6778592" cy="563638"/>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¿Cuáles son </a:t>
            </a:r>
            <a:r>
              <a:rPr lang="es-CL" sz="2400" dirty="0">
                <a:solidFill>
                  <a:srgbClr val="ED7D31"/>
                </a:solidFill>
                <a:latin typeface="Calibri"/>
                <a:ea typeface="Calibri"/>
                <a:cs typeface="Calibri"/>
                <a:sym typeface="Calibri"/>
              </a:rPr>
              <a:t>las obligaciones del empleado ante un contrato de trabajo</a:t>
            </a:r>
            <a:r>
              <a:rPr lang="es-CL" sz="2400" b="0" i="0" u="none" strike="noStrike" cap="none" dirty="0">
                <a:solidFill>
                  <a:srgbClr val="ED7D31"/>
                </a:solidFill>
                <a:latin typeface="Calibri"/>
                <a:ea typeface="Calibri"/>
                <a:cs typeface="Calibri"/>
                <a:sym typeface="Calibri"/>
              </a:rPr>
              <a:t>?</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12</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0530854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200"/>
            <a:ext cx="8700671" cy="3133473"/>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2" name="CuadroTexto 1">
            <a:extLst>
              <a:ext uri="{FF2B5EF4-FFF2-40B4-BE49-F238E27FC236}">
                <a16:creationId xmlns:a16="http://schemas.microsoft.com/office/drawing/2014/main" id="{2DBA342E-04C3-AA49-AA84-18F68481EEA5}"/>
              </a:ext>
            </a:extLst>
          </p:cNvPr>
          <p:cNvSpPr txBox="1"/>
          <p:nvPr/>
        </p:nvSpPr>
        <p:spPr>
          <a:xfrm>
            <a:off x="831496" y="1843079"/>
            <a:ext cx="7842664" cy="2746906"/>
          </a:xfrm>
          <a:prstGeom prst="rect">
            <a:avLst/>
          </a:prstGeom>
          <a:noFill/>
        </p:spPr>
        <p:txBody>
          <a:bodyPr wrap="square" rtlCol="0">
            <a:spAutoFit/>
          </a:bodyPr>
          <a:lstStyle>
            <a:defPPr marR="0" lvl="0" algn="l" rtl="0">
              <a:lnSpc>
                <a:spcPct val="100000"/>
              </a:lnSpc>
              <a:spcBef>
                <a:spcPts val="0"/>
              </a:spcBef>
              <a:spcAft>
                <a:spcPts val="0"/>
              </a:spcAft>
              <a:defRPr/>
            </a:defPPr>
            <a:lvl1pPr marL="0" indent="0">
              <a:lnSpc>
                <a:spcPts val="2080"/>
              </a:lnSpc>
              <a:spcBef>
                <a:spcPts val="300"/>
              </a:spcBef>
              <a:buClr>
                <a:srgbClr val="ED6B00"/>
              </a:buClr>
              <a:buFont typeface="Arial" panose="020B0604020202020204" pitchFamily="34" charset="0"/>
              <a:buNone/>
              <a:defRPr sz="1800">
                <a:solidFill>
                  <a:srgbClr val="ED7D31"/>
                </a:solidFill>
                <a:latin typeface="Calibri"/>
                <a:cs typeface="Calibri"/>
              </a:defRPr>
            </a:lvl1pPr>
          </a:lstStyle>
          <a:p>
            <a:r>
              <a:rPr lang="es-ES" dirty="0"/>
              <a:t>El trabajador también tiene una obligación básica y primordial, que es la de prestar sus servicios personales al empleador, pero  esta no es la única obligación que se genera para el trabajador, ya que existen las siguientes:</a:t>
            </a:r>
          </a:p>
          <a:p>
            <a:endParaRPr lang="es-ES" dirty="0"/>
          </a:p>
          <a:p>
            <a:pPr marL="285750" indent="-285750">
              <a:buFont typeface="Arial" panose="020B0604020202020204" pitchFamily="34" charset="0"/>
              <a:buChar char="•"/>
            </a:pPr>
            <a:r>
              <a:rPr lang="es-ES" dirty="0"/>
              <a:t>Deber de obediencia.</a:t>
            </a:r>
          </a:p>
          <a:p>
            <a:pPr marL="285750" indent="-285750">
              <a:buFont typeface="Arial" panose="020B0604020202020204" pitchFamily="34" charset="0"/>
              <a:buChar char="•"/>
            </a:pPr>
            <a:r>
              <a:rPr lang="es-ES" dirty="0"/>
              <a:t>Diligencia y colaboración.</a:t>
            </a:r>
          </a:p>
          <a:p>
            <a:pPr marL="285750" indent="-285750">
              <a:buFont typeface="Arial" panose="020B0604020202020204" pitchFamily="34" charset="0"/>
              <a:buChar char="•"/>
            </a:pPr>
            <a:r>
              <a:rPr lang="es-ES" dirty="0"/>
              <a:t>Fidelidad.</a:t>
            </a:r>
          </a:p>
          <a:p>
            <a:pPr marL="285750" indent="-285750">
              <a:buFont typeface="Arial" panose="020B0604020202020204" pitchFamily="34" charset="0"/>
              <a:buChar char="•"/>
            </a:pPr>
            <a:r>
              <a:rPr lang="es-ES" dirty="0"/>
              <a:t>Lealtad.</a:t>
            </a:r>
          </a:p>
          <a:p>
            <a:pPr marL="285750" indent="-285750">
              <a:buFont typeface="Arial" panose="020B0604020202020204" pitchFamily="34" charset="0"/>
              <a:buChar char="•"/>
            </a:pPr>
            <a:r>
              <a:rPr lang="es-ES" dirty="0"/>
              <a:t>Secreto profesional.</a:t>
            </a:r>
            <a:endParaRPr lang="es-CL" dirty="0"/>
          </a:p>
        </p:txBody>
      </p:sp>
    </p:spTree>
    <p:extLst>
      <p:ext uri="{BB962C8B-B14F-4D97-AF65-F5344CB8AC3E}">
        <p14:creationId xmlns:p14="http://schemas.microsoft.com/office/powerpoint/2010/main" val="12353319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799403" y="2262410"/>
            <a:ext cx="6121456" cy="563638"/>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¿Por qué razones se puede modificar un contrato de trabajo?</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13</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6713909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200"/>
            <a:ext cx="8700671" cy="2352704"/>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15" name="CuadroTexto 14">
            <a:extLst>
              <a:ext uri="{FF2B5EF4-FFF2-40B4-BE49-F238E27FC236}">
                <a16:creationId xmlns:a16="http://schemas.microsoft.com/office/drawing/2014/main" id="{C524F19B-19CE-D640-8483-2D4336631ACC}"/>
              </a:ext>
            </a:extLst>
          </p:cNvPr>
          <p:cNvSpPr txBox="1"/>
          <p:nvPr/>
        </p:nvSpPr>
        <p:spPr>
          <a:xfrm>
            <a:off x="831496" y="1843079"/>
            <a:ext cx="7786255" cy="2169825"/>
          </a:xfrm>
          <a:prstGeom prst="rect">
            <a:avLst/>
          </a:prstGeom>
          <a:noFill/>
        </p:spPr>
        <p:txBody>
          <a:bodyPr wrap="square" rtlCol="0">
            <a:spAutoFit/>
          </a:bodyPr>
          <a:lstStyle>
            <a:defPPr marR="0" lvl="0" algn="l" rtl="0">
              <a:lnSpc>
                <a:spcPct val="100000"/>
              </a:lnSpc>
              <a:spcBef>
                <a:spcPts val="0"/>
              </a:spcBef>
              <a:spcAft>
                <a:spcPts val="0"/>
              </a:spcAft>
              <a:defRPr/>
            </a:defPPr>
            <a:lvl1pPr marL="0" indent="0">
              <a:lnSpc>
                <a:spcPts val="2080"/>
              </a:lnSpc>
              <a:spcBef>
                <a:spcPts val="300"/>
              </a:spcBef>
              <a:buClr>
                <a:srgbClr val="ED6B00"/>
              </a:buClr>
              <a:buFont typeface="Arial" panose="020B0604020202020204" pitchFamily="34" charset="0"/>
              <a:buNone/>
              <a:defRPr sz="1800">
                <a:solidFill>
                  <a:srgbClr val="ED7D31"/>
                </a:solidFill>
                <a:latin typeface="Calibri"/>
                <a:cs typeface="Calibri"/>
              </a:defRPr>
            </a:lvl1pPr>
          </a:lstStyle>
          <a:p>
            <a:r>
              <a:rPr lang="es-ES" dirty="0"/>
              <a:t>Estas modificaciones del contrato de trabajo se pueden realizar por a lo menos alguno de los siguientes  procedimientos que a continuación se señalan: </a:t>
            </a:r>
          </a:p>
          <a:p>
            <a:endParaRPr lang="es-ES" dirty="0"/>
          </a:p>
          <a:p>
            <a:r>
              <a:rPr lang="es-ES" dirty="0"/>
              <a:t>1. Por cambio en la legislación vigente; </a:t>
            </a:r>
          </a:p>
          <a:p>
            <a:r>
              <a:rPr lang="es-ES" dirty="0"/>
              <a:t>2. Por acuerdo entre las partes; y</a:t>
            </a:r>
          </a:p>
          <a:p>
            <a:r>
              <a:rPr lang="es-ES" dirty="0"/>
              <a:t>3. Modificación unilateral por el empleador.</a:t>
            </a:r>
          </a:p>
          <a:p>
            <a:endParaRPr lang="es-CL" dirty="0"/>
          </a:p>
        </p:txBody>
      </p:sp>
    </p:spTree>
    <p:extLst>
      <p:ext uri="{BB962C8B-B14F-4D97-AF65-F5344CB8AC3E}">
        <p14:creationId xmlns:p14="http://schemas.microsoft.com/office/powerpoint/2010/main" val="31244555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799403" y="2262410"/>
            <a:ext cx="6121456" cy="563638"/>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¿Qué es el lus Variandi?</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14</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5982257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200"/>
            <a:ext cx="8700671" cy="2775896"/>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16" name="CuadroTexto 15">
            <a:extLst>
              <a:ext uri="{FF2B5EF4-FFF2-40B4-BE49-F238E27FC236}">
                <a16:creationId xmlns:a16="http://schemas.microsoft.com/office/drawing/2014/main" id="{4E253B67-ED2D-3749-A8DB-2D64B860363E}"/>
              </a:ext>
            </a:extLst>
          </p:cNvPr>
          <p:cNvSpPr txBox="1"/>
          <p:nvPr/>
        </p:nvSpPr>
        <p:spPr>
          <a:xfrm>
            <a:off x="831496" y="1843078"/>
            <a:ext cx="7342909" cy="2593018"/>
          </a:xfrm>
          <a:prstGeom prst="rect">
            <a:avLst/>
          </a:prstGeom>
          <a:noFill/>
        </p:spPr>
        <p:txBody>
          <a:bodyPr wrap="square" rtlCol="0">
            <a:spAutoFit/>
          </a:bodyPr>
          <a:lstStyle>
            <a:defPPr marR="0" lvl="0" algn="l" rtl="0">
              <a:lnSpc>
                <a:spcPct val="100000"/>
              </a:lnSpc>
              <a:spcBef>
                <a:spcPts val="0"/>
              </a:spcBef>
              <a:spcAft>
                <a:spcPts val="0"/>
              </a:spcAft>
              <a:defRPr/>
            </a:defPPr>
            <a:lvl1pPr marL="0" indent="0">
              <a:lnSpc>
                <a:spcPts val="2080"/>
              </a:lnSpc>
              <a:spcBef>
                <a:spcPts val="300"/>
              </a:spcBef>
              <a:buClr>
                <a:srgbClr val="ED6B00"/>
              </a:buClr>
              <a:buFont typeface="Arial" panose="020B0604020202020204" pitchFamily="34" charset="0"/>
              <a:buNone/>
              <a:defRPr sz="1800">
                <a:solidFill>
                  <a:srgbClr val="ED7D31"/>
                </a:solidFill>
                <a:latin typeface="Calibri"/>
                <a:cs typeface="Calibri"/>
              </a:defRPr>
            </a:lvl1pPr>
          </a:lstStyle>
          <a:p>
            <a:pPr marL="285750" indent="-285750">
              <a:buFont typeface="Arial" panose="020B0604020202020204" pitchFamily="34" charset="0"/>
              <a:buChar char="•"/>
            </a:pPr>
            <a:r>
              <a:rPr lang="es-ES" dirty="0"/>
              <a:t>Es la facultad que tiene el empleador o patrón de alterar unilateralmente condiciones no esenciales del contrato individual de trabajo.</a:t>
            </a:r>
          </a:p>
          <a:p>
            <a:pPr marL="285750" indent="-285750">
              <a:buFont typeface="Arial" panose="020B0604020202020204" pitchFamily="34" charset="0"/>
              <a:buChar char="•"/>
            </a:pPr>
            <a:r>
              <a:rPr lang="es-ES" dirty="0"/>
              <a:t>El </a:t>
            </a:r>
            <a:r>
              <a:rPr lang="es-ES" dirty="0" err="1"/>
              <a:t>ius</a:t>
            </a:r>
            <a:r>
              <a:rPr lang="es-ES" dirty="0"/>
              <a:t> </a:t>
            </a:r>
            <a:r>
              <a:rPr lang="es-ES" dirty="0" err="1"/>
              <a:t>variandi</a:t>
            </a:r>
            <a:r>
              <a:rPr lang="es-ES" dirty="0"/>
              <a:t> consiste en la facultad que tiene el empleador, derivada de su potestad o poder de dirección, para alterar unilateralmente los límites de la prestación de trabajo, agregando que es una atribución que rompe la </a:t>
            </a:r>
            <a:r>
              <a:rPr lang="es-ES" dirty="0" err="1"/>
              <a:t>consensualidad</a:t>
            </a:r>
            <a:r>
              <a:rPr lang="es-ES" dirty="0"/>
              <a:t> del contrato de trabajo, al permitir al empleador, modificar bajo las modalidades previstas por el legislador, las condiciones acordadas por ambos contratantes. </a:t>
            </a:r>
          </a:p>
          <a:p>
            <a:pPr marL="285750" indent="-285750">
              <a:buFont typeface="Arial" panose="020B0604020202020204" pitchFamily="34" charset="0"/>
              <a:buChar char="•"/>
            </a:pPr>
            <a:endParaRPr lang="es-CL" dirty="0"/>
          </a:p>
        </p:txBody>
      </p:sp>
    </p:spTree>
    <p:extLst>
      <p:ext uri="{BB962C8B-B14F-4D97-AF65-F5344CB8AC3E}">
        <p14:creationId xmlns:p14="http://schemas.microsoft.com/office/powerpoint/2010/main" val="3234792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grpSp>
        <p:nvGrpSpPr>
          <p:cNvPr id="132" name="Google Shape;132;p3"/>
          <p:cNvGrpSpPr/>
          <p:nvPr/>
        </p:nvGrpSpPr>
        <p:grpSpPr>
          <a:xfrm>
            <a:off x="7197773" y="6013441"/>
            <a:ext cx="2141618" cy="1111198"/>
            <a:chOff x="6181774" y="4883711"/>
            <a:chExt cx="2141618" cy="1111198"/>
          </a:xfrm>
        </p:grpSpPr>
        <p:sp>
          <p:nvSpPr>
            <p:cNvPr id="133" name="Google Shape;133;p3">
              <a:hlinkClick r:id="" action="ppaction://hlinkshowjump?jump=firstslide"/>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4" name="Google Shape;134;p3"/>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453534" y="1660206"/>
            <a:ext cx="8653629" cy="1982877"/>
          </a:xfrm>
          <a:prstGeom prst="roundRect">
            <a:avLst>
              <a:gd name="adj" fmla="val 934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2" name="CuadroTexto 1">
            <a:extLst>
              <a:ext uri="{FF2B5EF4-FFF2-40B4-BE49-F238E27FC236}">
                <a16:creationId xmlns:a16="http://schemas.microsoft.com/office/drawing/2014/main" id="{252648BC-D3FD-2343-B94C-4F4D1D5467EE}"/>
              </a:ext>
            </a:extLst>
          </p:cNvPr>
          <p:cNvSpPr txBox="1"/>
          <p:nvPr/>
        </p:nvSpPr>
        <p:spPr>
          <a:xfrm>
            <a:off x="698874" y="2083180"/>
            <a:ext cx="7711755" cy="1092607"/>
          </a:xfrm>
          <a:prstGeom prst="rect">
            <a:avLst/>
          </a:prstGeom>
          <a:noFill/>
        </p:spPr>
        <p:txBody>
          <a:bodyPr wrap="square" rtlCol="0">
            <a:spAutoFit/>
          </a:bodyPr>
          <a:lstStyle>
            <a:defPPr marR="0" lvl="0" algn="l" rtl="0">
              <a:lnSpc>
                <a:spcPct val="100000"/>
              </a:lnSpc>
              <a:spcBef>
                <a:spcPts val="0"/>
              </a:spcBef>
              <a:spcAft>
                <a:spcPts val="0"/>
              </a:spcAft>
            </a:defPPr>
            <a:lvl1pPr>
              <a:lnSpc>
                <a:spcPts val="2080"/>
              </a:lnSpc>
              <a:spcBef>
                <a:spcPts val="300"/>
              </a:spcBef>
              <a:defRPr sz="1800">
                <a:solidFill>
                  <a:srgbClr val="ED7D31"/>
                </a:solidFill>
                <a:latin typeface="Calibri"/>
                <a:cs typeface="Calibri"/>
              </a:defRPr>
            </a:lvl1pPr>
          </a:lstStyle>
          <a:p>
            <a:r>
              <a:rPr lang="es-ES" dirty="0"/>
              <a:t>El contrato de trabajo es un acuerdo entre un trabajador que se compromete a prestar servicios bajo la dependencia de un empleador, a cambio de una remuneración.</a:t>
            </a:r>
            <a:endParaRPr lang="es-CL"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799403" y="2262410"/>
            <a:ext cx="6121456" cy="563638"/>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¿Qué son las cláusulas tácitas?</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15</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7270182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200"/>
            <a:ext cx="8700671" cy="1967981"/>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15" name="CuadroTexto 14">
            <a:extLst>
              <a:ext uri="{FF2B5EF4-FFF2-40B4-BE49-F238E27FC236}">
                <a16:creationId xmlns:a16="http://schemas.microsoft.com/office/drawing/2014/main" id="{194D3E4F-1CB8-1F43-9057-947F43A95090}"/>
              </a:ext>
            </a:extLst>
          </p:cNvPr>
          <p:cNvSpPr txBox="1"/>
          <p:nvPr/>
        </p:nvSpPr>
        <p:spPr>
          <a:xfrm>
            <a:off x="837331" y="1843077"/>
            <a:ext cx="7883236" cy="1785104"/>
          </a:xfrm>
          <a:prstGeom prst="rect">
            <a:avLst/>
          </a:prstGeom>
          <a:noFill/>
        </p:spPr>
        <p:txBody>
          <a:bodyPr wrap="square" rtlCol="0">
            <a:spAutoFit/>
          </a:bodyPr>
          <a:lstStyle>
            <a:defPPr marR="0" lvl="0" algn="l" rtl="0">
              <a:lnSpc>
                <a:spcPct val="100000"/>
              </a:lnSpc>
              <a:spcBef>
                <a:spcPts val="0"/>
              </a:spcBef>
              <a:spcAft>
                <a:spcPts val="0"/>
              </a:spcAft>
              <a:defRPr/>
            </a:defPPr>
            <a:lvl1pPr marL="285750" indent="-285750">
              <a:lnSpc>
                <a:spcPts val="2080"/>
              </a:lnSpc>
              <a:spcBef>
                <a:spcPts val="300"/>
              </a:spcBef>
              <a:buClr>
                <a:srgbClr val="ED6B00"/>
              </a:buClr>
              <a:buFont typeface="Arial" panose="020B0604020202020204" pitchFamily="34" charset="0"/>
              <a:buChar char="•"/>
              <a:defRPr sz="1800">
                <a:solidFill>
                  <a:srgbClr val="ED7D31"/>
                </a:solidFill>
                <a:latin typeface="Calibri"/>
                <a:cs typeface="Calibri"/>
              </a:defRPr>
            </a:lvl1pPr>
          </a:lstStyle>
          <a:p>
            <a:pPr marL="0" indent="0">
              <a:buNone/>
            </a:pPr>
            <a:r>
              <a:rPr lang="es-ES" dirty="0"/>
              <a:t>Esto ocurre cuando en un contrato las partes reiteradamente en el tiempo, han establecido y dado cumplimiento a obligaciones no consignadas de manera expresa, es decir, cuando se configuran situaciones no contempladas originalmente, estamos frente a una cláusula tácita.</a:t>
            </a:r>
          </a:p>
          <a:p>
            <a:pPr marL="0" indent="0">
              <a:buNone/>
            </a:pPr>
            <a:r>
              <a:rPr lang="es-ES" dirty="0"/>
              <a:t>Esta reiteración debe ser mayor a 3 periodos. </a:t>
            </a:r>
          </a:p>
          <a:p>
            <a:pPr marL="0" indent="0">
              <a:buNone/>
            </a:pPr>
            <a:endParaRPr lang="es-CL" dirty="0"/>
          </a:p>
        </p:txBody>
      </p:sp>
    </p:spTree>
    <p:extLst>
      <p:ext uri="{BB962C8B-B14F-4D97-AF65-F5344CB8AC3E}">
        <p14:creationId xmlns:p14="http://schemas.microsoft.com/office/powerpoint/2010/main" val="35698728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631178" y="2262410"/>
            <a:ext cx="6457906" cy="563638"/>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¿Qué sucede si el empleador no modifica o actualiza los contratos a lo menos una vez al año?</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16</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3931914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199"/>
            <a:ext cx="8700671" cy="1390899"/>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16" name="CuadroTexto 15">
            <a:extLst>
              <a:ext uri="{FF2B5EF4-FFF2-40B4-BE49-F238E27FC236}">
                <a16:creationId xmlns:a16="http://schemas.microsoft.com/office/drawing/2014/main" id="{9D4759DB-1602-584D-89B3-DA161E7389D1}"/>
              </a:ext>
            </a:extLst>
          </p:cNvPr>
          <p:cNvSpPr txBox="1"/>
          <p:nvPr/>
        </p:nvSpPr>
        <p:spPr>
          <a:xfrm>
            <a:off x="837331" y="1843076"/>
            <a:ext cx="7786255" cy="1208023"/>
          </a:xfrm>
          <a:prstGeom prst="rect">
            <a:avLst/>
          </a:prstGeom>
          <a:noFill/>
        </p:spPr>
        <p:txBody>
          <a:bodyPr wrap="square" rtlCol="0">
            <a:spAutoFit/>
          </a:bodyPr>
          <a:lstStyle>
            <a:defPPr marR="0" lvl="0" algn="l" rtl="0">
              <a:lnSpc>
                <a:spcPct val="100000"/>
              </a:lnSpc>
              <a:spcBef>
                <a:spcPts val="0"/>
              </a:spcBef>
              <a:spcAft>
                <a:spcPts val="0"/>
              </a:spcAft>
              <a:defRPr/>
            </a:defPPr>
            <a:lvl1pPr marL="0" indent="0">
              <a:lnSpc>
                <a:spcPts val="2080"/>
              </a:lnSpc>
              <a:spcBef>
                <a:spcPts val="300"/>
              </a:spcBef>
              <a:buClr>
                <a:srgbClr val="ED6B00"/>
              </a:buClr>
              <a:buFont typeface="Arial" panose="020B0604020202020204" pitchFamily="34" charset="0"/>
              <a:buNone/>
              <a:defRPr sz="1800">
                <a:solidFill>
                  <a:srgbClr val="ED7D31"/>
                </a:solidFill>
                <a:latin typeface="Calibri"/>
                <a:cs typeface="Calibri"/>
              </a:defRPr>
            </a:lvl1pPr>
          </a:lstStyle>
          <a:p>
            <a:r>
              <a:rPr lang="es-ES" dirty="0"/>
              <a:t>El empleador cae en una infracción laboral que es aplicada por la dirección del trabajo, y es en UTM por cada trabajador que no tenga actualizado su Contrato de Trabajo.</a:t>
            </a:r>
            <a:endParaRPr lang="es-CL" dirty="0"/>
          </a:p>
          <a:p>
            <a:endParaRPr lang="es-CL" dirty="0"/>
          </a:p>
        </p:txBody>
      </p:sp>
    </p:spTree>
    <p:extLst>
      <p:ext uri="{BB962C8B-B14F-4D97-AF65-F5344CB8AC3E}">
        <p14:creationId xmlns:p14="http://schemas.microsoft.com/office/powerpoint/2010/main" val="21648930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785522" y="2262410"/>
            <a:ext cx="6149218" cy="563638"/>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¿En la empresa privada se puede hacer contratos a honorarios?</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17</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259702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198"/>
            <a:ext cx="8700671" cy="2922366"/>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2" name="CuadroTexto 1">
            <a:extLst>
              <a:ext uri="{FF2B5EF4-FFF2-40B4-BE49-F238E27FC236}">
                <a16:creationId xmlns:a16="http://schemas.microsoft.com/office/drawing/2014/main" id="{E3720480-2852-D545-9EA0-39BC972AC998}"/>
              </a:ext>
            </a:extLst>
          </p:cNvPr>
          <p:cNvSpPr txBox="1"/>
          <p:nvPr/>
        </p:nvSpPr>
        <p:spPr>
          <a:xfrm>
            <a:off x="775855" y="1835659"/>
            <a:ext cx="7897091" cy="2746906"/>
          </a:xfrm>
          <a:prstGeom prst="rect">
            <a:avLst/>
          </a:prstGeom>
          <a:noFill/>
        </p:spPr>
        <p:txBody>
          <a:bodyPr wrap="square" rtlCol="0">
            <a:spAutoFit/>
          </a:bodyPr>
          <a:lstStyle>
            <a:defPPr marR="0" lvl="0" algn="l" rtl="0">
              <a:lnSpc>
                <a:spcPct val="100000"/>
              </a:lnSpc>
              <a:spcBef>
                <a:spcPts val="0"/>
              </a:spcBef>
              <a:spcAft>
                <a:spcPts val="0"/>
              </a:spcAft>
              <a:defRPr/>
            </a:defPPr>
            <a:lvl1pPr marL="0" indent="0">
              <a:lnSpc>
                <a:spcPts val="2080"/>
              </a:lnSpc>
              <a:spcBef>
                <a:spcPts val="300"/>
              </a:spcBef>
              <a:buClr>
                <a:srgbClr val="ED6B00"/>
              </a:buClr>
              <a:buFont typeface="Arial" panose="020B0604020202020204" pitchFamily="34" charset="0"/>
              <a:buNone/>
              <a:defRPr sz="1800">
                <a:solidFill>
                  <a:srgbClr val="ED7D31"/>
                </a:solidFill>
                <a:latin typeface="Calibri"/>
                <a:cs typeface="Calibri"/>
              </a:defRPr>
            </a:lvl1pPr>
          </a:lstStyle>
          <a:p>
            <a:r>
              <a:rPr lang="es-ES" dirty="0"/>
              <a:t>No, debido a que si ocurren a lo menos estas tres situaciones, son estipulaciones esenciales para un Contrato:</a:t>
            </a:r>
          </a:p>
          <a:p>
            <a:pPr marL="285750" indent="-285750">
              <a:buFont typeface="Arial" panose="020B0604020202020204" pitchFamily="34" charset="0"/>
              <a:buChar char="•"/>
            </a:pPr>
            <a:r>
              <a:rPr lang="es-ES" dirty="0"/>
              <a:t>Se trate de una prestación de servicios personales.</a:t>
            </a:r>
          </a:p>
          <a:p>
            <a:pPr marL="285750" indent="-285750">
              <a:buFont typeface="Arial" panose="020B0604020202020204" pitchFamily="34" charset="0"/>
              <a:buChar char="•"/>
            </a:pPr>
            <a:r>
              <a:rPr lang="es-ES" dirty="0"/>
              <a:t>Se reciba una remuneración por dicha prestación. </a:t>
            </a:r>
          </a:p>
          <a:p>
            <a:pPr marL="285750" indent="-285750">
              <a:buFont typeface="Arial" panose="020B0604020202020204" pitchFamily="34" charset="0"/>
              <a:buChar char="•"/>
            </a:pPr>
            <a:r>
              <a:rPr lang="es-ES" dirty="0"/>
              <a:t>Ejecute los servicios bajo dependencia o subordinación.</a:t>
            </a:r>
          </a:p>
          <a:p>
            <a:endParaRPr lang="es-ES" dirty="0"/>
          </a:p>
          <a:p>
            <a:r>
              <a:rPr lang="es-ES" dirty="0"/>
              <a:t>Los honorarios son exclusivamente para prestaciones de servicios, esporádico y sin subordinación ni dependencia.</a:t>
            </a:r>
          </a:p>
          <a:p>
            <a:endParaRPr lang="es-CL" dirty="0"/>
          </a:p>
        </p:txBody>
      </p:sp>
    </p:spTree>
    <p:extLst>
      <p:ext uri="{BB962C8B-B14F-4D97-AF65-F5344CB8AC3E}">
        <p14:creationId xmlns:p14="http://schemas.microsoft.com/office/powerpoint/2010/main" val="1958121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2407019" y="2262410"/>
            <a:ext cx="4906223" cy="563638"/>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¿Se puede discriminar para contratar a alguna persona?</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18</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7689006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198"/>
            <a:ext cx="8700671" cy="2738461"/>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15" name="CuadroTexto 14">
            <a:extLst>
              <a:ext uri="{FF2B5EF4-FFF2-40B4-BE49-F238E27FC236}">
                <a16:creationId xmlns:a16="http://schemas.microsoft.com/office/drawing/2014/main" id="{AE35AD48-CFDB-614F-9283-3F7FD03BD275}"/>
              </a:ext>
            </a:extLst>
          </p:cNvPr>
          <p:cNvSpPr txBox="1"/>
          <p:nvPr/>
        </p:nvSpPr>
        <p:spPr>
          <a:xfrm>
            <a:off x="775855" y="1844114"/>
            <a:ext cx="7550727" cy="2554545"/>
          </a:xfrm>
          <a:prstGeom prst="rect">
            <a:avLst/>
          </a:prstGeom>
          <a:noFill/>
        </p:spPr>
        <p:txBody>
          <a:bodyPr wrap="square" rtlCol="0">
            <a:spAutoFit/>
          </a:bodyPr>
          <a:lstStyle>
            <a:defPPr marR="0" lvl="0" algn="l" rtl="0">
              <a:lnSpc>
                <a:spcPct val="100000"/>
              </a:lnSpc>
              <a:spcBef>
                <a:spcPts val="0"/>
              </a:spcBef>
              <a:spcAft>
                <a:spcPts val="0"/>
              </a:spcAft>
              <a:defRPr/>
            </a:defPPr>
            <a:lvl1pPr marL="0" indent="0">
              <a:lnSpc>
                <a:spcPts val="2080"/>
              </a:lnSpc>
              <a:spcBef>
                <a:spcPts val="300"/>
              </a:spcBef>
              <a:buClr>
                <a:srgbClr val="ED6B00"/>
              </a:buClr>
              <a:buFont typeface="Arial" panose="020B0604020202020204" pitchFamily="34" charset="0"/>
              <a:buNone/>
              <a:defRPr sz="1800">
                <a:solidFill>
                  <a:srgbClr val="ED7D31"/>
                </a:solidFill>
                <a:latin typeface="Calibri"/>
                <a:cs typeface="Calibri"/>
              </a:defRPr>
            </a:lvl1pPr>
          </a:lstStyle>
          <a:p>
            <a:r>
              <a:rPr lang="es-ES" dirty="0"/>
              <a:t>Los actos de discriminación son las distinciones, exclusiones o preferencias basadas en motivos de raza, color, sexo, maternidad, lactancia materna, amamantamiento, edad, estado civil, sindicación, religión, opinión política, nacionalidad, ascendencia nacional, situación socioeconómica, idioma, creencias, participación en organizaciones gremiales, orientación sexual, identidad de género, filiación, apariencia personal, enfermedad o discapacidad u origen social, que tengan por objeto anular o alterar la igualdad de oportunidades o de trato en el empleo y la ocupación.</a:t>
            </a:r>
            <a:endParaRPr lang="es-CL" dirty="0"/>
          </a:p>
          <a:p>
            <a:endParaRPr lang="es-CL" dirty="0"/>
          </a:p>
        </p:txBody>
      </p:sp>
    </p:spTree>
    <p:extLst>
      <p:ext uri="{BB962C8B-B14F-4D97-AF65-F5344CB8AC3E}">
        <p14:creationId xmlns:p14="http://schemas.microsoft.com/office/powerpoint/2010/main" val="26045430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2407019" y="2262410"/>
            <a:ext cx="4906223" cy="563638"/>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¿En un contrato de trabajo puede existir más de una función o cargo?</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19</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2240148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198"/>
            <a:ext cx="8700671" cy="1391938"/>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16" name="CuadroTexto 15">
            <a:extLst>
              <a:ext uri="{FF2B5EF4-FFF2-40B4-BE49-F238E27FC236}">
                <a16:creationId xmlns:a16="http://schemas.microsoft.com/office/drawing/2014/main" id="{2EBFA1F3-F517-8C48-8D9D-9569EE77D88C}"/>
              </a:ext>
            </a:extLst>
          </p:cNvPr>
          <p:cNvSpPr txBox="1"/>
          <p:nvPr/>
        </p:nvSpPr>
        <p:spPr>
          <a:xfrm>
            <a:off x="775855" y="1844113"/>
            <a:ext cx="7869382" cy="1208023"/>
          </a:xfrm>
          <a:prstGeom prst="rect">
            <a:avLst/>
          </a:prstGeom>
          <a:noFill/>
        </p:spPr>
        <p:txBody>
          <a:bodyPr wrap="square" rtlCol="0">
            <a:spAutoFit/>
          </a:bodyPr>
          <a:lstStyle>
            <a:defPPr marR="0" lvl="0" algn="l" rtl="0">
              <a:lnSpc>
                <a:spcPct val="100000"/>
              </a:lnSpc>
              <a:spcBef>
                <a:spcPts val="0"/>
              </a:spcBef>
              <a:spcAft>
                <a:spcPts val="0"/>
              </a:spcAft>
              <a:defRPr/>
            </a:defPPr>
            <a:lvl1pPr marL="0" indent="0">
              <a:lnSpc>
                <a:spcPts val="2080"/>
              </a:lnSpc>
              <a:spcBef>
                <a:spcPts val="300"/>
              </a:spcBef>
              <a:buClr>
                <a:srgbClr val="ED6B00"/>
              </a:buClr>
              <a:buFont typeface="Arial" panose="020B0604020202020204" pitchFamily="34" charset="0"/>
              <a:buNone/>
              <a:defRPr sz="1800">
                <a:solidFill>
                  <a:srgbClr val="ED7D31"/>
                </a:solidFill>
                <a:latin typeface="Calibri"/>
                <a:cs typeface="Calibri"/>
              </a:defRPr>
            </a:lvl1pPr>
          </a:lstStyle>
          <a:p>
            <a:r>
              <a:rPr lang="es-ES" dirty="0"/>
              <a:t>El contrato de trabajo es </a:t>
            </a:r>
            <a:r>
              <a:rPr lang="es-ES" dirty="0" err="1"/>
              <a:t>polifuncional</a:t>
            </a:r>
            <a:r>
              <a:rPr lang="es-ES" dirty="0"/>
              <a:t> , es decir que se puede establecer hasta tres funciones o cargos, pero deben estar expresamente y detalladamente en el contrato.</a:t>
            </a:r>
            <a:endParaRPr lang="es-CL" dirty="0"/>
          </a:p>
          <a:p>
            <a:endParaRPr lang="es-CL" dirty="0"/>
          </a:p>
        </p:txBody>
      </p:sp>
    </p:spTree>
    <p:extLst>
      <p:ext uri="{BB962C8B-B14F-4D97-AF65-F5344CB8AC3E}">
        <p14:creationId xmlns:p14="http://schemas.microsoft.com/office/powerpoint/2010/main" val="3034072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334894" y="2334525"/>
            <a:ext cx="7050474" cy="319501"/>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¿Qué ley regula las relaciones laborales para las empresas privadas?</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2</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3832840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2407019" y="2262410"/>
            <a:ext cx="4906223" cy="563638"/>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¿Las empresas públicas también se rigen por el código del trabajo?</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a:t>
            </a:r>
            <a:r>
              <a:rPr lang="es-ES" sz="1800" b="1" dirty="0">
                <a:latin typeface="Calibri"/>
                <a:ea typeface="Calibri"/>
                <a:cs typeface="Calibri"/>
                <a:sym typeface="Calibri"/>
              </a:rPr>
              <a:t>20</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5441204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14" name="Google Shape;115;p2">
            <a:extLst>
              <a:ext uri="{FF2B5EF4-FFF2-40B4-BE49-F238E27FC236}">
                <a16:creationId xmlns:a16="http://schemas.microsoft.com/office/drawing/2014/main" id="{6CB45E8A-3F23-BD46-880B-2A994BD542AB}"/>
              </a:ext>
            </a:extLst>
          </p:cNvPr>
          <p:cNvSpPr/>
          <p:nvPr/>
        </p:nvSpPr>
        <p:spPr>
          <a:xfrm rot="10800000" flipH="1">
            <a:off x="566057" y="1660198"/>
            <a:ext cx="8700671" cy="1122633"/>
          </a:xfrm>
          <a:prstGeom prst="roundRect">
            <a:avLst>
              <a:gd name="adj" fmla="val 3982"/>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nvGrpSpPr>
          <p:cNvPr id="10" name="Google Shape;132;p3">
            <a:extLst>
              <a:ext uri="{FF2B5EF4-FFF2-40B4-BE49-F238E27FC236}">
                <a16:creationId xmlns:a16="http://schemas.microsoft.com/office/drawing/2014/main" id="{F12E8437-CBF0-2D46-8F13-D2A970E428A9}"/>
              </a:ext>
            </a:extLst>
          </p:cNvPr>
          <p:cNvGrpSpPr/>
          <p:nvPr/>
        </p:nvGrpSpPr>
        <p:grpSpPr>
          <a:xfrm>
            <a:off x="7197773" y="6013441"/>
            <a:ext cx="2141618" cy="1111198"/>
            <a:chOff x="6181774" y="4883711"/>
            <a:chExt cx="2141618" cy="1111198"/>
          </a:xfrm>
        </p:grpSpPr>
        <p:sp>
          <p:nvSpPr>
            <p:cNvPr id="11" name="Google Shape;133;p3">
              <a:hlinkClick r:id="" action="ppaction://hlinkshowjump?jump=firstslide"/>
              <a:extLst>
                <a:ext uri="{FF2B5EF4-FFF2-40B4-BE49-F238E27FC236}">
                  <a16:creationId xmlns:a16="http://schemas.microsoft.com/office/drawing/2014/main" id="{39AF7AE6-E0BA-7F40-B272-C61C6860162F}"/>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3" name="Google Shape;134;p3">
              <a:extLst>
                <a:ext uri="{FF2B5EF4-FFF2-40B4-BE49-F238E27FC236}">
                  <a16:creationId xmlns:a16="http://schemas.microsoft.com/office/drawing/2014/main" id="{E920C2DC-65E3-F643-89F9-544AEAFD10D5}"/>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
        <p:nvSpPr>
          <p:cNvPr id="15" name="CuadroTexto 14">
            <a:extLst>
              <a:ext uri="{FF2B5EF4-FFF2-40B4-BE49-F238E27FC236}">
                <a16:creationId xmlns:a16="http://schemas.microsoft.com/office/drawing/2014/main" id="{9008B6B1-24E7-794B-96A5-58A269E113DF}"/>
              </a:ext>
            </a:extLst>
          </p:cNvPr>
          <p:cNvSpPr txBox="1"/>
          <p:nvPr/>
        </p:nvSpPr>
        <p:spPr>
          <a:xfrm>
            <a:off x="775855" y="1844112"/>
            <a:ext cx="7730836" cy="938719"/>
          </a:xfrm>
          <a:prstGeom prst="rect">
            <a:avLst/>
          </a:prstGeom>
          <a:noFill/>
        </p:spPr>
        <p:txBody>
          <a:bodyPr wrap="square" rtlCol="0">
            <a:spAutoFit/>
          </a:bodyPr>
          <a:lstStyle>
            <a:defPPr marR="0" lvl="0" algn="l" rtl="0">
              <a:lnSpc>
                <a:spcPct val="100000"/>
              </a:lnSpc>
              <a:spcBef>
                <a:spcPts val="0"/>
              </a:spcBef>
              <a:spcAft>
                <a:spcPts val="0"/>
              </a:spcAft>
              <a:defRPr/>
            </a:defPPr>
            <a:lvl1pPr marL="0" indent="0">
              <a:lnSpc>
                <a:spcPts val="2080"/>
              </a:lnSpc>
              <a:spcBef>
                <a:spcPts val="300"/>
              </a:spcBef>
              <a:buClr>
                <a:srgbClr val="ED6B00"/>
              </a:buClr>
              <a:buFont typeface="Arial" panose="020B0604020202020204" pitchFamily="34" charset="0"/>
              <a:buNone/>
              <a:defRPr sz="1800">
                <a:solidFill>
                  <a:srgbClr val="ED7D31"/>
                </a:solidFill>
                <a:latin typeface="Calibri"/>
                <a:cs typeface="Calibri"/>
              </a:defRPr>
            </a:lvl1pPr>
          </a:lstStyle>
          <a:p>
            <a:r>
              <a:rPr lang="es-ES" dirty="0"/>
              <a:t>No, las Empresas públicas se rigen por el Estatuto Administrativo, y que es muy diferente en su regulación que el Código del trabajo.</a:t>
            </a:r>
            <a:endParaRPr lang="es-CL" dirty="0"/>
          </a:p>
          <a:p>
            <a:endParaRPr lang="es-CL" dirty="0"/>
          </a:p>
        </p:txBody>
      </p:sp>
    </p:spTree>
    <p:extLst>
      <p:ext uri="{BB962C8B-B14F-4D97-AF65-F5344CB8AC3E}">
        <p14:creationId xmlns:p14="http://schemas.microsoft.com/office/powerpoint/2010/main" val="3145472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6" name="Google Shape;115;p2">
            <a:extLst>
              <a:ext uri="{FF2B5EF4-FFF2-40B4-BE49-F238E27FC236}">
                <a16:creationId xmlns:a16="http://schemas.microsoft.com/office/drawing/2014/main" id="{67555D0E-7E47-6243-B85E-8CF12DA3DE2F}"/>
              </a:ext>
            </a:extLst>
          </p:cNvPr>
          <p:cNvSpPr/>
          <p:nvPr/>
        </p:nvSpPr>
        <p:spPr>
          <a:xfrm rot="10800000" flipH="1">
            <a:off x="453534" y="1660205"/>
            <a:ext cx="8653629" cy="2416423"/>
          </a:xfrm>
          <a:prstGeom prst="roundRect">
            <a:avLst>
              <a:gd name="adj" fmla="val 934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3" name="CuadroTexto 2">
            <a:extLst>
              <a:ext uri="{FF2B5EF4-FFF2-40B4-BE49-F238E27FC236}">
                <a16:creationId xmlns:a16="http://schemas.microsoft.com/office/drawing/2014/main" id="{7EEA9E7A-3330-D149-8F0B-74EDBE2EAC62}"/>
              </a:ext>
            </a:extLst>
          </p:cNvPr>
          <p:cNvSpPr txBox="1"/>
          <p:nvPr/>
        </p:nvSpPr>
        <p:spPr>
          <a:xfrm>
            <a:off x="939707" y="1952521"/>
            <a:ext cx="7840847" cy="1823576"/>
          </a:xfrm>
          <a:prstGeom prst="rect">
            <a:avLst/>
          </a:prstGeom>
          <a:noFill/>
        </p:spPr>
        <p:txBody>
          <a:bodyPr wrap="square" rtlCol="0">
            <a:spAutoFit/>
          </a:bodyPr>
          <a:lstStyle>
            <a:defPPr marR="0" lvl="0" algn="l" rtl="0">
              <a:lnSpc>
                <a:spcPct val="100000"/>
              </a:lnSpc>
              <a:spcBef>
                <a:spcPts val="0"/>
              </a:spcBef>
              <a:spcAft>
                <a:spcPts val="0"/>
              </a:spcAft>
            </a:defPPr>
            <a:lvl1pPr>
              <a:lnSpc>
                <a:spcPts val="2080"/>
              </a:lnSpc>
              <a:spcBef>
                <a:spcPts val="300"/>
              </a:spcBef>
              <a:defRPr sz="1800">
                <a:solidFill>
                  <a:srgbClr val="ED7D31"/>
                </a:solidFill>
                <a:latin typeface="Calibri"/>
                <a:cs typeface="Calibri"/>
              </a:defRPr>
            </a:lvl1pPr>
          </a:lstStyle>
          <a:p>
            <a:r>
              <a:rPr lang="es-ES" b="1" dirty="0"/>
              <a:t>Código del Trabajo: </a:t>
            </a:r>
          </a:p>
          <a:p>
            <a:r>
              <a:rPr lang="es-ES" dirty="0"/>
              <a:t>Código del Trabajo de Chile de 1931. El Código del Trabajo de la República de Chile de 1931 fue un cuerpo legal que contuvo sustancialmente las normas sobre el trabajo que rigieron en Chile, por un período de 50</a:t>
            </a:r>
          </a:p>
          <a:p>
            <a:r>
              <a:rPr lang="es-ES" dirty="0"/>
              <a:t>años, hasta 1978.</a:t>
            </a:r>
            <a:endParaRPr lang="es-CL" dirty="0"/>
          </a:p>
          <a:p>
            <a:endParaRPr lang="es-CL" dirty="0"/>
          </a:p>
        </p:txBody>
      </p:sp>
      <p:grpSp>
        <p:nvGrpSpPr>
          <p:cNvPr id="17" name="Google Shape;132;p3">
            <a:extLst>
              <a:ext uri="{FF2B5EF4-FFF2-40B4-BE49-F238E27FC236}">
                <a16:creationId xmlns:a16="http://schemas.microsoft.com/office/drawing/2014/main" id="{2CF07753-54DF-ED44-A650-50D8497BD365}"/>
              </a:ext>
            </a:extLst>
          </p:cNvPr>
          <p:cNvGrpSpPr/>
          <p:nvPr/>
        </p:nvGrpSpPr>
        <p:grpSpPr>
          <a:xfrm>
            <a:off x="7197773" y="6013441"/>
            <a:ext cx="2141618" cy="1111198"/>
            <a:chOff x="6181774" y="4883711"/>
            <a:chExt cx="2141618" cy="1111198"/>
          </a:xfrm>
        </p:grpSpPr>
        <p:sp>
          <p:nvSpPr>
            <p:cNvPr id="18" name="Google Shape;133;p3">
              <a:hlinkClick r:id="" action="ppaction://hlinkshowjump?jump=firstslide"/>
              <a:extLst>
                <a:ext uri="{FF2B5EF4-FFF2-40B4-BE49-F238E27FC236}">
                  <a16:creationId xmlns:a16="http://schemas.microsoft.com/office/drawing/2014/main" id="{8C3CFF13-2B0D-3F42-AB59-A5350A341522}"/>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9" name="Google Shape;134;p3">
              <a:extLst>
                <a:ext uri="{FF2B5EF4-FFF2-40B4-BE49-F238E27FC236}">
                  <a16:creationId xmlns:a16="http://schemas.microsoft.com/office/drawing/2014/main" id="{5144E5FF-7967-1740-9AB9-A731E5EEB566}"/>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Tree>
    <p:extLst>
      <p:ext uri="{BB962C8B-B14F-4D97-AF65-F5344CB8AC3E}">
        <p14:creationId xmlns:p14="http://schemas.microsoft.com/office/powerpoint/2010/main" val="76619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334894" y="2334525"/>
            <a:ext cx="7050474" cy="319501"/>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¿Cuáles son los tipos de contratos de trabajo?</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3</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510454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6" name="Google Shape;115;p2">
            <a:extLst>
              <a:ext uri="{FF2B5EF4-FFF2-40B4-BE49-F238E27FC236}">
                <a16:creationId xmlns:a16="http://schemas.microsoft.com/office/drawing/2014/main" id="{8A6E7B5A-B693-5B4A-B663-131959B46CF1}"/>
              </a:ext>
            </a:extLst>
          </p:cNvPr>
          <p:cNvSpPr/>
          <p:nvPr/>
        </p:nvSpPr>
        <p:spPr>
          <a:xfrm rot="10800000" flipH="1">
            <a:off x="453534" y="1660205"/>
            <a:ext cx="8653629" cy="2551683"/>
          </a:xfrm>
          <a:prstGeom prst="roundRect">
            <a:avLst>
              <a:gd name="adj" fmla="val 934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2" name="CuadroTexto 1">
            <a:extLst>
              <a:ext uri="{FF2B5EF4-FFF2-40B4-BE49-F238E27FC236}">
                <a16:creationId xmlns:a16="http://schemas.microsoft.com/office/drawing/2014/main" id="{C881D61C-CDDC-6547-A67F-C625D4DEC7E1}"/>
              </a:ext>
            </a:extLst>
          </p:cNvPr>
          <p:cNvSpPr txBox="1"/>
          <p:nvPr/>
        </p:nvSpPr>
        <p:spPr>
          <a:xfrm>
            <a:off x="753682" y="2017850"/>
            <a:ext cx="6934329" cy="2039020"/>
          </a:xfrm>
          <a:prstGeom prst="rect">
            <a:avLst/>
          </a:prstGeom>
          <a:noFill/>
        </p:spPr>
        <p:txBody>
          <a:bodyPr wrap="square" rtlCol="0">
            <a:spAutoFit/>
          </a:bodyPr>
          <a:lstStyle>
            <a:defPPr marR="0" lvl="0" algn="l" rtl="0">
              <a:lnSpc>
                <a:spcPct val="100000"/>
              </a:lnSpc>
              <a:spcBef>
                <a:spcPts val="0"/>
              </a:spcBef>
              <a:spcAft>
                <a:spcPts val="0"/>
              </a:spcAft>
            </a:defPPr>
            <a:lvl1pPr>
              <a:lnSpc>
                <a:spcPts val="2080"/>
              </a:lnSpc>
              <a:spcBef>
                <a:spcPts val="300"/>
              </a:spcBef>
              <a:defRPr sz="1800">
                <a:solidFill>
                  <a:srgbClr val="ED7D31"/>
                </a:solidFill>
                <a:latin typeface="Calibri"/>
                <a:cs typeface="Calibri"/>
              </a:defRPr>
            </a:lvl1pPr>
          </a:lstStyle>
          <a:p>
            <a:r>
              <a:rPr lang="es-ES" dirty="0"/>
              <a:t>• Contrato de trabajo plazo indefinido.</a:t>
            </a:r>
          </a:p>
          <a:p>
            <a:r>
              <a:rPr lang="es-ES" dirty="0"/>
              <a:t>• Contrato de trabajo plazo fijo.</a:t>
            </a:r>
          </a:p>
          <a:p>
            <a:r>
              <a:rPr lang="es-ES" dirty="0"/>
              <a:t>• Contrato de trabajo por obra o faena.</a:t>
            </a:r>
          </a:p>
          <a:p>
            <a:r>
              <a:rPr lang="es-ES" dirty="0"/>
              <a:t>• Contrato de trabajo especiales.</a:t>
            </a:r>
          </a:p>
          <a:p>
            <a:r>
              <a:rPr lang="es-CL" dirty="0"/>
              <a:t>• Contrato de teletrabajo.</a:t>
            </a:r>
          </a:p>
          <a:p>
            <a:endParaRPr lang="es-CL" dirty="0"/>
          </a:p>
        </p:txBody>
      </p:sp>
      <p:grpSp>
        <p:nvGrpSpPr>
          <p:cNvPr id="17" name="Google Shape;132;p3">
            <a:extLst>
              <a:ext uri="{FF2B5EF4-FFF2-40B4-BE49-F238E27FC236}">
                <a16:creationId xmlns:a16="http://schemas.microsoft.com/office/drawing/2014/main" id="{8EECFDF8-0AAC-3049-A1EB-1323A6C760FE}"/>
              </a:ext>
            </a:extLst>
          </p:cNvPr>
          <p:cNvGrpSpPr/>
          <p:nvPr/>
        </p:nvGrpSpPr>
        <p:grpSpPr>
          <a:xfrm>
            <a:off x="7197773" y="6013441"/>
            <a:ext cx="2141618" cy="1111198"/>
            <a:chOff x="6181774" y="4883711"/>
            <a:chExt cx="2141618" cy="1111198"/>
          </a:xfrm>
        </p:grpSpPr>
        <p:sp>
          <p:nvSpPr>
            <p:cNvPr id="18" name="Google Shape;133;p3">
              <a:hlinkClick r:id="" action="ppaction://hlinkshowjump?jump=firstslide"/>
              <a:extLst>
                <a:ext uri="{FF2B5EF4-FFF2-40B4-BE49-F238E27FC236}">
                  <a16:creationId xmlns:a16="http://schemas.microsoft.com/office/drawing/2014/main" id="{77EE70DC-CBB5-284B-A8CC-86D95DAAC16D}"/>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9" name="Google Shape;134;p3">
              <a:extLst>
                <a:ext uri="{FF2B5EF4-FFF2-40B4-BE49-F238E27FC236}">
                  <a16:creationId xmlns:a16="http://schemas.microsoft.com/office/drawing/2014/main" id="{D82F4D3A-42C7-F54F-B5B0-3BBD46F8AADD}"/>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Tree>
    <p:extLst>
      <p:ext uri="{BB962C8B-B14F-4D97-AF65-F5344CB8AC3E}">
        <p14:creationId xmlns:p14="http://schemas.microsoft.com/office/powerpoint/2010/main" val="1353392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3"/>
        <p:cNvGrpSpPr/>
        <p:nvPr/>
      </p:nvGrpSpPr>
      <p:grpSpPr>
        <a:xfrm>
          <a:off x="0" y="0"/>
          <a:ext cx="0" cy="0"/>
          <a:chOff x="0" y="0"/>
          <a:chExt cx="0" cy="0"/>
        </a:xfrm>
      </p:grpSpPr>
      <p:grpSp>
        <p:nvGrpSpPr>
          <p:cNvPr id="114" name="Google Shape;114;p2"/>
          <p:cNvGrpSpPr/>
          <p:nvPr/>
        </p:nvGrpSpPr>
        <p:grpSpPr>
          <a:xfrm>
            <a:off x="785836" y="1660209"/>
            <a:ext cx="8148591" cy="2380619"/>
            <a:chOff x="785836" y="1379868"/>
            <a:chExt cx="8148591" cy="2380619"/>
          </a:xfrm>
        </p:grpSpPr>
        <p:sp>
          <p:nvSpPr>
            <p:cNvPr id="115" name="Google Shape;115;p2"/>
            <p:cNvSpPr/>
            <p:nvPr/>
          </p:nvSpPr>
          <p:spPr>
            <a:xfrm rot="10800000" flipH="1">
              <a:off x="785836" y="1379868"/>
              <a:ext cx="8148591" cy="1668131"/>
            </a:xfrm>
            <a:prstGeom prst="roundRect">
              <a:avLst>
                <a:gd name="adj" fmla="val 16667"/>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16" name="Google Shape;116;p2"/>
            <p:cNvSpPr/>
            <p:nvPr/>
          </p:nvSpPr>
          <p:spPr>
            <a:xfrm rot="8056585" flipH="1">
              <a:off x="2705517" y="2676983"/>
              <a:ext cx="415160" cy="1101077"/>
            </a:xfrm>
            <a:prstGeom prst="triangle">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grpSp>
      <p:sp>
        <p:nvSpPr>
          <p:cNvPr id="117" name="Google Shape;117;p2"/>
          <p:cNvSpPr txBox="1"/>
          <p:nvPr/>
        </p:nvSpPr>
        <p:spPr>
          <a:xfrm>
            <a:off x="1334894" y="2334525"/>
            <a:ext cx="7050474" cy="319501"/>
          </a:xfrm>
          <a:prstGeom prst="rect">
            <a:avLst/>
          </a:prstGeom>
          <a:noFill/>
          <a:ln>
            <a:noFill/>
          </a:ln>
        </p:spPr>
        <p:txBody>
          <a:bodyPr spcFirstLastPara="1" wrap="square" lIns="91425" tIns="91425" rIns="91425" bIns="91425" anchor="ctr" anchorCtr="0">
            <a:noAutofit/>
          </a:bodyPr>
          <a:lstStyle/>
          <a:p>
            <a:pPr marL="0" marR="0" lvl="0" indent="0" algn="ctr" rtl="0">
              <a:lnSpc>
                <a:spcPts val="2580"/>
              </a:lnSpc>
              <a:spcBef>
                <a:spcPts val="0"/>
              </a:spcBef>
              <a:spcAft>
                <a:spcPts val="0"/>
              </a:spcAft>
              <a:buNone/>
            </a:pPr>
            <a:r>
              <a:rPr lang="es-CL" sz="2400" b="0" i="0" u="none" strike="noStrike" cap="none" dirty="0">
                <a:solidFill>
                  <a:srgbClr val="ED7D31"/>
                </a:solidFill>
                <a:latin typeface="Calibri"/>
                <a:ea typeface="Calibri"/>
                <a:cs typeface="Calibri"/>
                <a:sym typeface="Calibri"/>
              </a:rPr>
              <a:t>¿Qué es un contrato de trabajo a plazo indefinido?</a:t>
            </a:r>
            <a:endParaRPr dirty="0"/>
          </a:p>
        </p:txBody>
      </p:sp>
      <p:sp>
        <p:nvSpPr>
          <p:cNvPr id="118" name="Google Shape;118;p2">
            <a:hlinkClick r:id="rId3" action="ppaction://hlinksldjump"/>
          </p:cNvPr>
          <p:cNvSpPr/>
          <p:nvPr/>
        </p:nvSpPr>
        <p:spPr>
          <a:xfrm>
            <a:off x="5561036" y="5138753"/>
            <a:ext cx="2219360" cy="576000"/>
          </a:xfrm>
          <a:prstGeom prst="roundRect">
            <a:avLst>
              <a:gd name="adj" fmla="val 32949"/>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l" rtl="0">
              <a:lnSpc>
                <a:spcPct val="100000"/>
              </a:lnSpc>
              <a:spcBef>
                <a:spcPts val="0"/>
              </a:spcBef>
              <a:spcAft>
                <a:spcPts val="0"/>
              </a:spcAft>
              <a:buNone/>
            </a:pPr>
            <a:r>
              <a:rPr lang="es-CL" sz="2000" b="0" i="0" u="none" strike="noStrike" cap="none" dirty="0">
                <a:solidFill>
                  <a:schemeClr val="lt1"/>
                </a:solidFill>
                <a:latin typeface="Calibri"/>
                <a:ea typeface="Calibri"/>
                <a:cs typeface="Calibri"/>
                <a:sym typeface="Calibri"/>
              </a:rPr>
              <a:t>Conocer respuesta</a:t>
            </a:r>
            <a:endParaRPr dirty="0"/>
          </a:p>
        </p:txBody>
      </p:sp>
      <p:pic>
        <p:nvPicPr>
          <p:cNvPr id="122" name="Google Shape;122;p2"/>
          <p:cNvPicPr preferRelativeResize="0"/>
          <p:nvPr/>
        </p:nvPicPr>
        <p:blipFill rotWithShape="1">
          <a:blip r:embed="rId4">
            <a:alphaModFix/>
          </a:blip>
          <a:srcRect/>
          <a:stretch/>
        </p:blipFill>
        <p:spPr>
          <a:xfrm rot="235463">
            <a:off x="7292597" y="5392211"/>
            <a:ext cx="2092730" cy="2494443"/>
          </a:xfrm>
          <a:prstGeom prst="rect">
            <a:avLst/>
          </a:prstGeom>
          <a:noFill/>
          <a:ln>
            <a:noFill/>
          </a:ln>
        </p:spPr>
      </p:pic>
      <p:sp>
        <p:nvSpPr>
          <p:cNvPr id="11" name="Google Shape;96;p1">
            <a:extLst>
              <a:ext uri="{FF2B5EF4-FFF2-40B4-BE49-F238E27FC236}">
                <a16:creationId xmlns:a16="http://schemas.microsoft.com/office/drawing/2014/main" id="{180A1652-C520-324A-AA1B-6047760032C1}"/>
              </a:ext>
            </a:extLst>
          </p:cNvPr>
          <p:cNvSpPr txBox="1"/>
          <p:nvPr/>
        </p:nvSpPr>
        <p:spPr>
          <a:xfrm>
            <a:off x="453535"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PREGUNTA 4</a:t>
            </a: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095987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0" name="Google Shape;115;p2">
            <a:extLst>
              <a:ext uri="{FF2B5EF4-FFF2-40B4-BE49-F238E27FC236}">
                <a16:creationId xmlns:a16="http://schemas.microsoft.com/office/drawing/2014/main" id="{EA5D43B6-5790-0748-B617-D2037C7FB827}"/>
              </a:ext>
            </a:extLst>
          </p:cNvPr>
          <p:cNvSpPr/>
          <p:nvPr/>
        </p:nvSpPr>
        <p:spPr>
          <a:xfrm rot="10800000" flipH="1">
            <a:off x="453534" y="1660205"/>
            <a:ext cx="8653629" cy="2827518"/>
          </a:xfrm>
          <a:prstGeom prst="roundRect">
            <a:avLst>
              <a:gd name="adj" fmla="val 4684"/>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sng" strike="noStrike" cap="none">
              <a:solidFill>
                <a:schemeClr val="lt1"/>
              </a:solidFill>
              <a:latin typeface="Arial"/>
              <a:ea typeface="Arial"/>
              <a:cs typeface="Arial"/>
              <a:sym typeface="Arial"/>
            </a:endParaRPr>
          </a:p>
        </p:txBody>
      </p:sp>
      <p:sp>
        <p:nvSpPr>
          <p:cNvPr id="127" name="Google Shape;127;p3" descr="Carita Feliz Y Triste Para Pintar Full Hd Maps Locations - Cara ..."/>
          <p:cNvSpPr/>
          <p:nvPr/>
        </p:nvSpPr>
        <p:spPr>
          <a:xfrm>
            <a:off x="124034" y="930838"/>
            <a:ext cx="243007" cy="243007"/>
          </a:xfrm>
          <a:prstGeom prst="rect">
            <a:avLst/>
          </a:prstGeom>
          <a:noFill/>
          <a:ln>
            <a:noFill/>
          </a:ln>
        </p:spPr>
        <p:txBody>
          <a:bodyPr spcFirstLastPara="1" wrap="square" lIns="72875" tIns="36425" rIns="72875" bIns="36425" anchor="t" anchorCtr="0">
            <a:noAutofit/>
          </a:bodyPr>
          <a:lstStyle/>
          <a:p>
            <a:pPr marL="0" marR="0" lvl="0" indent="0" algn="l" rtl="0">
              <a:lnSpc>
                <a:spcPct val="100000"/>
              </a:lnSpc>
              <a:spcBef>
                <a:spcPts val="0"/>
              </a:spcBef>
              <a:spcAft>
                <a:spcPts val="0"/>
              </a:spcAft>
              <a:buNone/>
            </a:pPr>
            <a:endParaRPr sz="1435" b="0" i="0" u="none" strike="noStrike" cap="none">
              <a:solidFill>
                <a:schemeClr val="dk1"/>
              </a:solidFill>
              <a:latin typeface="Calibri"/>
              <a:ea typeface="Calibri"/>
              <a:cs typeface="Calibri"/>
              <a:sym typeface="Calibri"/>
            </a:endParaRPr>
          </a:p>
        </p:txBody>
      </p:sp>
      <p:sp>
        <p:nvSpPr>
          <p:cNvPr id="12" name="Google Shape;96;p1">
            <a:extLst>
              <a:ext uri="{FF2B5EF4-FFF2-40B4-BE49-F238E27FC236}">
                <a16:creationId xmlns:a16="http://schemas.microsoft.com/office/drawing/2014/main" id="{274C2C1B-7596-D446-A6B9-72047B5526DB}"/>
              </a:ext>
            </a:extLst>
          </p:cNvPr>
          <p:cNvSpPr txBox="1"/>
          <p:nvPr/>
        </p:nvSpPr>
        <p:spPr>
          <a:xfrm>
            <a:off x="453534" y="1050884"/>
            <a:ext cx="2115493" cy="60932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s-ES" sz="1800" b="1" i="0" u="none" strike="noStrike" cap="none" dirty="0">
                <a:solidFill>
                  <a:srgbClr val="000000"/>
                </a:solidFill>
                <a:latin typeface="Calibri"/>
                <a:ea typeface="Calibri"/>
                <a:cs typeface="Calibri"/>
                <a:sym typeface="Calibri"/>
              </a:rPr>
              <a:t>RESPUESTA</a:t>
            </a:r>
            <a:endParaRPr sz="1800" b="0" i="0" u="none" strike="noStrike" cap="none" dirty="0">
              <a:solidFill>
                <a:srgbClr val="000000"/>
              </a:solidFill>
              <a:latin typeface="Arial"/>
              <a:ea typeface="Arial"/>
              <a:cs typeface="Arial"/>
              <a:sym typeface="Arial"/>
            </a:endParaRPr>
          </a:p>
        </p:txBody>
      </p:sp>
      <p:sp>
        <p:nvSpPr>
          <p:cNvPr id="3" name="CuadroTexto 2">
            <a:extLst>
              <a:ext uri="{FF2B5EF4-FFF2-40B4-BE49-F238E27FC236}">
                <a16:creationId xmlns:a16="http://schemas.microsoft.com/office/drawing/2014/main" id="{4F417359-FC20-3E4A-9746-747EA82D1CEC}"/>
              </a:ext>
            </a:extLst>
          </p:cNvPr>
          <p:cNvSpPr txBox="1"/>
          <p:nvPr/>
        </p:nvSpPr>
        <p:spPr>
          <a:xfrm>
            <a:off x="719179" y="1894705"/>
            <a:ext cx="7543120" cy="3770263"/>
          </a:xfrm>
          <a:prstGeom prst="rect">
            <a:avLst/>
          </a:prstGeom>
          <a:noFill/>
        </p:spPr>
        <p:txBody>
          <a:bodyPr wrap="square" rtlCol="0">
            <a:spAutoFit/>
          </a:bodyPr>
          <a:lstStyle>
            <a:defPPr marR="0" lvl="0" algn="l" rtl="0">
              <a:lnSpc>
                <a:spcPct val="100000"/>
              </a:lnSpc>
              <a:spcBef>
                <a:spcPts val="0"/>
              </a:spcBef>
              <a:spcAft>
                <a:spcPts val="0"/>
              </a:spcAft>
            </a:defPPr>
            <a:lvl1pPr>
              <a:lnSpc>
                <a:spcPts val="2080"/>
              </a:lnSpc>
              <a:spcBef>
                <a:spcPts val="300"/>
              </a:spcBef>
              <a:defRPr sz="1800">
                <a:solidFill>
                  <a:srgbClr val="ED7D31"/>
                </a:solidFill>
                <a:latin typeface="Calibri"/>
                <a:cs typeface="Calibri"/>
              </a:defRPr>
            </a:lvl1pPr>
          </a:lstStyle>
          <a:p>
            <a:r>
              <a:rPr lang="es-ES" dirty="0"/>
              <a:t>Es un contrato que no tiene fecha determinada de término. Al contrato de trabajo indefinido sólo se le puede poner término por las causales establecidas en el Código del Trabajo (revisa nuestra columna Causales de Término de Contrato de Trabajo).</a:t>
            </a:r>
          </a:p>
          <a:p>
            <a:r>
              <a:rPr lang="es-ES" dirty="0"/>
              <a:t>Si bien este contrato se mantiene en el tiempo, debe ser actualizado una vez al año para los efectos de ajuste de sueldo. Este contrato es muy valorado pues tiene la ventaja de proporcionar estabilidad al trabajador en su relación laboral.</a:t>
            </a:r>
            <a:endParaRPr lang="es-CL" dirty="0"/>
          </a:p>
          <a:p>
            <a:endParaRPr lang="es-CL" dirty="0"/>
          </a:p>
        </p:txBody>
      </p:sp>
      <p:grpSp>
        <p:nvGrpSpPr>
          <p:cNvPr id="11" name="Google Shape;132;p3">
            <a:extLst>
              <a:ext uri="{FF2B5EF4-FFF2-40B4-BE49-F238E27FC236}">
                <a16:creationId xmlns:a16="http://schemas.microsoft.com/office/drawing/2014/main" id="{D8904B51-2EF6-224A-AA66-BB48DC9A1167}"/>
              </a:ext>
            </a:extLst>
          </p:cNvPr>
          <p:cNvGrpSpPr/>
          <p:nvPr/>
        </p:nvGrpSpPr>
        <p:grpSpPr>
          <a:xfrm>
            <a:off x="7197773" y="6013441"/>
            <a:ext cx="2141618" cy="1111198"/>
            <a:chOff x="6181774" y="4883711"/>
            <a:chExt cx="2141618" cy="1111198"/>
          </a:xfrm>
        </p:grpSpPr>
        <p:sp>
          <p:nvSpPr>
            <p:cNvPr id="13" name="Google Shape;133;p3">
              <a:hlinkClick r:id="" action="ppaction://hlinkshowjump?jump=firstslide"/>
              <a:extLst>
                <a:ext uri="{FF2B5EF4-FFF2-40B4-BE49-F238E27FC236}">
                  <a16:creationId xmlns:a16="http://schemas.microsoft.com/office/drawing/2014/main" id="{68D98050-F0B7-F84A-9D6E-277251E7CBA4}"/>
                </a:ext>
              </a:extLst>
            </p:cNvPr>
            <p:cNvSpPr/>
            <p:nvPr/>
          </p:nvSpPr>
          <p:spPr>
            <a:xfrm>
              <a:off x="6576695" y="4883711"/>
              <a:ext cx="1351776" cy="397707"/>
            </a:xfrm>
            <a:prstGeom prst="roundRect">
              <a:avLst>
                <a:gd name="adj" fmla="val 16667"/>
              </a:avLst>
            </a:prstGeom>
            <a:solidFill>
              <a:srgbClr val="ED7D31"/>
            </a:solidFill>
            <a:ln w="38100" cap="flat" cmpd="sng">
              <a:solidFill>
                <a:schemeClr val="lt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72875" tIns="36425" rIns="72875" bIns="36425" anchor="ctr" anchorCtr="0">
              <a:noAutofit/>
            </a:bodyPr>
            <a:lstStyle/>
            <a:p>
              <a:pPr marL="0" marR="0" lvl="0" indent="0" algn="ctr" rtl="0">
                <a:lnSpc>
                  <a:spcPct val="100000"/>
                </a:lnSpc>
                <a:spcBef>
                  <a:spcPts val="0"/>
                </a:spcBef>
                <a:spcAft>
                  <a:spcPts val="0"/>
                </a:spcAft>
                <a:buNone/>
              </a:pPr>
              <a:r>
                <a:rPr lang="es-CL" sz="2232" b="0" i="0" u="none" strike="noStrike" cap="none" dirty="0">
                  <a:solidFill>
                    <a:schemeClr val="lt1"/>
                  </a:solidFill>
                  <a:latin typeface="Calibri"/>
                  <a:ea typeface="Calibri"/>
                  <a:cs typeface="Calibri"/>
                  <a:sym typeface="Calibri"/>
                </a:rPr>
                <a:t>MENÚ</a:t>
              </a:r>
              <a:endParaRPr sz="1116" b="0" i="0" u="none" strike="noStrike" cap="none" dirty="0">
                <a:solidFill>
                  <a:schemeClr val="lt1"/>
                </a:solidFill>
                <a:latin typeface="Arial"/>
                <a:ea typeface="Arial"/>
                <a:cs typeface="Arial"/>
                <a:sym typeface="Arial"/>
              </a:endParaRPr>
            </a:p>
          </p:txBody>
        </p:sp>
        <p:sp>
          <p:nvSpPr>
            <p:cNvPr id="15" name="Google Shape;134;p3">
              <a:extLst>
                <a:ext uri="{FF2B5EF4-FFF2-40B4-BE49-F238E27FC236}">
                  <a16:creationId xmlns:a16="http://schemas.microsoft.com/office/drawing/2014/main" id="{C5B7A440-C94F-D94A-A0C4-E0F4A4CDE849}"/>
                </a:ext>
              </a:extLst>
            </p:cNvPr>
            <p:cNvSpPr txBox="1"/>
            <p:nvPr/>
          </p:nvSpPr>
          <p:spPr>
            <a:xfrm>
              <a:off x="6181774" y="5439431"/>
              <a:ext cx="2141618" cy="555478"/>
            </a:xfrm>
            <a:prstGeom prst="rect">
              <a:avLst/>
            </a:prstGeom>
            <a:noFill/>
            <a:ln>
              <a:noFill/>
            </a:ln>
          </p:spPr>
          <p:txBody>
            <a:bodyPr spcFirstLastPara="1" wrap="square" lIns="91425" tIns="91425" rIns="91425" bIns="91425" anchor="ctr" anchorCtr="0">
              <a:noAutofit/>
            </a:bodyPr>
            <a:lstStyle/>
            <a:p>
              <a:pPr marL="0" marR="0" lvl="0" indent="0" algn="ctr" rtl="0">
                <a:lnSpc>
                  <a:spcPct val="115000"/>
                </a:lnSpc>
                <a:spcBef>
                  <a:spcPts val="0"/>
                </a:spcBef>
                <a:spcAft>
                  <a:spcPts val="0"/>
                </a:spcAft>
                <a:buNone/>
              </a:pPr>
              <a:r>
                <a:rPr lang="es-CL" sz="1500" b="0" i="0" u="none" strike="noStrike" cap="none" dirty="0">
                  <a:solidFill>
                    <a:srgbClr val="000000"/>
                  </a:solidFill>
                  <a:latin typeface="Calibri"/>
                  <a:ea typeface="Calibri"/>
                  <a:cs typeface="Calibri"/>
                  <a:sym typeface="Calibri"/>
                </a:rPr>
                <a:t>Presiona el </a:t>
              </a:r>
              <a:r>
                <a:rPr lang="es-CL" sz="1500" b="1" i="0" u="none" strike="noStrike" cap="none" dirty="0">
                  <a:solidFill>
                    <a:srgbClr val="ED6B00"/>
                  </a:solidFill>
                  <a:latin typeface="Calibri"/>
                  <a:ea typeface="Calibri"/>
                  <a:cs typeface="Calibri"/>
                  <a:sym typeface="Calibri"/>
                </a:rPr>
                <a:t>botón</a:t>
              </a:r>
              <a:r>
                <a:rPr lang="es-CL" sz="1500" b="0" i="0" u="none" strike="noStrike" cap="none" dirty="0">
                  <a:solidFill>
                    <a:srgbClr val="000000"/>
                  </a:solidFill>
                  <a:latin typeface="Calibri"/>
                  <a:ea typeface="Calibri"/>
                  <a:cs typeface="Calibri"/>
                  <a:sym typeface="Calibri"/>
                </a:rPr>
                <a:t> para volver </a:t>
              </a:r>
              <a:r>
                <a:rPr lang="es-CL" sz="1500" b="1" i="0" u="none" strike="noStrike" cap="none" dirty="0">
                  <a:solidFill>
                    <a:srgbClr val="ED6B00"/>
                  </a:solidFill>
                  <a:latin typeface="Calibri"/>
                  <a:ea typeface="Calibri"/>
                  <a:cs typeface="Calibri"/>
                  <a:sym typeface="Calibri"/>
                </a:rPr>
                <a:t>al inicio.</a:t>
              </a:r>
              <a:endParaRPr sz="1500" b="1" i="0" u="none" strike="noStrike" cap="none" dirty="0">
                <a:solidFill>
                  <a:srgbClr val="ED6B00"/>
                </a:solidFill>
                <a:latin typeface="Calibri"/>
                <a:ea typeface="Calibri"/>
                <a:cs typeface="Calibri"/>
                <a:sym typeface="Calibri"/>
              </a:endParaRPr>
            </a:p>
          </p:txBody>
        </p:sp>
      </p:grpSp>
    </p:spTree>
    <p:extLst>
      <p:ext uri="{BB962C8B-B14F-4D97-AF65-F5344CB8AC3E}">
        <p14:creationId xmlns:p14="http://schemas.microsoft.com/office/powerpoint/2010/main" val="1095537768"/>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1920</Words>
  <Application>Microsoft Macintosh PowerPoint</Application>
  <PresentationFormat>Personalizado</PresentationFormat>
  <Paragraphs>211</Paragraphs>
  <Slides>41</Slides>
  <Notes>41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41</vt:i4>
      </vt:variant>
    </vt:vector>
  </HeadingPairs>
  <TitlesOfParts>
    <vt:vector size="44" baseType="lpstr">
      <vt:lpstr>Arial</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Sandrita</dc:creator>
  <cp:lastModifiedBy>Microsoft Office User</cp:lastModifiedBy>
  <cp:revision>18</cp:revision>
  <dcterms:created xsi:type="dcterms:W3CDTF">2020-06-09T14:44:18Z</dcterms:created>
  <dcterms:modified xsi:type="dcterms:W3CDTF">2021-02-16T20:01:46Z</dcterms:modified>
</cp:coreProperties>
</file>