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90" r:id="rId6"/>
    <p:sldId id="291" r:id="rId7"/>
    <p:sldId id="292" r:id="rId8"/>
    <p:sldId id="293" r:id="rId9"/>
    <p:sldId id="294" r:id="rId10"/>
    <p:sldId id="295" r:id="rId11"/>
  </p:sldIdLst>
  <p:sldSz cx="9720263" cy="7559675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p15="http://schemas.microsoft.com/office/powerpoint/2012/main" xmlns="" roundtripDataSignature="AMtx7miyj8wD8MCIuT+noZSXFYQVwHP8sQ==" r:id="rId37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arlos yarad" initials="" lastIdx="2" clrIdx="0"/>
  <p:cmAuthor id="1" name="Daniella Toledo" initials="" lastIdx="2" clrIdx="1"/>
  <p:cmAuthor id="2" name="Microsoft Office User" initials="MOU" lastIdx="1" clrIdx="2">
    <p:extLst>
      <p:ext uri="{19B8F6BF-5375-455C-9EA6-DF929625EA0E}">
        <p15:presenceInfo xmlns:p15="http://schemas.microsoft.com/office/powerpoint/2012/main" userId="Microsoft Office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4338"/>
    <a:srgbClr val="ED7D31"/>
    <a:srgbClr val="C73F33"/>
    <a:srgbClr val="57AED9"/>
    <a:srgbClr val="2E864B"/>
    <a:srgbClr val="BBA501"/>
    <a:srgbClr val="D35E55"/>
    <a:srgbClr val="FAD9C2"/>
    <a:srgbClr val="29754D"/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31"/>
    <p:restoredTop sz="94668"/>
  </p:normalViewPr>
  <p:slideViewPr>
    <p:cSldViewPr snapToGrid="0">
      <p:cViewPr varScale="1">
        <p:scale>
          <a:sx n="97" d="100"/>
          <a:sy n="97" d="100"/>
        </p:scale>
        <p:origin x="175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38" Type="http://schemas.openxmlformats.org/officeDocument/2006/relationships/commentAuthors" Target="commentAuthors.xml"/><Relationship Id="rId2" Type="http://schemas.openxmlformats.org/officeDocument/2006/relationships/slide" Target="slides/slide1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37" Type="http://customschemas.google.com/relationships/presentationmetadata" Target="meta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223963" y="685800"/>
            <a:ext cx="4410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2716783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3963" y="685800"/>
            <a:ext cx="4410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011407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3963" y="685800"/>
            <a:ext cx="4410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966676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3963" y="685800"/>
            <a:ext cx="4410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632453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3963" y="685800"/>
            <a:ext cx="4410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528859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3963" y="685800"/>
            <a:ext cx="4410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977906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3963" y="685800"/>
            <a:ext cx="4410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08384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3963" y="685800"/>
            <a:ext cx="4410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403677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3963" y="685800"/>
            <a:ext cx="4410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38421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3963" y="685800"/>
            <a:ext cx="4410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158134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3963" y="685800"/>
            <a:ext cx="4410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94741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e título" userDrawn="1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6;p26"/>
          <p:cNvSpPr/>
          <p:nvPr userDrawn="1"/>
        </p:nvSpPr>
        <p:spPr>
          <a:xfrm rot="10800000" flipH="1">
            <a:off x="181650" y="822025"/>
            <a:ext cx="9356700" cy="6531300"/>
          </a:xfrm>
          <a:prstGeom prst="round1Rect">
            <a:avLst>
              <a:gd name="adj" fmla="val 15350"/>
            </a:avLst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7;p26"/>
          <p:cNvSpPr/>
          <p:nvPr userDrawn="1"/>
        </p:nvSpPr>
        <p:spPr>
          <a:xfrm>
            <a:off x="180900" y="180900"/>
            <a:ext cx="7911000" cy="651000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ED6B00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28;p26"/>
          <p:cNvSpPr/>
          <p:nvPr userDrawn="1"/>
        </p:nvSpPr>
        <p:spPr>
          <a:xfrm>
            <a:off x="8091900" y="779400"/>
            <a:ext cx="662100" cy="52500"/>
          </a:xfrm>
          <a:prstGeom prst="rect">
            <a:avLst/>
          </a:prstGeom>
          <a:solidFill>
            <a:srgbClr val="0F69B4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Google Shape;29;p26"/>
          <p:cNvSpPr/>
          <p:nvPr userDrawn="1"/>
        </p:nvSpPr>
        <p:spPr>
          <a:xfrm>
            <a:off x="8754000" y="779400"/>
            <a:ext cx="785400" cy="52500"/>
          </a:xfrm>
          <a:prstGeom prst="rect">
            <a:avLst/>
          </a:prstGeom>
          <a:solidFill>
            <a:srgbClr val="EB3C46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" name="Google Shape;92;p3"/>
          <p:cNvSpPr txBox="1"/>
          <p:nvPr userDrawn="1"/>
        </p:nvSpPr>
        <p:spPr>
          <a:xfrm>
            <a:off x="8443618" y="271143"/>
            <a:ext cx="11667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Actividad</a:t>
            </a:r>
            <a:r>
              <a:rPr lang="en-US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2|</a:t>
            </a:r>
            <a:r>
              <a:rPr lang="en-US" sz="1600" b="0" i="0" u="none" strike="noStrike" cap="none" dirty="0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600" b="0" i="0" u="none" strike="noStrike" cap="none" dirty="0">
              <a:solidFill>
                <a:srgbClr val="ED6B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93;p3"/>
          <p:cNvSpPr txBox="1"/>
          <p:nvPr userDrawn="1"/>
        </p:nvSpPr>
        <p:spPr>
          <a:xfrm>
            <a:off x="442650" y="350325"/>
            <a:ext cx="74418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MÓDULO</a:t>
            </a:r>
            <a:r>
              <a:rPr lang="en-US" sz="1400" b="0" i="0" u="none" strike="noStrike" cap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lang="en-US" sz="1400" b="0" i="0" u="none" strike="noStrike" cap="none" dirty="0" err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Procesos</a:t>
            </a:r>
            <a:r>
              <a:rPr lang="en-US" sz="1400" b="0" i="0" u="none" strike="noStrike" cap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0" i="0" u="none" strike="noStrike" cap="none" dirty="0" err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Administrativos</a:t>
            </a:r>
            <a:endParaRPr sz="1400" b="0" i="0" u="none" strike="noStrike" cap="none" dirty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97;p3"/>
          <p:cNvSpPr txBox="1"/>
          <p:nvPr userDrawn="1"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 u="none" strike="noStrike" cap="none" dirty="0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rPr>
              <a:t>ADMINISTRACIÓN PLAN COMÚN </a:t>
            </a:r>
            <a:r>
              <a:rPr lang="en-US" sz="11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| 3° </a:t>
            </a:r>
            <a:r>
              <a:rPr lang="en-US" sz="11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Medio</a:t>
            </a:r>
            <a:r>
              <a:rPr lang="en-US" sz="11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| </a:t>
            </a:r>
            <a:r>
              <a:rPr lang="en-US" sz="11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Conocimientos</a:t>
            </a:r>
            <a:r>
              <a:rPr lang="en-US" sz="11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1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Previos</a:t>
            </a:r>
            <a:endParaRPr sz="1100" b="0" i="0" u="none" strike="noStrike" cap="none" dirty="0">
              <a:solidFill>
                <a:srgbClr val="741B4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6;p26"/>
          <p:cNvSpPr/>
          <p:nvPr userDrawn="1"/>
        </p:nvSpPr>
        <p:spPr>
          <a:xfrm rot="10800000" flipH="1">
            <a:off x="182700" y="831900"/>
            <a:ext cx="9356700" cy="6531300"/>
          </a:xfrm>
          <a:prstGeom prst="round1Rect">
            <a:avLst>
              <a:gd name="adj" fmla="val 15350"/>
            </a:avLst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userDrawn="1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35;p28"/>
          <p:cNvSpPr/>
          <p:nvPr userDrawn="1"/>
        </p:nvSpPr>
        <p:spPr>
          <a:xfrm rot="10800000" flipH="1">
            <a:off x="181650" y="822025"/>
            <a:ext cx="9356700" cy="6531300"/>
          </a:xfrm>
          <a:prstGeom prst="round1Rect">
            <a:avLst>
              <a:gd name="adj" fmla="val 15350"/>
            </a:avLst>
          </a:prstGeom>
          <a:solidFill>
            <a:srgbClr val="F7E3D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Google Shape;27;p26"/>
          <p:cNvSpPr/>
          <p:nvPr userDrawn="1"/>
        </p:nvSpPr>
        <p:spPr>
          <a:xfrm>
            <a:off x="180900" y="180900"/>
            <a:ext cx="7911000" cy="651000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ED6B00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28;p26"/>
          <p:cNvSpPr/>
          <p:nvPr userDrawn="1"/>
        </p:nvSpPr>
        <p:spPr>
          <a:xfrm>
            <a:off x="8091900" y="779400"/>
            <a:ext cx="662100" cy="52500"/>
          </a:xfrm>
          <a:prstGeom prst="rect">
            <a:avLst/>
          </a:prstGeom>
          <a:solidFill>
            <a:srgbClr val="0F69B4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29;p26"/>
          <p:cNvSpPr/>
          <p:nvPr userDrawn="1"/>
        </p:nvSpPr>
        <p:spPr>
          <a:xfrm>
            <a:off x="8754000" y="779400"/>
            <a:ext cx="785400" cy="52500"/>
          </a:xfrm>
          <a:prstGeom prst="rect">
            <a:avLst/>
          </a:prstGeom>
          <a:solidFill>
            <a:srgbClr val="EB3C46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92;p3"/>
          <p:cNvSpPr txBox="1"/>
          <p:nvPr userDrawn="1"/>
        </p:nvSpPr>
        <p:spPr>
          <a:xfrm>
            <a:off x="8443618" y="271143"/>
            <a:ext cx="11667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Actividad</a:t>
            </a:r>
            <a:r>
              <a:rPr lang="en-US" sz="12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2|</a:t>
            </a:r>
            <a:r>
              <a:rPr lang="en-US" sz="1600" b="0" i="0" u="none" strike="noStrike" cap="none" dirty="0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600" b="0" i="0" u="none" strike="noStrike" cap="none" dirty="0">
              <a:solidFill>
                <a:srgbClr val="ED6B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93;p3"/>
          <p:cNvSpPr txBox="1"/>
          <p:nvPr userDrawn="1"/>
        </p:nvSpPr>
        <p:spPr>
          <a:xfrm>
            <a:off x="442650" y="350325"/>
            <a:ext cx="74418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MÓDULO</a:t>
            </a:r>
            <a:r>
              <a:rPr lang="en-US" sz="1400" b="0" i="0" u="none" strike="noStrike" cap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lang="en-US" sz="1400" b="0" i="0" u="none" strike="noStrike" cap="none" dirty="0" err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Procesos</a:t>
            </a:r>
            <a:r>
              <a:rPr lang="en-US" sz="1400" b="0" i="0" u="none" strike="noStrike" cap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b="0" i="0" u="none" strike="noStrike" cap="none" dirty="0" err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Administrativos</a:t>
            </a:r>
            <a:endParaRPr lang="en-US" sz="1400" b="0" i="0" u="none" strike="noStrike" cap="none" dirty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97;p3"/>
          <p:cNvSpPr txBox="1"/>
          <p:nvPr userDrawn="1"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0" i="0" u="none" strike="noStrike" cap="none" dirty="0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rPr>
              <a:t>ADMINISTRACIÓN PLAN COMÚN </a:t>
            </a:r>
            <a:r>
              <a:rPr lang="en-US" sz="11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| 3° </a:t>
            </a:r>
            <a:r>
              <a:rPr lang="en-US" sz="11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Medio</a:t>
            </a:r>
            <a:r>
              <a:rPr lang="en-US" sz="11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| </a:t>
            </a:r>
            <a:r>
              <a:rPr lang="en-US" sz="11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Conocimientos</a:t>
            </a:r>
            <a:r>
              <a:rPr lang="en-US" sz="11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1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Previos</a:t>
            </a:r>
            <a:endParaRPr sz="1100" b="0" i="0" u="none" strike="noStrike" cap="none" dirty="0">
              <a:solidFill>
                <a:srgbClr val="741B4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cabezado de sección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0"/>
          <p:cNvSpPr txBox="1">
            <a:spLocks noGrp="1"/>
          </p:cNvSpPr>
          <p:nvPr>
            <p:ph type="title"/>
          </p:nvPr>
        </p:nvSpPr>
        <p:spPr>
          <a:xfrm>
            <a:off x="663205" y="1884670"/>
            <a:ext cx="8383727" cy="3144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4784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0"/>
          <p:cNvSpPr txBox="1">
            <a:spLocks noGrp="1"/>
          </p:cNvSpPr>
          <p:nvPr>
            <p:ph type="body" idx="1"/>
          </p:nvPr>
        </p:nvSpPr>
        <p:spPr>
          <a:xfrm>
            <a:off x="663205" y="5059034"/>
            <a:ext cx="8383727" cy="16536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64526" lvl="0" indent="-182263" algn="l">
              <a:lnSpc>
                <a:spcPct val="90000"/>
              </a:lnSpc>
              <a:spcBef>
                <a:spcPts val="797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1914">
                <a:solidFill>
                  <a:srgbClr val="888888"/>
                </a:solidFill>
              </a:defRPr>
            </a:lvl1pPr>
            <a:lvl2pPr marL="729051" lvl="1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1595">
                <a:solidFill>
                  <a:srgbClr val="888888"/>
                </a:solidFill>
              </a:defRPr>
            </a:lvl2pPr>
            <a:lvl3pPr marL="1093577" lvl="2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435">
                <a:solidFill>
                  <a:srgbClr val="888888"/>
                </a:solidFill>
              </a:defRPr>
            </a:lvl3pPr>
            <a:lvl4pPr marL="1458102" lvl="3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276">
                <a:solidFill>
                  <a:srgbClr val="888888"/>
                </a:solidFill>
              </a:defRPr>
            </a:lvl4pPr>
            <a:lvl5pPr marL="1822628" lvl="4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276">
                <a:solidFill>
                  <a:srgbClr val="888888"/>
                </a:solidFill>
              </a:defRPr>
            </a:lvl5pPr>
            <a:lvl6pPr marL="2187153" lvl="5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276">
                <a:solidFill>
                  <a:srgbClr val="888888"/>
                </a:solidFill>
              </a:defRPr>
            </a:lvl6pPr>
            <a:lvl7pPr marL="2551679" lvl="6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276">
                <a:solidFill>
                  <a:srgbClr val="888888"/>
                </a:solidFill>
              </a:defRPr>
            </a:lvl7pPr>
            <a:lvl8pPr marL="2916204" lvl="7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276">
                <a:solidFill>
                  <a:srgbClr val="888888"/>
                </a:solidFill>
              </a:defRPr>
            </a:lvl8pPr>
            <a:lvl9pPr marL="3280730" lvl="8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276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20"/>
          <p:cNvSpPr txBox="1">
            <a:spLocks noGrp="1"/>
          </p:cNvSpPr>
          <p:nvPr>
            <p:ph type="dt" idx="10"/>
          </p:nvPr>
        </p:nvSpPr>
        <p:spPr>
          <a:xfrm>
            <a:off x="668268" y="7006699"/>
            <a:ext cx="218705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0"/>
          <p:cNvSpPr txBox="1">
            <a:spLocks noGrp="1"/>
          </p:cNvSpPr>
          <p:nvPr>
            <p:ph type="ftr" idx="11"/>
          </p:nvPr>
        </p:nvSpPr>
        <p:spPr>
          <a:xfrm>
            <a:off x="3219837" y="7006699"/>
            <a:ext cx="328058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0"/>
          <p:cNvSpPr txBox="1">
            <a:spLocks noGrp="1"/>
          </p:cNvSpPr>
          <p:nvPr>
            <p:ph type="sldNum" idx="12"/>
          </p:nvPr>
        </p:nvSpPr>
        <p:spPr>
          <a:xfrm>
            <a:off x="6864936" y="7006699"/>
            <a:ext cx="218705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1"/>
          <p:cNvSpPr txBox="1">
            <a:spLocks noGrp="1"/>
          </p:cNvSpPr>
          <p:nvPr>
            <p:ph type="title"/>
          </p:nvPr>
        </p:nvSpPr>
        <p:spPr>
          <a:xfrm>
            <a:off x="668268" y="402483"/>
            <a:ext cx="8383727" cy="14611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1"/>
          <p:cNvSpPr txBox="1">
            <a:spLocks noGrp="1"/>
          </p:cNvSpPr>
          <p:nvPr>
            <p:ph type="body" idx="1"/>
          </p:nvPr>
        </p:nvSpPr>
        <p:spPr>
          <a:xfrm>
            <a:off x="668268" y="2012414"/>
            <a:ext cx="4131112" cy="4796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64526" lvl="0" indent="-273394" algn="l">
              <a:lnSpc>
                <a:spcPct val="90000"/>
              </a:lnSpc>
              <a:spcBef>
                <a:spcPts val="7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729051" lvl="1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093577" lvl="2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458102" lvl="3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822628" lvl="4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187153" lvl="5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551679" lvl="6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916204" lvl="7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280730" lvl="8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21"/>
          <p:cNvSpPr txBox="1">
            <a:spLocks noGrp="1"/>
          </p:cNvSpPr>
          <p:nvPr>
            <p:ph type="body" idx="2"/>
          </p:nvPr>
        </p:nvSpPr>
        <p:spPr>
          <a:xfrm>
            <a:off x="4920883" y="2012414"/>
            <a:ext cx="4131112" cy="4796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64526" lvl="0" indent="-273394" algn="l">
              <a:lnSpc>
                <a:spcPct val="90000"/>
              </a:lnSpc>
              <a:spcBef>
                <a:spcPts val="7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729051" lvl="1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093577" lvl="2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458102" lvl="3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822628" lvl="4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187153" lvl="5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551679" lvl="6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916204" lvl="7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280730" lvl="8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21"/>
          <p:cNvSpPr txBox="1">
            <a:spLocks noGrp="1"/>
          </p:cNvSpPr>
          <p:nvPr>
            <p:ph type="dt" idx="10"/>
          </p:nvPr>
        </p:nvSpPr>
        <p:spPr>
          <a:xfrm>
            <a:off x="668268" y="7006699"/>
            <a:ext cx="218705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1"/>
          <p:cNvSpPr txBox="1">
            <a:spLocks noGrp="1"/>
          </p:cNvSpPr>
          <p:nvPr>
            <p:ph type="ftr" idx="11"/>
          </p:nvPr>
        </p:nvSpPr>
        <p:spPr>
          <a:xfrm>
            <a:off x="3219837" y="7006699"/>
            <a:ext cx="328058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1"/>
          <p:cNvSpPr txBox="1">
            <a:spLocks noGrp="1"/>
          </p:cNvSpPr>
          <p:nvPr>
            <p:ph type="sldNum" idx="12"/>
          </p:nvPr>
        </p:nvSpPr>
        <p:spPr>
          <a:xfrm>
            <a:off x="6864936" y="7006699"/>
            <a:ext cx="218705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2"/>
          <p:cNvSpPr txBox="1">
            <a:spLocks noGrp="1"/>
          </p:cNvSpPr>
          <p:nvPr>
            <p:ph type="title"/>
          </p:nvPr>
        </p:nvSpPr>
        <p:spPr>
          <a:xfrm>
            <a:off x="669534" y="402483"/>
            <a:ext cx="8383727" cy="14611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2"/>
          <p:cNvSpPr txBox="1">
            <a:spLocks noGrp="1"/>
          </p:cNvSpPr>
          <p:nvPr>
            <p:ph type="body" idx="1"/>
          </p:nvPr>
        </p:nvSpPr>
        <p:spPr>
          <a:xfrm>
            <a:off x="669535" y="1853171"/>
            <a:ext cx="4112126" cy="908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364526" lvl="0" indent="-182263" algn="l">
              <a:lnSpc>
                <a:spcPct val="90000"/>
              </a:lnSpc>
              <a:spcBef>
                <a:spcPts val="797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1914" b="1"/>
            </a:lvl1pPr>
            <a:lvl2pPr marL="729051" lvl="1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1595" b="1"/>
            </a:lvl2pPr>
            <a:lvl3pPr marL="1093577" lvl="2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435" b="1"/>
            </a:lvl3pPr>
            <a:lvl4pPr marL="1458102" lvl="3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76" b="1"/>
            </a:lvl4pPr>
            <a:lvl5pPr marL="1822628" lvl="4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76" b="1"/>
            </a:lvl5pPr>
            <a:lvl6pPr marL="2187153" lvl="5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76" b="1"/>
            </a:lvl6pPr>
            <a:lvl7pPr marL="2551679" lvl="6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76" b="1"/>
            </a:lvl7pPr>
            <a:lvl8pPr marL="2916204" lvl="7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76" b="1"/>
            </a:lvl8pPr>
            <a:lvl9pPr marL="3280730" lvl="8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76" b="1"/>
            </a:lvl9pPr>
          </a:lstStyle>
          <a:p>
            <a:endParaRPr/>
          </a:p>
        </p:txBody>
      </p:sp>
      <p:sp>
        <p:nvSpPr>
          <p:cNvPr id="39" name="Google Shape;39;p22"/>
          <p:cNvSpPr txBox="1">
            <a:spLocks noGrp="1"/>
          </p:cNvSpPr>
          <p:nvPr>
            <p:ph type="body" idx="2"/>
          </p:nvPr>
        </p:nvSpPr>
        <p:spPr>
          <a:xfrm>
            <a:off x="669535" y="2761381"/>
            <a:ext cx="4112126" cy="4061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64526" lvl="0" indent="-273394" algn="l">
              <a:lnSpc>
                <a:spcPct val="90000"/>
              </a:lnSpc>
              <a:spcBef>
                <a:spcPts val="7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729051" lvl="1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093577" lvl="2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458102" lvl="3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822628" lvl="4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187153" lvl="5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551679" lvl="6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916204" lvl="7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280730" lvl="8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22"/>
          <p:cNvSpPr txBox="1">
            <a:spLocks noGrp="1"/>
          </p:cNvSpPr>
          <p:nvPr>
            <p:ph type="body" idx="3"/>
          </p:nvPr>
        </p:nvSpPr>
        <p:spPr>
          <a:xfrm>
            <a:off x="4920883" y="1853171"/>
            <a:ext cx="4132378" cy="908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364526" lvl="0" indent="-182263" algn="l">
              <a:lnSpc>
                <a:spcPct val="90000"/>
              </a:lnSpc>
              <a:spcBef>
                <a:spcPts val="797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1914" b="1"/>
            </a:lvl1pPr>
            <a:lvl2pPr marL="729051" lvl="1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1595" b="1"/>
            </a:lvl2pPr>
            <a:lvl3pPr marL="1093577" lvl="2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435" b="1"/>
            </a:lvl3pPr>
            <a:lvl4pPr marL="1458102" lvl="3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76" b="1"/>
            </a:lvl4pPr>
            <a:lvl5pPr marL="1822628" lvl="4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76" b="1"/>
            </a:lvl5pPr>
            <a:lvl6pPr marL="2187153" lvl="5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76" b="1"/>
            </a:lvl6pPr>
            <a:lvl7pPr marL="2551679" lvl="6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76" b="1"/>
            </a:lvl7pPr>
            <a:lvl8pPr marL="2916204" lvl="7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76" b="1"/>
            </a:lvl8pPr>
            <a:lvl9pPr marL="3280730" lvl="8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76" b="1"/>
            </a:lvl9pPr>
          </a:lstStyle>
          <a:p>
            <a:endParaRPr/>
          </a:p>
        </p:txBody>
      </p:sp>
      <p:sp>
        <p:nvSpPr>
          <p:cNvPr id="41" name="Google Shape;41;p22"/>
          <p:cNvSpPr txBox="1">
            <a:spLocks noGrp="1"/>
          </p:cNvSpPr>
          <p:nvPr>
            <p:ph type="body" idx="4"/>
          </p:nvPr>
        </p:nvSpPr>
        <p:spPr>
          <a:xfrm>
            <a:off x="4920883" y="2761381"/>
            <a:ext cx="4132378" cy="4061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64526" lvl="0" indent="-273394" algn="l">
              <a:lnSpc>
                <a:spcPct val="90000"/>
              </a:lnSpc>
              <a:spcBef>
                <a:spcPts val="7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729051" lvl="1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093577" lvl="2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458102" lvl="3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822628" lvl="4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187153" lvl="5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551679" lvl="6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916204" lvl="7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280730" lvl="8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22"/>
          <p:cNvSpPr txBox="1">
            <a:spLocks noGrp="1"/>
          </p:cNvSpPr>
          <p:nvPr>
            <p:ph type="dt" idx="10"/>
          </p:nvPr>
        </p:nvSpPr>
        <p:spPr>
          <a:xfrm>
            <a:off x="668268" y="7006699"/>
            <a:ext cx="218705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2"/>
          <p:cNvSpPr txBox="1">
            <a:spLocks noGrp="1"/>
          </p:cNvSpPr>
          <p:nvPr>
            <p:ph type="ftr" idx="11"/>
          </p:nvPr>
        </p:nvSpPr>
        <p:spPr>
          <a:xfrm>
            <a:off x="3219837" y="7006699"/>
            <a:ext cx="328058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2"/>
          <p:cNvSpPr txBox="1">
            <a:spLocks noGrp="1"/>
          </p:cNvSpPr>
          <p:nvPr>
            <p:ph type="sldNum" idx="12"/>
          </p:nvPr>
        </p:nvSpPr>
        <p:spPr>
          <a:xfrm>
            <a:off x="6864936" y="7006699"/>
            <a:ext cx="218705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3"/>
          <p:cNvSpPr txBox="1">
            <a:spLocks noGrp="1"/>
          </p:cNvSpPr>
          <p:nvPr>
            <p:ph type="title"/>
          </p:nvPr>
        </p:nvSpPr>
        <p:spPr>
          <a:xfrm>
            <a:off x="668268" y="402483"/>
            <a:ext cx="8383727" cy="14611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3"/>
          <p:cNvSpPr txBox="1">
            <a:spLocks noGrp="1"/>
          </p:cNvSpPr>
          <p:nvPr>
            <p:ph type="dt" idx="10"/>
          </p:nvPr>
        </p:nvSpPr>
        <p:spPr>
          <a:xfrm>
            <a:off x="668268" y="7006699"/>
            <a:ext cx="218705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3"/>
          <p:cNvSpPr txBox="1">
            <a:spLocks noGrp="1"/>
          </p:cNvSpPr>
          <p:nvPr>
            <p:ph type="ftr" idx="11"/>
          </p:nvPr>
        </p:nvSpPr>
        <p:spPr>
          <a:xfrm>
            <a:off x="3219837" y="7006699"/>
            <a:ext cx="328058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3"/>
          <p:cNvSpPr txBox="1">
            <a:spLocks noGrp="1"/>
          </p:cNvSpPr>
          <p:nvPr>
            <p:ph type="sldNum" idx="12"/>
          </p:nvPr>
        </p:nvSpPr>
        <p:spPr>
          <a:xfrm>
            <a:off x="6864936" y="7006699"/>
            <a:ext cx="218705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4"/>
          <p:cNvSpPr txBox="1">
            <a:spLocks noGrp="1"/>
          </p:cNvSpPr>
          <p:nvPr>
            <p:ph type="dt" idx="10"/>
          </p:nvPr>
        </p:nvSpPr>
        <p:spPr>
          <a:xfrm>
            <a:off x="668268" y="7006699"/>
            <a:ext cx="218705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4"/>
          <p:cNvSpPr txBox="1">
            <a:spLocks noGrp="1"/>
          </p:cNvSpPr>
          <p:nvPr>
            <p:ph type="ftr" idx="11"/>
          </p:nvPr>
        </p:nvSpPr>
        <p:spPr>
          <a:xfrm>
            <a:off x="3219837" y="7006699"/>
            <a:ext cx="328058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4"/>
          <p:cNvSpPr txBox="1">
            <a:spLocks noGrp="1"/>
          </p:cNvSpPr>
          <p:nvPr>
            <p:ph type="sldNum" idx="12"/>
          </p:nvPr>
        </p:nvSpPr>
        <p:spPr>
          <a:xfrm>
            <a:off x="6864936" y="7006699"/>
            <a:ext cx="218705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5"/>
          <p:cNvSpPr txBox="1">
            <a:spLocks noGrp="1"/>
          </p:cNvSpPr>
          <p:nvPr>
            <p:ph type="title"/>
          </p:nvPr>
        </p:nvSpPr>
        <p:spPr>
          <a:xfrm>
            <a:off x="669534" y="503978"/>
            <a:ext cx="3135038" cy="17639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255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5"/>
          <p:cNvSpPr txBox="1">
            <a:spLocks noGrp="1"/>
          </p:cNvSpPr>
          <p:nvPr>
            <p:ph type="body" idx="1"/>
          </p:nvPr>
        </p:nvSpPr>
        <p:spPr>
          <a:xfrm>
            <a:off x="4132378" y="1088454"/>
            <a:ext cx="4920883" cy="5372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64526" lvl="0" indent="-344274" algn="l">
              <a:lnSpc>
                <a:spcPct val="90000"/>
              </a:lnSpc>
              <a:spcBef>
                <a:spcPts val="797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2551"/>
            </a:lvl1pPr>
            <a:lvl2pPr marL="729051" lvl="1" indent="-32402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232"/>
            </a:lvl2pPr>
            <a:lvl3pPr marL="1093577" lvl="2" indent="-303771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1914"/>
            </a:lvl3pPr>
            <a:lvl4pPr marL="1458102" lvl="3" indent="-283520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1595"/>
            </a:lvl4pPr>
            <a:lvl5pPr marL="1822628" lvl="4" indent="-283520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1595"/>
            </a:lvl5pPr>
            <a:lvl6pPr marL="2187153" lvl="5" indent="-283520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1595"/>
            </a:lvl6pPr>
            <a:lvl7pPr marL="2551679" lvl="6" indent="-283520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1595"/>
            </a:lvl7pPr>
            <a:lvl8pPr marL="2916204" lvl="7" indent="-283520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1595"/>
            </a:lvl8pPr>
            <a:lvl9pPr marL="3280730" lvl="8" indent="-283520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1595"/>
            </a:lvl9pPr>
          </a:lstStyle>
          <a:p>
            <a:endParaRPr/>
          </a:p>
        </p:txBody>
      </p:sp>
      <p:sp>
        <p:nvSpPr>
          <p:cNvPr id="57" name="Google Shape;57;p25"/>
          <p:cNvSpPr txBox="1">
            <a:spLocks noGrp="1"/>
          </p:cNvSpPr>
          <p:nvPr>
            <p:ph type="body" idx="2"/>
          </p:nvPr>
        </p:nvSpPr>
        <p:spPr>
          <a:xfrm>
            <a:off x="669534" y="2267902"/>
            <a:ext cx="3135038" cy="42015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64526" lvl="0" indent="-182263" algn="l">
              <a:lnSpc>
                <a:spcPct val="90000"/>
              </a:lnSpc>
              <a:spcBef>
                <a:spcPts val="797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76"/>
            </a:lvl1pPr>
            <a:lvl2pPr marL="729051" lvl="1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116"/>
            </a:lvl2pPr>
            <a:lvl3pPr marL="1093577" lvl="2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957"/>
            </a:lvl3pPr>
            <a:lvl4pPr marL="1458102" lvl="3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97"/>
            </a:lvl4pPr>
            <a:lvl5pPr marL="1822628" lvl="4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97"/>
            </a:lvl5pPr>
            <a:lvl6pPr marL="2187153" lvl="5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97"/>
            </a:lvl6pPr>
            <a:lvl7pPr marL="2551679" lvl="6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97"/>
            </a:lvl7pPr>
            <a:lvl8pPr marL="2916204" lvl="7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97"/>
            </a:lvl8pPr>
            <a:lvl9pPr marL="3280730" lvl="8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97"/>
            </a:lvl9pPr>
          </a:lstStyle>
          <a:p>
            <a:endParaRPr/>
          </a:p>
        </p:txBody>
      </p:sp>
      <p:sp>
        <p:nvSpPr>
          <p:cNvPr id="58" name="Google Shape;58;p25"/>
          <p:cNvSpPr txBox="1">
            <a:spLocks noGrp="1"/>
          </p:cNvSpPr>
          <p:nvPr>
            <p:ph type="dt" idx="10"/>
          </p:nvPr>
        </p:nvSpPr>
        <p:spPr>
          <a:xfrm>
            <a:off x="668268" y="7006699"/>
            <a:ext cx="218705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5"/>
          <p:cNvSpPr txBox="1">
            <a:spLocks noGrp="1"/>
          </p:cNvSpPr>
          <p:nvPr>
            <p:ph type="ftr" idx="11"/>
          </p:nvPr>
        </p:nvSpPr>
        <p:spPr>
          <a:xfrm>
            <a:off x="3219837" y="7006699"/>
            <a:ext cx="328058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5"/>
          <p:cNvSpPr txBox="1">
            <a:spLocks noGrp="1"/>
          </p:cNvSpPr>
          <p:nvPr>
            <p:ph type="sldNum" idx="12"/>
          </p:nvPr>
        </p:nvSpPr>
        <p:spPr>
          <a:xfrm>
            <a:off x="6864936" y="7006699"/>
            <a:ext cx="218705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con título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6"/>
          <p:cNvSpPr txBox="1">
            <a:spLocks noGrp="1"/>
          </p:cNvSpPr>
          <p:nvPr>
            <p:ph type="title"/>
          </p:nvPr>
        </p:nvSpPr>
        <p:spPr>
          <a:xfrm>
            <a:off x="669534" y="503978"/>
            <a:ext cx="3135038" cy="17639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255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6"/>
          <p:cNvSpPr>
            <a:spLocks noGrp="1"/>
          </p:cNvSpPr>
          <p:nvPr>
            <p:ph type="pic" idx="2"/>
          </p:nvPr>
        </p:nvSpPr>
        <p:spPr>
          <a:xfrm>
            <a:off x="4132378" y="1088454"/>
            <a:ext cx="4920883" cy="5372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797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255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23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1914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15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15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15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15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15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159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26"/>
          <p:cNvSpPr txBox="1">
            <a:spLocks noGrp="1"/>
          </p:cNvSpPr>
          <p:nvPr>
            <p:ph type="body" idx="1"/>
          </p:nvPr>
        </p:nvSpPr>
        <p:spPr>
          <a:xfrm>
            <a:off x="669534" y="2267902"/>
            <a:ext cx="3135038" cy="42015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64526" lvl="0" indent="-182263" algn="l">
              <a:lnSpc>
                <a:spcPct val="90000"/>
              </a:lnSpc>
              <a:spcBef>
                <a:spcPts val="797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76"/>
            </a:lvl1pPr>
            <a:lvl2pPr marL="729051" lvl="1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116"/>
            </a:lvl2pPr>
            <a:lvl3pPr marL="1093577" lvl="2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957"/>
            </a:lvl3pPr>
            <a:lvl4pPr marL="1458102" lvl="3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97"/>
            </a:lvl4pPr>
            <a:lvl5pPr marL="1822628" lvl="4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97"/>
            </a:lvl5pPr>
            <a:lvl6pPr marL="2187153" lvl="5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97"/>
            </a:lvl6pPr>
            <a:lvl7pPr marL="2551679" lvl="6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97"/>
            </a:lvl7pPr>
            <a:lvl8pPr marL="2916204" lvl="7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97"/>
            </a:lvl8pPr>
            <a:lvl9pPr marL="3280730" lvl="8" indent="-182263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797"/>
            </a:lvl9pPr>
          </a:lstStyle>
          <a:p>
            <a:endParaRPr/>
          </a:p>
        </p:txBody>
      </p:sp>
      <p:sp>
        <p:nvSpPr>
          <p:cNvPr id="65" name="Google Shape;65;p26"/>
          <p:cNvSpPr txBox="1">
            <a:spLocks noGrp="1"/>
          </p:cNvSpPr>
          <p:nvPr>
            <p:ph type="dt" idx="10"/>
          </p:nvPr>
        </p:nvSpPr>
        <p:spPr>
          <a:xfrm>
            <a:off x="668268" y="7006699"/>
            <a:ext cx="218705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6"/>
          <p:cNvSpPr txBox="1">
            <a:spLocks noGrp="1"/>
          </p:cNvSpPr>
          <p:nvPr>
            <p:ph type="ftr" idx="11"/>
          </p:nvPr>
        </p:nvSpPr>
        <p:spPr>
          <a:xfrm>
            <a:off x="3219837" y="7006699"/>
            <a:ext cx="328058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6"/>
          <p:cNvSpPr txBox="1">
            <a:spLocks noGrp="1"/>
          </p:cNvSpPr>
          <p:nvPr>
            <p:ph type="sldNum" idx="12"/>
          </p:nvPr>
        </p:nvSpPr>
        <p:spPr>
          <a:xfrm>
            <a:off x="6864936" y="7006699"/>
            <a:ext cx="218705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7"/>
          <p:cNvSpPr txBox="1">
            <a:spLocks noGrp="1"/>
          </p:cNvSpPr>
          <p:nvPr>
            <p:ph type="title"/>
          </p:nvPr>
        </p:nvSpPr>
        <p:spPr>
          <a:xfrm>
            <a:off x="668268" y="402483"/>
            <a:ext cx="8383727" cy="14611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7"/>
          <p:cNvSpPr txBox="1">
            <a:spLocks noGrp="1"/>
          </p:cNvSpPr>
          <p:nvPr>
            <p:ph type="body" idx="1"/>
          </p:nvPr>
        </p:nvSpPr>
        <p:spPr>
          <a:xfrm rot="5400000">
            <a:off x="2461860" y="218822"/>
            <a:ext cx="4796544" cy="8383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64526" lvl="0" indent="-273394" algn="l">
              <a:lnSpc>
                <a:spcPct val="90000"/>
              </a:lnSpc>
              <a:spcBef>
                <a:spcPts val="7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729051" lvl="1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093577" lvl="2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458102" lvl="3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822628" lvl="4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187153" lvl="5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551679" lvl="6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916204" lvl="7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280730" lvl="8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7"/>
          <p:cNvSpPr txBox="1">
            <a:spLocks noGrp="1"/>
          </p:cNvSpPr>
          <p:nvPr>
            <p:ph type="dt" idx="10"/>
          </p:nvPr>
        </p:nvSpPr>
        <p:spPr>
          <a:xfrm>
            <a:off x="668268" y="7006699"/>
            <a:ext cx="218705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7"/>
          <p:cNvSpPr txBox="1">
            <a:spLocks noGrp="1"/>
          </p:cNvSpPr>
          <p:nvPr>
            <p:ph type="ftr" idx="11"/>
          </p:nvPr>
        </p:nvSpPr>
        <p:spPr>
          <a:xfrm>
            <a:off x="3219837" y="7006699"/>
            <a:ext cx="328058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7"/>
          <p:cNvSpPr txBox="1">
            <a:spLocks noGrp="1"/>
          </p:cNvSpPr>
          <p:nvPr>
            <p:ph type="sldNum" idx="12"/>
          </p:nvPr>
        </p:nvSpPr>
        <p:spPr>
          <a:xfrm>
            <a:off x="6864936" y="7006699"/>
            <a:ext cx="218705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8"/>
          <p:cNvSpPr txBox="1">
            <a:spLocks noGrp="1"/>
          </p:cNvSpPr>
          <p:nvPr>
            <p:ph type="title"/>
          </p:nvPr>
        </p:nvSpPr>
        <p:spPr>
          <a:xfrm rot="5400000">
            <a:off x="4800792" y="2557754"/>
            <a:ext cx="6406475" cy="2095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8"/>
          <p:cNvSpPr txBox="1">
            <a:spLocks noGrp="1"/>
          </p:cNvSpPr>
          <p:nvPr>
            <p:ph type="body" idx="1"/>
          </p:nvPr>
        </p:nvSpPr>
        <p:spPr>
          <a:xfrm rot="5400000">
            <a:off x="548177" y="522574"/>
            <a:ext cx="6406475" cy="6166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64526" lvl="0" indent="-273394" algn="l">
              <a:lnSpc>
                <a:spcPct val="90000"/>
              </a:lnSpc>
              <a:spcBef>
                <a:spcPts val="79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729051" lvl="1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093577" lvl="2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458102" lvl="3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822628" lvl="4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187153" lvl="5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551679" lvl="6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916204" lvl="7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280730" lvl="8" indent="-273394" algn="l">
              <a:lnSpc>
                <a:spcPct val="90000"/>
              </a:lnSpc>
              <a:spcBef>
                <a:spcPts val="399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8"/>
          <p:cNvSpPr txBox="1">
            <a:spLocks noGrp="1"/>
          </p:cNvSpPr>
          <p:nvPr>
            <p:ph type="dt" idx="10"/>
          </p:nvPr>
        </p:nvSpPr>
        <p:spPr>
          <a:xfrm>
            <a:off x="668268" y="7006699"/>
            <a:ext cx="218705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8"/>
          <p:cNvSpPr txBox="1">
            <a:spLocks noGrp="1"/>
          </p:cNvSpPr>
          <p:nvPr>
            <p:ph type="ftr" idx="11"/>
          </p:nvPr>
        </p:nvSpPr>
        <p:spPr>
          <a:xfrm>
            <a:off x="3219837" y="7006699"/>
            <a:ext cx="328058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8"/>
          <p:cNvSpPr txBox="1">
            <a:spLocks noGrp="1"/>
          </p:cNvSpPr>
          <p:nvPr>
            <p:ph type="sldNum" idx="12"/>
          </p:nvPr>
        </p:nvSpPr>
        <p:spPr>
          <a:xfrm>
            <a:off x="6864936" y="7006699"/>
            <a:ext cx="218705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7"/>
          <p:cNvSpPr txBox="1">
            <a:spLocks noGrp="1"/>
          </p:cNvSpPr>
          <p:nvPr>
            <p:ph type="title"/>
          </p:nvPr>
        </p:nvSpPr>
        <p:spPr>
          <a:xfrm>
            <a:off x="668268" y="402483"/>
            <a:ext cx="8383727" cy="14611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7"/>
          <p:cNvSpPr txBox="1">
            <a:spLocks noGrp="1"/>
          </p:cNvSpPr>
          <p:nvPr>
            <p:ph type="body" idx="1"/>
          </p:nvPr>
        </p:nvSpPr>
        <p:spPr>
          <a:xfrm>
            <a:off x="668268" y="2012414"/>
            <a:ext cx="8383727" cy="4796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7"/>
          <p:cNvSpPr txBox="1">
            <a:spLocks noGrp="1"/>
          </p:cNvSpPr>
          <p:nvPr>
            <p:ph type="dt" idx="10"/>
          </p:nvPr>
        </p:nvSpPr>
        <p:spPr>
          <a:xfrm>
            <a:off x="668268" y="7006699"/>
            <a:ext cx="218705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5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3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3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3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3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3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3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3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3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7"/>
          <p:cNvSpPr txBox="1">
            <a:spLocks noGrp="1"/>
          </p:cNvSpPr>
          <p:nvPr>
            <p:ph type="ftr" idx="11"/>
          </p:nvPr>
        </p:nvSpPr>
        <p:spPr>
          <a:xfrm>
            <a:off x="3219837" y="7006699"/>
            <a:ext cx="328058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5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3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3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3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3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3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3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3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3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7"/>
          <p:cNvSpPr txBox="1">
            <a:spLocks noGrp="1"/>
          </p:cNvSpPr>
          <p:nvPr>
            <p:ph type="sldNum" idx="12"/>
          </p:nvPr>
        </p:nvSpPr>
        <p:spPr>
          <a:xfrm>
            <a:off x="6864936" y="7006699"/>
            <a:ext cx="2187059" cy="4024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5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5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5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5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5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5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5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5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57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116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slide" Target="slide8.xml"/><Relationship Id="rId4" Type="http://schemas.openxmlformats.org/officeDocument/2006/relationships/slide" Target="slide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slide" Target="slide3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audio" Target="../media/audio1.wav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audio" Target="../media/audio1.wav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slide" Target="slid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/>
          <p:cNvGrpSpPr/>
          <p:nvPr/>
        </p:nvGrpSpPr>
        <p:grpSpPr>
          <a:xfrm>
            <a:off x="1811168" y="2425814"/>
            <a:ext cx="6035662" cy="1120877"/>
            <a:chOff x="2294561" y="3644482"/>
            <a:chExt cx="3925603" cy="729020"/>
          </a:xfrm>
        </p:grpSpPr>
        <p:sp>
          <p:nvSpPr>
            <p:cNvPr id="85" name="Google Shape;85;p1">
              <a:hlinkClick r:id="rId3" action="ppaction://hlinksldjump"/>
            </p:cNvPr>
            <p:cNvSpPr/>
            <p:nvPr/>
          </p:nvSpPr>
          <p:spPr>
            <a:xfrm>
              <a:off x="2294561" y="3644482"/>
              <a:ext cx="1192941" cy="729020"/>
            </a:xfrm>
            <a:prstGeom prst="roundRect">
              <a:avLst>
                <a:gd name="adj" fmla="val 16667"/>
              </a:avLst>
            </a:prstGeom>
            <a:solidFill>
              <a:srgbClr val="CC4338"/>
            </a:solidFill>
            <a:ln>
              <a:headEnd type="none" w="sm" len="sm"/>
              <a:tailEnd type="none" w="sm" len="sm"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spcFirstLastPara="1" wrap="square" lIns="72890" tIns="36435" rIns="72890" bIns="36435" anchor="ctr" anchorCtr="0">
              <a:noAutofit/>
            </a:bodyPr>
            <a:lstStyle/>
            <a:p>
              <a:pPr algn="ctr"/>
              <a:r>
                <a:rPr lang="es-CL" sz="2551" dirty="0">
                  <a:highlight>
                    <a:srgbClr val="C73F33"/>
                  </a:highlight>
                  <a:latin typeface="Calibri"/>
                  <a:ea typeface="Calibri"/>
                  <a:cs typeface="Calibri"/>
                  <a:sym typeface="Calibri"/>
                </a:rPr>
                <a:t>1</a:t>
              </a:r>
              <a:endParaRPr sz="1116" dirty="0">
                <a:highlight>
                  <a:srgbClr val="C73F33"/>
                </a:highlight>
              </a:endParaRPr>
            </a:p>
          </p:txBody>
        </p:sp>
        <p:sp>
          <p:nvSpPr>
            <p:cNvPr id="88" name="Google Shape;88;p1">
              <a:hlinkClick r:id="rId4" action="ppaction://hlinksldjump"/>
            </p:cNvPr>
            <p:cNvSpPr/>
            <p:nvPr/>
          </p:nvSpPr>
          <p:spPr>
            <a:xfrm>
              <a:off x="3662732" y="3644482"/>
              <a:ext cx="1192941" cy="729020"/>
            </a:xfrm>
            <a:prstGeom prst="roundRect">
              <a:avLst>
                <a:gd name="adj" fmla="val 16667"/>
              </a:avLst>
            </a:prstGeom>
            <a:solidFill>
              <a:srgbClr val="BBA501"/>
            </a:solidFill>
            <a:ln>
              <a:headEnd type="none" w="sm" len="sm"/>
              <a:tailEnd type="none" w="sm" len="sm"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spcFirstLastPara="1" wrap="square" lIns="72890" tIns="36435" rIns="72890" bIns="36435" anchor="ctr" anchorCtr="0">
              <a:noAutofit/>
            </a:bodyPr>
            <a:lstStyle/>
            <a:p>
              <a:pPr algn="ctr"/>
              <a:r>
                <a:rPr lang="es-CL" sz="2551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 sz="1116" dirty="0"/>
            </a:p>
          </p:txBody>
        </p:sp>
        <p:sp>
          <p:nvSpPr>
            <p:cNvPr id="89" name="Google Shape;89;p1">
              <a:hlinkClick r:id="rId5" action="ppaction://hlinksldjump"/>
            </p:cNvPr>
            <p:cNvSpPr/>
            <p:nvPr/>
          </p:nvSpPr>
          <p:spPr>
            <a:xfrm>
              <a:off x="5027223" y="3644482"/>
              <a:ext cx="1192941" cy="729020"/>
            </a:xfrm>
            <a:prstGeom prst="roundRect">
              <a:avLst>
                <a:gd name="adj" fmla="val 16667"/>
              </a:avLst>
            </a:prstGeom>
            <a:solidFill>
              <a:srgbClr val="2E864B"/>
            </a:solidFill>
            <a:ln>
              <a:headEnd type="none" w="sm" len="sm"/>
              <a:tailEnd type="none" w="sm" len="sm"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spcFirstLastPara="1" wrap="square" lIns="72890" tIns="36435" rIns="72890" bIns="36435" anchor="ctr" anchorCtr="0">
              <a:noAutofit/>
            </a:bodyPr>
            <a:lstStyle/>
            <a:p>
              <a:pPr algn="ctr"/>
              <a:r>
                <a:rPr lang="es-CL" sz="2551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</a:t>
              </a:r>
              <a:endParaRPr sz="1116" dirty="0"/>
            </a:p>
          </p:txBody>
        </p:sp>
      </p:grpSp>
      <p:sp>
        <p:nvSpPr>
          <p:cNvPr id="9" name="Google Shape;158;p5"/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80000"/>
              </a:lnSpc>
              <a:buSzPts val="2800"/>
            </a:pPr>
            <a:r>
              <a:rPr lang="es-CL" sz="2800" dirty="0">
                <a:solidFill>
                  <a:srgbClr val="CC4338"/>
                </a:solidFill>
                <a:latin typeface="Calibri"/>
                <a:ea typeface="Calibri"/>
                <a:cs typeface="Calibri"/>
                <a:sym typeface="Calibri"/>
              </a:rPr>
              <a:t>TRIVIA</a:t>
            </a:r>
            <a:r>
              <a:rPr lang="es-CL" sz="2800" b="1" dirty="0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s-CL" sz="2800" b="1" dirty="0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rPr>
              <a:t>ESTRUCTURA LEGAL DE UNA ORGANIZACIÓN</a:t>
            </a:r>
            <a:endParaRPr sz="3100" b="1" i="0" u="none" strike="noStrike" cap="none" dirty="0">
              <a:solidFill>
                <a:srgbClr val="ED6B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59;p5"/>
          <p:cNvSpPr txBox="1"/>
          <p:nvPr/>
        </p:nvSpPr>
        <p:spPr>
          <a:xfrm>
            <a:off x="366450" y="1220100"/>
            <a:ext cx="4700400" cy="1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¡JUGUEMOS!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8" name="Grupo 7"/>
          <p:cNvGrpSpPr/>
          <p:nvPr/>
        </p:nvGrpSpPr>
        <p:grpSpPr>
          <a:xfrm>
            <a:off x="2066088" y="4717855"/>
            <a:ext cx="3750089" cy="1120878"/>
            <a:chOff x="2184412" y="4664753"/>
            <a:chExt cx="3750089" cy="1120878"/>
          </a:xfrm>
        </p:grpSpPr>
        <p:grpSp>
          <p:nvGrpSpPr>
            <p:cNvPr id="7" name="Grupo 6"/>
            <p:cNvGrpSpPr/>
            <p:nvPr/>
          </p:nvGrpSpPr>
          <p:grpSpPr>
            <a:xfrm>
              <a:off x="2184412" y="4664753"/>
              <a:ext cx="3750089" cy="1120878"/>
              <a:chOff x="2184412" y="4664753"/>
              <a:chExt cx="3750089" cy="1120878"/>
            </a:xfrm>
          </p:grpSpPr>
          <p:sp>
            <p:nvSpPr>
              <p:cNvPr id="5" name="Rectángulo redondeado 4"/>
              <p:cNvSpPr/>
              <p:nvPr/>
            </p:nvSpPr>
            <p:spPr>
              <a:xfrm>
                <a:off x="2184412" y="4664753"/>
                <a:ext cx="2956951" cy="1120878"/>
              </a:xfrm>
              <a:prstGeom prst="roundRect">
                <a:avLst/>
              </a:prstGeom>
              <a:solidFill>
                <a:srgbClr val="ED7D3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u="sng"/>
              </a:p>
            </p:txBody>
          </p:sp>
          <p:sp>
            <p:nvSpPr>
              <p:cNvPr id="6" name="Triángulo isósceles 5"/>
              <p:cNvSpPr/>
              <p:nvPr/>
            </p:nvSpPr>
            <p:spPr>
              <a:xfrm rot="4272091">
                <a:off x="5176383" y="4488127"/>
                <a:ext cx="415160" cy="1101077"/>
              </a:xfrm>
              <a:prstGeom prst="triangle">
                <a:avLst/>
              </a:prstGeom>
              <a:solidFill>
                <a:srgbClr val="ED7D3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u="sng"/>
              </a:p>
            </p:txBody>
          </p:sp>
        </p:grpSp>
        <p:sp>
          <p:nvSpPr>
            <p:cNvPr id="84" name="Google Shape;84;p1"/>
            <p:cNvSpPr txBox="1"/>
            <p:nvPr/>
          </p:nvSpPr>
          <p:spPr>
            <a:xfrm>
              <a:off x="2427013" y="5003735"/>
              <a:ext cx="2520310" cy="4429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72890" tIns="36435" rIns="72890" bIns="36435" anchor="t" anchorCtr="0">
              <a:spAutoFit/>
            </a:bodyPr>
            <a:lstStyle/>
            <a:p>
              <a:pPr algn="ctr"/>
              <a:r>
                <a:rPr lang="es-CL" sz="2400" dirty="0">
                  <a:solidFill>
                    <a:schemeClr val="bg1"/>
                  </a:solidFill>
                  <a:latin typeface="Calibri"/>
                  <a:ea typeface="Calibri"/>
                  <a:cs typeface="Calibri"/>
                  <a:sym typeface="Calibri"/>
                </a:rPr>
                <a:t>Elige tu pregunta</a:t>
              </a:r>
              <a:endParaRPr sz="12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11" name="Imagen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0040" y="4107130"/>
            <a:ext cx="3295798" cy="345254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785836" y="1379867"/>
            <a:ext cx="8148591" cy="2728978"/>
            <a:chOff x="785836" y="1379867"/>
            <a:chExt cx="8148591" cy="2728978"/>
          </a:xfrm>
          <a:solidFill>
            <a:schemeClr val="bg1"/>
          </a:solidFill>
        </p:grpSpPr>
        <p:sp>
          <p:nvSpPr>
            <p:cNvPr id="12" name="Rectángulo redondeado 11"/>
            <p:cNvSpPr/>
            <p:nvPr/>
          </p:nvSpPr>
          <p:spPr>
            <a:xfrm rot="10800000" flipH="1">
              <a:off x="785836" y="1379867"/>
              <a:ext cx="8148591" cy="23999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u="sng"/>
            </a:p>
          </p:txBody>
        </p:sp>
        <p:sp>
          <p:nvSpPr>
            <p:cNvPr id="13" name="Triángulo isósceles 12"/>
            <p:cNvSpPr/>
            <p:nvPr/>
          </p:nvSpPr>
          <p:spPr>
            <a:xfrm rot="8056585" flipH="1">
              <a:off x="2705518" y="3350726"/>
              <a:ext cx="415160" cy="1101077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u="sng"/>
            </a:p>
          </p:txBody>
        </p:sp>
      </p:grpSp>
      <p:sp>
        <p:nvSpPr>
          <p:cNvPr id="16" name="Google Shape;96;p2">
            <a:hlinkClick r:id="rId3" action="ppaction://hlinksldjump"/>
            <a:extLst>
              <a:ext uri="{FF2B5EF4-FFF2-40B4-BE49-F238E27FC236}">
                <a16:creationId xmlns:a16="http://schemas.microsoft.com/office/drawing/2014/main" xmlns="" id="{9A51104A-A6D3-B24F-BF1A-F07A68C93D16}"/>
              </a:ext>
            </a:extLst>
          </p:cNvPr>
          <p:cNvSpPr>
            <a:spLocks noChangeAspect="1"/>
          </p:cNvSpPr>
          <p:nvPr/>
        </p:nvSpPr>
        <p:spPr>
          <a:xfrm>
            <a:off x="2342509" y="4523030"/>
            <a:ext cx="2496782" cy="648000"/>
          </a:xfrm>
          <a:prstGeom prst="roundRect">
            <a:avLst>
              <a:gd name="adj" fmla="val 32949"/>
            </a:avLst>
          </a:prstGeom>
          <a:solidFill>
            <a:srgbClr val="ED7D31"/>
          </a:solidFill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1" wrap="square" lIns="72890" tIns="36435" rIns="72890" bIns="36435" anchor="ctr" anchorCtr="0">
            <a:noAutofit/>
          </a:bodyPr>
          <a:lstStyle/>
          <a:p>
            <a:pPr>
              <a:lnSpc>
                <a:spcPts val="2200"/>
              </a:lnSpc>
            </a:pPr>
            <a:r>
              <a:rPr lang="es-CL" sz="2000" dirty="0">
                <a:latin typeface="Calibri"/>
                <a:ea typeface="Calibri"/>
                <a:cs typeface="Calibri"/>
                <a:sym typeface="Calibri"/>
              </a:rPr>
              <a:t>a) La declaración de sus valores éticos</a:t>
            </a:r>
          </a:p>
        </p:txBody>
      </p:sp>
      <p:sp>
        <p:nvSpPr>
          <p:cNvPr id="17" name="Google Shape;96;p2">
            <a:hlinkClick r:id="rId3" action="ppaction://hlinksldjump"/>
            <a:extLst>
              <a:ext uri="{FF2B5EF4-FFF2-40B4-BE49-F238E27FC236}">
                <a16:creationId xmlns:a16="http://schemas.microsoft.com/office/drawing/2014/main" xmlns="" id="{1A088D8F-A4B8-0A47-84BC-7FBB74E0D9F6}"/>
              </a:ext>
            </a:extLst>
          </p:cNvPr>
          <p:cNvSpPr>
            <a:spLocks noChangeAspect="1"/>
          </p:cNvSpPr>
          <p:nvPr/>
        </p:nvSpPr>
        <p:spPr>
          <a:xfrm>
            <a:off x="5108150" y="4523030"/>
            <a:ext cx="2496780" cy="648000"/>
          </a:xfrm>
          <a:prstGeom prst="roundRect">
            <a:avLst>
              <a:gd name="adj" fmla="val 32949"/>
            </a:avLst>
          </a:prstGeom>
          <a:solidFill>
            <a:srgbClr val="ED7D31"/>
          </a:solidFill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1" wrap="square" lIns="72890" tIns="36435" rIns="72890" bIns="36435" anchor="ctr" anchorCtr="0">
            <a:noAutofit/>
          </a:bodyPr>
          <a:lstStyle/>
          <a:p>
            <a:pPr>
              <a:lnSpc>
                <a:spcPts val="2200"/>
              </a:lnSpc>
            </a:pPr>
            <a:r>
              <a:rPr lang="es-CL" sz="2000" dirty="0">
                <a:latin typeface="Calibri"/>
                <a:cs typeface="Calibri"/>
                <a:sym typeface="Calibri"/>
              </a:rPr>
              <a:t>b) La declaración de sus sueños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xmlns="" id="{400C176B-C84B-4F4E-ABC3-8258726C613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5463">
            <a:off x="7292597" y="5392211"/>
            <a:ext cx="2092730" cy="2494443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B468CFA8-8D6B-8641-A95F-8E52FCC9AC8F}"/>
              </a:ext>
            </a:extLst>
          </p:cNvPr>
          <p:cNvSpPr txBox="1"/>
          <p:nvPr/>
        </p:nvSpPr>
        <p:spPr>
          <a:xfrm>
            <a:off x="1115598" y="1097072"/>
            <a:ext cx="7489066" cy="3054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lnSpc>
                <a:spcPct val="80000"/>
              </a:lnSpc>
              <a:defRPr sz="2400">
                <a:solidFill>
                  <a:srgbClr val="ED7D31"/>
                </a:solidFill>
                <a:latin typeface="Calibri"/>
                <a:ea typeface="Calibri"/>
                <a:cs typeface="Calibri"/>
              </a:defRPr>
            </a:lvl1pPr>
          </a:lstStyle>
          <a:p>
            <a:r>
              <a:rPr lang="es-CL" dirty="0"/>
              <a:t>Ofrecer a nuestros clientes una oportunidad de satisfacción de sus necesidades de consumo conveniente y moderna, brindando la mejor experiencia de compra. Además, ser la tienda del retail más rentable y prestigiosa, en base a la excelencia en nuestra calidad de servicio“. </a:t>
            </a:r>
            <a:r>
              <a:rPr lang="es-ES_tradnl" dirty="0"/>
              <a:t>Esto corresponde a:</a:t>
            </a:r>
          </a:p>
        </p:txBody>
      </p:sp>
      <p:sp>
        <p:nvSpPr>
          <p:cNvPr id="14" name="Google Shape;96;p2">
            <a:hlinkClick r:id="rId3" action="ppaction://hlinksldjump"/>
            <a:extLst>
              <a:ext uri="{FF2B5EF4-FFF2-40B4-BE49-F238E27FC236}">
                <a16:creationId xmlns:a16="http://schemas.microsoft.com/office/drawing/2014/main" xmlns="" id="{F0DBE8B6-7CAA-7D47-8DAF-35C68BD07AE2}"/>
              </a:ext>
            </a:extLst>
          </p:cNvPr>
          <p:cNvSpPr>
            <a:spLocks noChangeAspect="1"/>
          </p:cNvSpPr>
          <p:nvPr/>
        </p:nvSpPr>
        <p:spPr>
          <a:xfrm>
            <a:off x="5108150" y="5424010"/>
            <a:ext cx="2496780" cy="648000"/>
          </a:xfrm>
          <a:prstGeom prst="roundRect">
            <a:avLst>
              <a:gd name="adj" fmla="val 32949"/>
            </a:avLst>
          </a:prstGeom>
          <a:solidFill>
            <a:srgbClr val="ED7D31"/>
          </a:solidFill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1" wrap="square" lIns="72890" tIns="36435" rIns="72890" bIns="36435" anchor="ctr" anchorCtr="0">
            <a:noAutofit/>
          </a:bodyPr>
          <a:lstStyle/>
          <a:p>
            <a:pPr>
              <a:lnSpc>
                <a:spcPts val="2200"/>
              </a:lnSpc>
            </a:pPr>
            <a:r>
              <a:rPr lang="es-CL" sz="2000" dirty="0">
                <a:latin typeface="Calibri"/>
                <a:cs typeface="Calibri"/>
                <a:sym typeface="Calibri"/>
              </a:rPr>
              <a:t>d) La visión de una empresa</a:t>
            </a:r>
          </a:p>
        </p:txBody>
      </p:sp>
      <p:sp>
        <p:nvSpPr>
          <p:cNvPr id="20" name="Google Shape;96;p2">
            <a:hlinkClick r:id="rId5" action="ppaction://hlinksldjump">
              <a:snd r:embed="rId6" name="applause.wav"/>
            </a:hlinkClick>
            <a:extLst>
              <a:ext uri="{FF2B5EF4-FFF2-40B4-BE49-F238E27FC236}">
                <a16:creationId xmlns:a16="http://schemas.microsoft.com/office/drawing/2014/main" xmlns="" id="{9C99BA2C-DC1B-9D47-9D0D-472B98D28FBE}"/>
              </a:ext>
            </a:extLst>
          </p:cNvPr>
          <p:cNvSpPr>
            <a:spLocks noChangeAspect="1"/>
          </p:cNvSpPr>
          <p:nvPr/>
        </p:nvSpPr>
        <p:spPr>
          <a:xfrm>
            <a:off x="2334850" y="5424010"/>
            <a:ext cx="2496780" cy="648000"/>
          </a:xfrm>
          <a:prstGeom prst="roundRect">
            <a:avLst>
              <a:gd name="adj" fmla="val 32949"/>
            </a:avLst>
          </a:prstGeom>
          <a:solidFill>
            <a:srgbClr val="ED7D31"/>
          </a:solidFill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1" wrap="square" lIns="72890" tIns="36435" rIns="72890" bIns="36435" anchor="ctr" anchorCtr="0">
            <a:noAutofit/>
          </a:bodyPr>
          <a:lstStyle/>
          <a:p>
            <a:pPr>
              <a:lnSpc>
                <a:spcPts val="2200"/>
              </a:lnSpc>
            </a:pPr>
            <a:r>
              <a:rPr lang="es-CL" sz="2000" dirty="0">
                <a:latin typeface="Calibri"/>
                <a:cs typeface="Calibri"/>
                <a:sym typeface="Calibri"/>
              </a:rPr>
              <a:t>c) La misión de una empresa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" descr="Carita Feliz Y Triste Para Pintar Full Hd Maps Locations - Cara ..."/>
          <p:cNvSpPr/>
          <p:nvPr/>
        </p:nvSpPr>
        <p:spPr>
          <a:xfrm>
            <a:off x="124034" y="930838"/>
            <a:ext cx="243007" cy="243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890" tIns="36435" rIns="72890" bIns="36435" anchor="t" anchorCtr="0">
            <a:noAutofit/>
          </a:bodyPr>
          <a:lstStyle/>
          <a:p>
            <a:endParaRPr sz="1435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131" y="1587915"/>
            <a:ext cx="1800000" cy="1800000"/>
          </a:xfrm>
          <a:prstGeom prst="rect">
            <a:avLst/>
          </a:prstGeom>
        </p:spPr>
      </p:pic>
      <p:sp>
        <p:nvSpPr>
          <p:cNvPr id="12" name="Rectángulo redondeado 11"/>
          <p:cNvSpPr/>
          <p:nvPr/>
        </p:nvSpPr>
        <p:spPr>
          <a:xfrm>
            <a:off x="675861" y="4093414"/>
            <a:ext cx="5307495" cy="2585682"/>
          </a:xfrm>
          <a:prstGeom prst="roundRect">
            <a:avLst/>
          </a:prstGeom>
          <a:solidFill>
            <a:srgbClr val="2E86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u="sng"/>
          </a:p>
        </p:txBody>
      </p:sp>
      <p:sp>
        <p:nvSpPr>
          <p:cNvPr id="13" name="Triángulo isósceles 12"/>
          <p:cNvSpPr/>
          <p:nvPr/>
        </p:nvSpPr>
        <p:spPr>
          <a:xfrm rot="2624438">
            <a:off x="3958342" y="3382954"/>
            <a:ext cx="415160" cy="1101077"/>
          </a:xfrm>
          <a:prstGeom prst="triangle">
            <a:avLst/>
          </a:prstGeom>
          <a:solidFill>
            <a:srgbClr val="2E86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u="sng"/>
          </a:p>
        </p:txBody>
      </p:sp>
      <p:grpSp>
        <p:nvGrpSpPr>
          <p:cNvPr id="3" name="Grupo 2"/>
          <p:cNvGrpSpPr/>
          <p:nvPr/>
        </p:nvGrpSpPr>
        <p:grpSpPr>
          <a:xfrm>
            <a:off x="6181774" y="4883711"/>
            <a:ext cx="2141618" cy="1111198"/>
            <a:chOff x="6181774" y="4883711"/>
            <a:chExt cx="2141618" cy="1111198"/>
          </a:xfrm>
        </p:grpSpPr>
        <p:sp>
          <p:nvSpPr>
            <p:cNvPr id="105" name="Google Shape;105;p3">
              <a:hlinkClick r:id="" action="ppaction://hlinkshowjump?jump=firstslide"/>
            </p:cNvPr>
            <p:cNvSpPr/>
            <p:nvPr/>
          </p:nvSpPr>
          <p:spPr>
            <a:xfrm>
              <a:off x="6576695" y="4883711"/>
              <a:ext cx="1351776" cy="397707"/>
            </a:xfrm>
            <a:prstGeom prst="roundRect">
              <a:avLst>
                <a:gd name="adj" fmla="val 16667"/>
              </a:avLst>
            </a:prstGeom>
            <a:solidFill>
              <a:srgbClr val="ED7D31"/>
            </a:solidFill>
            <a:ln>
              <a:headEnd type="none" w="sm" len="sm"/>
              <a:tailEnd type="none" w="sm" len="sm"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spcFirstLastPara="1" wrap="square" lIns="72890" tIns="36435" rIns="72890" bIns="36435" anchor="ctr" anchorCtr="0">
              <a:noAutofit/>
            </a:bodyPr>
            <a:lstStyle/>
            <a:p>
              <a:pPr algn="ctr"/>
              <a:r>
                <a:rPr lang="es-CL" sz="2232" dirty="0">
                  <a:solidFill>
                    <a:schemeClr val="bg1"/>
                  </a:solidFill>
                  <a:latin typeface="Calibri"/>
                  <a:ea typeface="Calibri"/>
                  <a:cs typeface="Calibri"/>
                  <a:sym typeface="Calibri"/>
                </a:rPr>
                <a:t>MENÚ</a:t>
              </a:r>
              <a:endParaRPr sz="1116" dirty="0">
                <a:solidFill>
                  <a:schemeClr val="bg1"/>
                </a:solidFill>
              </a:endParaRPr>
            </a:p>
          </p:txBody>
        </p:sp>
        <p:sp>
          <p:nvSpPr>
            <p:cNvPr id="21" name="Google Shape;99;p3"/>
            <p:cNvSpPr txBox="1"/>
            <p:nvPr/>
          </p:nvSpPr>
          <p:spPr>
            <a:xfrm>
              <a:off x="6181774" y="5439431"/>
              <a:ext cx="2141618" cy="5554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>
                <a:lnSpc>
                  <a:spcPct val="115000"/>
                </a:lnSpc>
                <a:buSzPts val="1600"/>
              </a:pPr>
              <a:r>
                <a:rPr lang="es-CL" sz="1500" dirty="0">
                  <a:latin typeface="Calibri" panose="020F0502020204030204" pitchFamily="34" charset="0"/>
                  <a:cs typeface="Calibri" panose="020F0502020204030204" pitchFamily="34" charset="0"/>
                </a:rPr>
                <a:t>Presiona el </a:t>
              </a:r>
              <a:r>
                <a:rPr lang="es-CL" sz="1500" b="1" dirty="0">
                  <a:solidFill>
                    <a:srgbClr val="ED6B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botón</a:t>
              </a:r>
              <a:r>
                <a:rPr lang="es-CL" sz="1500" dirty="0">
                  <a:latin typeface="Calibri" panose="020F0502020204030204" pitchFamily="34" charset="0"/>
                  <a:cs typeface="Calibri" panose="020F0502020204030204" pitchFamily="34" charset="0"/>
                </a:rPr>
                <a:t> para volver </a:t>
              </a:r>
              <a:r>
                <a:rPr lang="es-CL" sz="1500" b="1" dirty="0">
                  <a:solidFill>
                    <a:srgbClr val="ED6B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al inicio.</a:t>
              </a:r>
              <a:endParaRPr sz="1500" b="1" i="0" u="none" strike="noStrike" cap="none" dirty="0">
                <a:solidFill>
                  <a:srgbClr val="ED6B00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endParaRPr>
            </a:p>
          </p:txBody>
        </p:sp>
      </p:grpSp>
      <p:sp>
        <p:nvSpPr>
          <p:cNvPr id="11" name="Google Shape;102;p3">
            <a:hlinkClick r:id="rId4" action="ppaction://hlinksldjump"/>
            <a:extLst>
              <a:ext uri="{FF2B5EF4-FFF2-40B4-BE49-F238E27FC236}">
                <a16:creationId xmlns:a16="http://schemas.microsoft.com/office/drawing/2014/main" xmlns="" id="{AE2F5F3C-1920-A946-AB46-5C5ECD3828B3}"/>
              </a:ext>
            </a:extLst>
          </p:cNvPr>
          <p:cNvSpPr txBox="1"/>
          <p:nvPr/>
        </p:nvSpPr>
        <p:spPr>
          <a:xfrm>
            <a:off x="853432" y="4294644"/>
            <a:ext cx="4906699" cy="2289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890" tIns="36435" rIns="72890" bIns="36435" anchor="t" anchorCtr="0">
            <a:spAutoFit/>
          </a:bodyPr>
          <a:lstStyle/>
          <a:p>
            <a:pPr algn="ctr"/>
            <a:r>
              <a:rPr lang="es-CL" sz="2400" b="1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MUY BIEN  </a:t>
            </a:r>
            <a:r>
              <a:rPr lang="es-CL" sz="2400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¡Excelente!</a:t>
            </a:r>
          </a:p>
          <a:p>
            <a:pPr algn="ctr"/>
            <a:r>
              <a:rPr lang="es-CL" sz="2400" dirty="0">
                <a:solidFill>
                  <a:schemeClr val="bg1"/>
                </a:solidFill>
                <a:latin typeface="Calibri"/>
                <a:cs typeface="Calibri"/>
                <a:sym typeface="Calibri"/>
              </a:rPr>
              <a:t>Efectivamente esto corresponde a la misión de una empresa ya que refleja la razón de ser de la empresa y como puedes ver, es clara, representativa y muy breve.</a:t>
            </a:r>
            <a:endParaRPr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redondeado 6"/>
          <p:cNvSpPr/>
          <p:nvPr/>
        </p:nvSpPr>
        <p:spPr>
          <a:xfrm>
            <a:off x="587957" y="3779837"/>
            <a:ext cx="5328342" cy="2461937"/>
          </a:xfrm>
          <a:prstGeom prst="roundRect">
            <a:avLst/>
          </a:prstGeom>
          <a:solidFill>
            <a:srgbClr val="CC4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u="sng"/>
          </a:p>
        </p:txBody>
      </p:sp>
      <p:sp>
        <p:nvSpPr>
          <p:cNvPr id="8" name="Triángulo isósceles 7"/>
          <p:cNvSpPr/>
          <p:nvPr/>
        </p:nvSpPr>
        <p:spPr>
          <a:xfrm rot="2624438">
            <a:off x="3692867" y="3069377"/>
            <a:ext cx="415160" cy="1101077"/>
          </a:xfrm>
          <a:prstGeom prst="triangle">
            <a:avLst/>
          </a:prstGeom>
          <a:solidFill>
            <a:srgbClr val="CC4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u="sng"/>
          </a:p>
        </p:txBody>
      </p:sp>
      <p:sp>
        <p:nvSpPr>
          <p:cNvPr id="9" name="Google Shape;102;p3">
            <a:hlinkClick r:id="rId3" action="ppaction://hlinksldjump"/>
          </p:cNvPr>
          <p:cNvSpPr txBox="1"/>
          <p:nvPr/>
        </p:nvSpPr>
        <p:spPr>
          <a:xfrm>
            <a:off x="763014" y="4060623"/>
            <a:ext cx="5017984" cy="1920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890" tIns="36435" rIns="72890" bIns="36435" anchor="t" anchorCtr="0">
            <a:spAutoFit/>
          </a:bodyPr>
          <a:lstStyle/>
          <a:p>
            <a:r>
              <a:rPr lang="es-CL" sz="2000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Esto corresponde a la misión de una empresa, recuerda que una misión se caracteriza por ser la razón de ser de una empresa, además debe ser clara, representativa y breve.</a:t>
            </a:r>
          </a:p>
          <a:p>
            <a:endParaRPr lang="es-CL" sz="2000" dirty="0">
              <a:solidFill>
                <a:schemeClr val="bg1"/>
              </a:solidFill>
              <a:latin typeface="Calibri"/>
              <a:ea typeface="Calibri"/>
              <a:cs typeface="Calibri"/>
              <a:sym typeface="Calibri"/>
            </a:endParaRPr>
          </a:p>
          <a:p>
            <a:r>
              <a:rPr lang="es-CL" sz="2000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¡Vamos, te invito a seguir intentado!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131" y="1672120"/>
            <a:ext cx="1800000" cy="1800000"/>
          </a:xfrm>
          <a:prstGeom prst="rect">
            <a:avLst/>
          </a:prstGeom>
        </p:spPr>
      </p:pic>
      <p:grpSp>
        <p:nvGrpSpPr>
          <p:cNvPr id="15" name="Grupo 14"/>
          <p:cNvGrpSpPr/>
          <p:nvPr/>
        </p:nvGrpSpPr>
        <p:grpSpPr>
          <a:xfrm>
            <a:off x="6181774" y="4883711"/>
            <a:ext cx="2141618" cy="1111198"/>
            <a:chOff x="6181774" y="4883711"/>
            <a:chExt cx="2141618" cy="1111198"/>
          </a:xfrm>
        </p:grpSpPr>
        <p:sp>
          <p:nvSpPr>
            <p:cNvPr id="16" name="Google Shape;105;p3">
              <a:hlinkClick r:id="" action="ppaction://hlinkshowjump?jump=firstslide"/>
            </p:cNvPr>
            <p:cNvSpPr/>
            <p:nvPr/>
          </p:nvSpPr>
          <p:spPr>
            <a:xfrm>
              <a:off x="6576695" y="4883711"/>
              <a:ext cx="1351776" cy="397707"/>
            </a:xfrm>
            <a:prstGeom prst="roundRect">
              <a:avLst>
                <a:gd name="adj" fmla="val 16667"/>
              </a:avLst>
            </a:prstGeom>
            <a:solidFill>
              <a:srgbClr val="ED7D31"/>
            </a:solidFill>
            <a:ln>
              <a:headEnd type="none" w="sm" len="sm"/>
              <a:tailEnd type="none" w="sm" len="sm"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spcFirstLastPara="1" wrap="square" lIns="72890" tIns="36435" rIns="72890" bIns="36435" anchor="ctr" anchorCtr="0">
              <a:noAutofit/>
            </a:bodyPr>
            <a:lstStyle/>
            <a:p>
              <a:pPr algn="ctr"/>
              <a:r>
                <a:rPr lang="es-CL" sz="2232" dirty="0">
                  <a:solidFill>
                    <a:schemeClr val="bg1"/>
                  </a:solidFill>
                  <a:latin typeface="Calibri"/>
                  <a:ea typeface="Calibri"/>
                  <a:cs typeface="Calibri"/>
                  <a:sym typeface="Calibri"/>
                </a:rPr>
                <a:t>MENÚ</a:t>
              </a:r>
              <a:endParaRPr sz="1116" dirty="0">
                <a:solidFill>
                  <a:schemeClr val="bg1"/>
                </a:solidFill>
              </a:endParaRPr>
            </a:p>
          </p:txBody>
        </p:sp>
        <p:sp>
          <p:nvSpPr>
            <p:cNvPr id="17" name="Google Shape;99;p3"/>
            <p:cNvSpPr txBox="1"/>
            <p:nvPr/>
          </p:nvSpPr>
          <p:spPr>
            <a:xfrm>
              <a:off x="6181774" y="5439431"/>
              <a:ext cx="2141618" cy="5554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>
                <a:lnSpc>
                  <a:spcPct val="115000"/>
                </a:lnSpc>
                <a:buSzPts val="1600"/>
              </a:pPr>
              <a:r>
                <a:rPr lang="es-CL" sz="1500" dirty="0">
                  <a:latin typeface="Calibri" panose="020F0502020204030204" pitchFamily="34" charset="0"/>
                  <a:cs typeface="Calibri" panose="020F0502020204030204" pitchFamily="34" charset="0"/>
                </a:rPr>
                <a:t>Presiona el </a:t>
              </a:r>
              <a:r>
                <a:rPr lang="es-CL" sz="1500" b="1" dirty="0">
                  <a:solidFill>
                    <a:srgbClr val="ED6B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botón</a:t>
              </a:r>
              <a:r>
                <a:rPr lang="es-CL" sz="1500" dirty="0">
                  <a:latin typeface="Calibri" panose="020F0502020204030204" pitchFamily="34" charset="0"/>
                  <a:cs typeface="Calibri" panose="020F0502020204030204" pitchFamily="34" charset="0"/>
                </a:rPr>
                <a:t> para volver </a:t>
              </a:r>
              <a:r>
                <a:rPr lang="es-CL" sz="1500" b="1" dirty="0">
                  <a:solidFill>
                    <a:srgbClr val="ED6B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al inicio.</a:t>
              </a:r>
              <a:endParaRPr sz="1500" b="1" i="0" u="none" strike="noStrike" cap="none" dirty="0">
                <a:solidFill>
                  <a:srgbClr val="ED6B00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785836" y="1379867"/>
            <a:ext cx="8148591" cy="2728978"/>
            <a:chOff x="785836" y="1379867"/>
            <a:chExt cx="8148591" cy="2728978"/>
          </a:xfrm>
          <a:solidFill>
            <a:schemeClr val="bg1"/>
          </a:solidFill>
        </p:grpSpPr>
        <p:sp>
          <p:nvSpPr>
            <p:cNvPr id="12" name="Rectángulo redondeado 11"/>
            <p:cNvSpPr/>
            <p:nvPr/>
          </p:nvSpPr>
          <p:spPr>
            <a:xfrm rot="10800000" flipH="1">
              <a:off x="785836" y="1379867"/>
              <a:ext cx="8148591" cy="23999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u="sng"/>
            </a:p>
          </p:txBody>
        </p:sp>
        <p:sp>
          <p:nvSpPr>
            <p:cNvPr id="13" name="Triángulo isósceles 12"/>
            <p:cNvSpPr/>
            <p:nvPr/>
          </p:nvSpPr>
          <p:spPr>
            <a:xfrm rot="8056585" flipH="1">
              <a:off x="2705518" y="3350726"/>
              <a:ext cx="415160" cy="1101077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u="sng"/>
            </a:p>
          </p:txBody>
        </p:sp>
      </p:grpSp>
      <p:sp>
        <p:nvSpPr>
          <p:cNvPr id="16" name="Google Shape;96;p2">
            <a:hlinkClick r:id="rId3" action="ppaction://hlinksldjump"/>
            <a:extLst>
              <a:ext uri="{FF2B5EF4-FFF2-40B4-BE49-F238E27FC236}">
                <a16:creationId xmlns:a16="http://schemas.microsoft.com/office/drawing/2014/main" xmlns="" id="{9A51104A-A6D3-B24F-BF1A-F07A68C93D16}"/>
              </a:ext>
            </a:extLst>
          </p:cNvPr>
          <p:cNvSpPr>
            <a:spLocks noChangeAspect="1"/>
          </p:cNvSpPr>
          <p:nvPr/>
        </p:nvSpPr>
        <p:spPr>
          <a:xfrm>
            <a:off x="4860129" y="4434229"/>
            <a:ext cx="3190332" cy="828000"/>
          </a:xfrm>
          <a:prstGeom prst="roundRect">
            <a:avLst>
              <a:gd name="adj" fmla="val 32949"/>
            </a:avLst>
          </a:prstGeom>
          <a:solidFill>
            <a:srgbClr val="ED7D31"/>
          </a:solidFill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1" wrap="square" lIns="72890" tIns="36435" rIns="72890" bIns="36435" anchor="ctr" anchorCtr="0">
            <a:noAutofit/>
          </a:bodyPr>
          <a:lstStyle/>
          <a:p>
            <a:pPr>
              <a:lnSpc>
                <a:spcPts val="2200"/>
              </a:lnSpc>
            </a:pPr>
            <a:r>
              <a:rPr lang="es-CL" sz="2000" dirty="0">
                <a:latin typeface="Calibri"/>
                <a:ea typeface="Calibri"/>
                <a:cs typeface="Calibri"/>
                <a:sym typeface="Calibri"/>
              </a:rPr>
              <a:t>b) La visión de una empresa</a:t>
            </a:r>
          </a:p>
        </p:txBody>
      </p:sp>
      <p:sp>
        <p:nvSpPr>
          <p:cNvPr id="17" name="Google Shape;96;p2">
            <a:hlinkClick r:id="rId3" action="ppaction://hlinksldjump"/>
            <a:extLst>
              <a:ext uri="{FF2B5EF4-FFF2-40B4-BE49-F238E27FC236}">
                <a16:creationId xmlns:a16="http://schemas.microsoft.com/office/drawing/2014/main" xmlns="" id="{1A088D8F-A4B8-0A47-84BC-7FBB74E0D9F6}"/>
              </a:ext>
            </a:extLst>
          </p:cNvPr>
          <p:cNvSpPr>
            <a:spLocks noChangeAspect="1"/>
          </p:cNvSpPr>
          <p:nvPr/>
        </p:nvSpPr>
        <p:spPr>
          <a:xfrm>
            <a:off x="1421783" y="5475114"/>
            <a:ext cx="3190330" cy="828000"/>
          </a:xfrm>
          <a:prstGeom prst="roundRect">
            <a:avLst>
              <a:gd name="adj" fmla="val 32949"/>
            </a:avLst>
          </a:prstGeom>
          <a:solidFill>
            <a:srgbClr val="ED7D31"/>
          </a:solidFill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1" wrap="square" lIns="72890" tIns="36435" rIns="72890" bIns="36435" anchor="ctr" anchorCtr="0">
            <a:noAutofit/>
          </a:bodyPr>
          <a:lstStyle/>
          <a:p>
            <a:pPr>
              <a:lnSpc>
                <a:spcPts val="2200"/>
              </a:lnSpc>
            </a:pPr>
            <a:r>
              <a:rPr lang="es-CL" sz="2000" dirty="0">
                <a:latin typeface="Calibri"/>
                <a:cs typeface="Calibri"/>
                <a:sym typeface="Calibri"/>
              </a:rPr>
              <a:t>c) Las labores diarias que ejecuta una empresa</a:t>
            </a:r>
          </a:p>
        </p:txBody>
      </p:sp>
      <p:sp>
        <p:nvSpPr>
          <p:cNvPr id="19" name="Google Shape;96;p2">
            <a:hlinkClick r:id="rId4" action="ppaction://hlinksldjump">
              <a:snd r:embed="rId5" name="applause.wav"/>
            </a:hlinkClick>
            <a:extLst>
              <a:ext uri="{FF2B5EF4-FFF2-40B4-BE49-F238E27FC236}">
                <a16:creationId xmlns:a16="http://schemas.microsoft.com/office/drawing/2014/main" xmlns="" id="{14D901A6-4EA4-1148-8C79-DDE64B5731E7}"/>
              </a:ext>
            </a:extLst>
          </p:cNvPr>
          <p:cNvSpPr>
            <a:spLocks noChangeAspect="1"/>
          </p:cNvSpPr>
          <p:nvPr/>
        </p:nvSpPr>
        <p:spPr>
          <a:xfrm>
            <a:off x="1421783" y="4434229"/>
            <a:ext cx="3190330" cy="828000"/>
          </a:xfrm>
          <a:prstGeom prst="roundRect">
            <a:avLst>
              <a:gd name="adj" fmla="val 32949"/>
            </a:avLst>
          </a:prstGeom>
          <a:solidFill>
            <a:srgbClr val="ED7D31"/>
          </a:solidFill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1" wrap="square" lIns="72890" tIns="36435" rIns="72890" bIns="36435" anchor="ctr" anchorCtr="0">
            <a:noAutofit/>
          </a:bodyPr>
          <a:lstStyle/>
          <a:p>
            <a:pPr>
              <a:lnSpc>
                <a:spcPts val="2200"/>
              </a:lnSpc>
            </a:pPr>
            <a:r>
              <a:rPr lang="es-CL" sz="2000" dirty="0">
                <a:latin typeface="Calibri"/>
                <a:ea typeface="Calibri"/>
                <a:cs typeface="Calibri"/>
                <a:sym typeface="Calibri"/>
              </a:rPr>
              <a:t>a) Los valores corporativos de una empresa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B468CFA8-8D6B-8641-A95F-8E52FCC9AC8F}"/>
              </a:ext>
            </a:extLst>
          </p:cNvPr>
          <p:cNvSpPr txBox="1"/>
          <p:nvPr/>
        </p:nvSpPr>
        <p:spPr>
          <a:xfrm>
            <a:off x="1115598" y="1097072"/>
            <a:ext cx="7489066" cy="3054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lnSpc>
                <a:spcPct val="80000"/>
              </a:lnSpc>
              <a:defRPr sz="2400">
                <a:solidFill>
                  <a:srgbClr val="ED7D31"/>
                </a:solidFill>
                <a:latin typeface="Calibri"/>
                <a:ea typeface="Calibri"/>
                <a:cs typeface="Calibri"/>
              </a:defRPr>
            </a:lvl1pPr>
          </a:lstStyle>
          <a:p>
            <a:r>
              <a:rPr lang="es-ES" dirty="0"/>
              <a:t>Nutrición, salud y bienestar.</a:t>
            </a:r>
            <a:endParaRPr lang="es-ES_tradnl" dirty="0"/>
          </a:p>
          <a:p>
            <a:r>
              <a:rPr lang="es-ES_tradnl" dirty="0"/>
              <a:t>Garantía de calidad y seguridad de los productos.</a:t>
            </a:r>
          </a:p>
          <a:p>
            <a:r>
              <a:rPr lang="es-ES_tradnl" dirty="0"/>
              <a:t>Comunicación con el consumidor.</a:t>
            </a:r>
          </a:p>
          <a:p>
            <a:r>
              <a:rPr lang="es-ES_tradnl" dirty="0"/>
              <a:t>Derechos humanos en nuestra actividad empresarial.</a:t>
            </a:r>
          </a:p>
          <a:p>
            <a:endParaRPr lang="es-ES_tradnl" dirty="0"/>
          </a:p>
          <a:p>
            <a:r>
              <a:rPr lang="es-ES_tradnl" dirty="0"/>
              <a:t>Lo anterior corresponde a:</a:t>
            </a:r>
          </a:p>
        </p:txBody>
      </p:sp>
      <p:sp>
        <p:nvSpPr>
          <p:cNvPr id="14" name="Google Shape;96;p2">
            <a:hlinkClick r:id="rId3" action="ppaction://hlinksldjump"/>
            <a:extLst>
              <a:ext uri="{FF2B5EF4-FFF2-40B4-BE49-F238E27FC236}">
                <a16:creationId xmlns:a16="http://schemas.microsoft.com/office/drawing/2014/main" xmlns="" id="{F0DBE8B6-7CAA-7D47-8DAF-35C68BD07AE2}"/>
              </a:ext>
            </a:extLst>
          </p:cNvPr>
          <p:cNvSpPr>
            <a:spLocks noChangeAspect="1"/>
          </p:cNvSpPr>
          <p:nvPr/>
        </p:nvSpPr>
        <p:spPr>
          <a:xfrm>
            <a:off x="4860131" y="5475114"/>
            <a:ext cx="3190330" cy="828000"/>
          </a:xfrm>
          <a:prstGeom prst="roundRect">
            <a:avLst>
              <a:gd name="adj" fmla="val 32949"/>
            </a:avLst>
          </a:prstGeom>
          <a:solidFill>
            <a:srgbClr val="ED7D31"/>
          </a:solidFill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1" wrap="square" lIns="72890" tIns="36435" rIns="72890" bIns="36435" anchor="ctr" anchorCtr="0">
            <a:noAutofit/>
          </a:bodyPr>
          <a:lstStyle/>
          <a:p>
            <a:pPr>
              <a:lnSpc>
                <a:spcPts val="2200"/>
              </a:lnSpc>
            </a:pPr>
            <a:r>
              <a:rPr lang="es-CL" sz="2000" dirty="0">
                <a:latin typeface="Calibri"/>
                <a:cs typeface="Calibri"/>
                <a:sym typeface="Calibri"/>
              </a:rPr>
              <a:t>d) La misión de una empresa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xmlns="" id="{400C176B-C84B-4F4E-ABC3-8258726C613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5463">
            <a:off x="7882070" y="5710820"/>
            <a:ext cx="1928726" cy="2298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2766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" descr="Carita Feliz Y Triste Para Pintar Full Hd Maps Locations - Cara ..."/>
          <p:cNvSpPr/>
          <p:nvPr/>
        </p:nvSpPr>
        <p:spPr>
          <a:xfrm>
            <a:off x="124034" y="930838"/>
            <a:ext cx="243007" cy="243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890" tIns="36435" rIns="72890" bIns="36435" anchor="t" anchorCtr="0">
            <a:noAutofit/>
          </a:bodyPr>
          <a:lstStyle/>
          <a:p>
            <a:endParaRPr sz="1435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131" y="1587915"/>
            <a:ext cx="1800000" cy="1800000"/>
          </a:xfrm>
          <a:prstGeom prst="rect">
            <a:avLst/>
          </a:prstGeom>
        </p:spPr>
      </p:pic>
      <p:sp>
        <p:nvSpPr>
          <p:cNvPr id="12" name="Rectángulo redondeado 11"/>
          <p:cNvSpPr/>
          <p:nvPr/>
        </p:nvSpPr>
        <p:spPr>
          <a:xfrm>
            <a:off x="675861" y="4093414"/>
            <a:ext cx="5307495" cy="2347143"/>
          </a:xfrm>
          <a:prstGeom prst="roundRect">
            <a:avLst/>
          </a:prstGeom>
          <a:solidFill>
            <a:srgbClr val="2E86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u="sng"/>
          </a:p>
        </p:txBody>
      </p:sp>
      <p:sp>
        <p:nvSpPr>
          <p:cNvPr id="13" name="Triángulo isósceles 12"/>
          <p:cNvSpPr/>
          <p:nvPr/>
        </p:nvSpPr>
        <p:spPr>
          <a:xfrm rot="2624438">
            <a:off x="3958342" y="3382954"/>
            <a:ext cx="415160" cy="1101077"/>
          </a:xfrm>
          <a:prstGeom prst="triangle">
            <a:avLst/>
          </a:prstGeom>
          <a:solidFill>
            <a:srgbClr val="2E86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u="sng"/>
          </a:p>
        </p:txBody>
      </p:sp>
      <p:grpSp>
        <p:nvGrpSpPr>
          <p:cNvPr id="3" name="Grupo 2"/>
          <p:cNvGrpSpPr/>
          <p:nvPr/>
        </p:nvGrpSpPr>
        <p:grpSpPr>
          <a:xfrm>
            <a:off x="6181774" y="4883711"/>
            <a:ext cx="2141618" cy="1111198"/>
            <a:chOff x="6181774" y="4883711"/>
            <a:chExt cx="2141618" cy="1111198"/>
          </a:xfrm>
        </p:grpSpPr>
        <p:sp>
          <p:nvSpPr>
            <p:cNvPr id="105" name="Google Shape;105;p3">
              <a:hlinkClick r:id="" action="ppaction://hlinkshowjump?jump=firstslide"/>
            </p:cNvPr>
            <p:cNvSpPr/>
            <p:nvPr/>
          </p:nvSpPr>
          <p:spPr>
            <a:xfrm>
              <a:off x="6576695" y="4883711"/>
              <a:ext cx="1351776" cy="397707"/>
            </a:xfrm>
            <a:prstGeom prst="roundRect">
              <a:avLst>
                <a:gd name="adj" fmla="val 16667"/>
              </a:avLst>
            </a:prstGeom>
            <a:solidFill>
              <a:srgbClr val="ED7D31"/>
            </a:solidFill>
            <a:ln>
              <a:headEnd type="none" w="sm" len="sm"/>
              <a:tailEnd type="none" w="sm" len="sm"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spcFirstLastPara="1" wrap="square" lIns="72890" tIns="36435" rIns="72890" bIns="36435" anchor="ctr" anchorCtr="0">
              <a:noAutofit/>
            </a:bodyPr>
            <a:lstStyle/>
            <a:p>
              <a:pPr algn="ctr"/>
              <a:r>
                <a:rPr lang="es-CL" sz="2232" dirty="0">
                  <a:solidFill>
                    <a:schemeClr val="bg1"/>
                  </a:solidFill>
                  <a:latin typeface="Calibri"/>
                  <a:ea typeface="Calibri"/>
                  <a:cs typeface="Calibri"/>
                  <a:sym typeface="Calibri"/>
                </a:rPr>
                <a:t>MENÚ</a:t>
              </a:r>
              <a:endParaRPr sz="1116" dirty="0">
                <a:solidFill>
                  <a:schemeClr val="bg1"/>
                </a:solidFill>
              </a:endParaRPr>
            </a:p>
          </p:txBody>
        </p:sp>
        <p:sp>
          <p:nvSpPr>
            <p:cNvPr id="21" name="Google Shape;99;p3"/>
            <p:cNvSpPr txBox="1"/>
            <p:nvPr/>
          </p:nvSpPr>
          <p:spPr>
            <a:xfrm>
              <a:off x="6181774" y="5439431"/>
              <a:ext cx="2141618" cy="5554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>
                <a:lnSpc>
                  <a:spcPct val="115000"/>
                </a:lnSpc>
                <a:buSzPts val="1600"/>
              </a:pPr>
              <a:r>
                <a:rPr lang="es-CL" sz="1500" dirty="0">
                  <a:latin typeface="Calibri" panose="020F0502020204030204" pitchFamily="34" charset="0"/>
                  <a:cs typeface="Calibri" panose="020F0502020204030204" pitchFamily="34" charset="0"/>
                </a:rPr>
                <a:t>Presiona el </a:t>
              </a:r>
              <a:r>
                <a:rPr lang="es-CL" sz="1500" b="1" dirty="0">
                  <a:solidFill>
                    <a:srgbClr val="ED6B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botón</a:t>
              </a:r>
              <a:r>
                <a:rPr lang="es-CL" sz="1500" dirty="0">
                  <a:latin typeface="Calibri" panose="020F0502020204030204" pitchFamily="34" charset="0"/>
                  <a:cs typeface="Calibri" panose="020F0502020204030204" pitchFamily="34" charset="0"/>
                </a:rPr>
                <a:t> para volver </a:t>
              </a:r>
              <a:r>
                <a:rPr lang="es-CL" sz="1500" b="1" dirty="0">
                  <a:solidFill>
                    <a:srgbClr val="ED6B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al inicio.</a:t>
              </a:r>
              <a:endParaRPr sz="1500" b="1" i="0" u="none" strike="noStrike" cap="none" dirty="0">
                <a:solidFill>
                  <a:srgbClr val="ED6B00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endParaRPr>
            </a:p>
          </p:txBody>
        </p:sp>
      </p:grpSp>
      <p:sp>
        <p:nvSpPr>
          <p:cNvPr id="11" name="Google Shape;102;p3">
            <a:hlinkClick r:id="rId4" action="ppaction://hlinksldjump"/>
            <a:extLst>
              <a:ext uri="{FF2B5EF4-FFF2-40B4-BE49-F238E27FC236}">
                <a16:creationId xmlns:a16="http://schemas.microsoft.com/office/drawing/2014/main" xmlns="" id="{AE2F5F3C-1920-A946-AB46-5C5ECD3828B3}"/>
              </a:ext>
            </a:extLst>
          </p:cNvPr>
          <p:cNvSpPr txBox="1"/>
          <p:nvPr/>
        </p:nvSpPr>
        <p:spPr>
          <a:xfrm>
            <a:off x="853432" y="4294644"/>
            <a:ext cx="4906699" cy="1920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890" tIns="36435" rIns="72890" bIns="36435" anchor="t" anchorCtr="0">
            <a:spAutoFit/>
          </a:bodyPr>
          <a:lstStyle/>
          <a:p>
            <a:pPr algn="ctr"/>
            <a:r>
              <a:rPr lang="es-CL" sz="2400" b="1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MUY BIEN  </a:t>
            </a:r>
            <a:r>
              <a:rPr lang="es-CL" sz="2400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¡Excelente!</a:t>
            </a:r>
          </a:p>
          <a:p>
            <a:pPr algn="ctr"/>
            <a:r>
              <a:rPr lang="es-CL" sz="2400" dirty="0">
                <a:solidFill>
                  <a:schemeClr val="bg1"/>
                </a:solidFill>
                <a:latin typeface="Calibri"/>
                <a:cs typeface="Calibri"/>
                <a:sym typeface="Calibri"/>
              </a:rPr>
              <a:t>Efectivamente esto corresponde a los valores corporativos de una empresa ya que, son una declaración relacionada con su cultura.</a:t>
            </a:r>
            <a:endParaRPr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4205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redondeado 6"/>
          <p:cNvSpPr/>
          <p:nvPr/>
        </p:nvSpPr>
        <p:spPr>
          <a:xfrm>
            <a:off x="587957" y="3779837"/>
            <a:ext cx="5328342" cy="2461937"/>
          </a:xfrm>
          <a:prstGeom prst="roundRect">
            <a:avLst/>
          </a:prstGeom>
          <a:solidFill>
            <a:srgbClr val="CC4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u="sng"/>
          </a:p>
        </p:txBody>
      </p:sp>
      <p:sp>
        <p:nvSpPr>
          <p:cNvPr id="8" name="Triángulo isósceles 7"/>
          <p:cNvSpPr/>
          <p:nvPr/>
        </p:nvSpPr>
        <p:spPr>
          <a:xfrm rot="2624438">
            <a:off x="3692867" y="3069377"/>
            <a:ext cx="415160" cy="1101077"/>
          </a:xfrm>
          <a:prstGeom prst="triangle">
            <a:avLst/>
          </a:prstGeom>
          <a:solidFill>
            <a:srgbClr val="CC4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u="sng"/>
          </a:p>
        </p:txBody>
      </p:sp>
      <p:sp>
        <p:nvSpPr>
          <p:cNvPr id="9" name="Google Shape;102;p3">
            <a:hlinkClick r:id="rId3" action="ppaction://hlinksldjump"/>
          </p:cNvPr>
          <p:cNvSpPr txBox="1"/>
          <p:nvPr/>
        </p:nvSpPr>
        <p:spPr>
          <a:xfrm>
            <a:off x="763014" y="4060623"/>
            <a:ext cx="5017984" cy="1612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890" tIns="36435" rIns="72890" bIns="36435" anchor="t" anchorCtr="0">
            <a:spAutoFit/>
          </a:bodyPr>
          <a:lstStyle/>
          <a:p>
            <a:r>
              <a:rPr lang="es-CL" sz="2000" b="1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Recuerda: </a:t>
            </a:r>
            <a:r>
              <a:rPr lang="es-CL" sz="2000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Esto corresponde a los valores corporativos de una empresa ya que son una declaración relacionada con su cultura.</a:t>
            </a:r>
          </a:p>
          <a:p>
            <a:endParaRPr lang="es-CL" sz="2000" dirty="0">
              <a:solidFill>
                <a:schemeClr val="bg1"/>
              </a:solidFill>
              <a:latin typeface="Calibri"/>
              <a:ea typeface="Calibri"/>
              <a:cs typeface="Calibri"/>
              <a:sym typeface="Calibri"/>
            </a:endParaRPr>
          </a:p>
          <a:p>
            <a:r>
              <a:rPr lang="es-CL" sz="2000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¡Vamos, te invito a seguir intentado!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131" y="1672120"/>
            <a:ext cx="1800000" cy="1800000"/>
          </a:xfrm>
          <a:prstGeom prst="rect">
            <a:avLst/>
          </a:prstGeom>
        </p:spPr>
      </p:pic>
      <p:grpSp>
        <p:nvGrpSpPr>
          <p:cNvPr id="15" name="Grupo 14"/>
          <p:cNvGrpSpPr/>
          <p:nvPr/>
        </p:nvGrpSpPr>
        <p:grpSpPr>
          <a:xfrm>
            <a:off x="6181774" y="4883711"/>
            <a:ext cx="2141618" cy="1111198"/>
            <a:chOff x="6181774" y="4883711"/>
            <a:chExt cx="2141618" cy="1111198"/>
          </a:xfrm>
        </p:grpSpPr>
        <p:sp>
          <p:nvSpPr>
            <p:cNvPr id="16" name="Google Shape;105;p3">
              <a:hlinkClick r:id="" action="ppaction://hlinkshowjump?jump=firstslide"/>
            </p:cNvPr>
            <p:cNvSpPr/>
            <p:nvPr/>
          </p:nvSpPr>
          <p:spPr>
            <a:xfrm>
              <a:off x="6576695" y="4883711"/>
              <a:ext cx="1351776" cy="397707"/>
            </a:xfrm>
            <a:prstGeom prst="roundRect">
              <a:avLst>
                <a:gd name="adj" fmla="val 16667"/>
              </a:avLst>
            </a:prstGeom>
            <a:solidFill>
              <a:srgbClr val="ED7D31"/>
            </a:solidFill>
            <a:ln>
              <a:headEnd type="none" w="sm" len="sm"/>
              <a:tailEnd type="none" w="sm" len="sm"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spcFirstLastPara="1" wrap="square" lIns="72890" tIns="36435" rIns="72890" bIns="36435" anchor="ctr" anchorCtr="0">
              <a:noAutofit/>
            </a:bodyPr>
            <a:lstStyle/>
            <a:p>
              <a:pPr algn="ctr"/>
              <a:r>
                <a:rPr lang="es-CL" sz="2232" dirty="0">
                  <a:solidFill>
                    <a:schemeClr val="bg1"/>
                  </a:solidFill>
                  <a:latin typeface="Calibri"/>
                  <a:ea typeface="Calibri"/>
                  <a:cs typeface="Calibri"/>
                  <a:sym typeface="Calibri"/>
                </a:rPr>
                <a:t>MENÚ</a:t>
              </a:r>
              <a:endParaRPr sz="1116" dirty="0">
                <a:solidFill>
                  <a:schemeClr val="bg1"/>
                </a:solidFill>
              </a:endParaRPr>
            </a:p>
          </p:txBody>
        </p:sp>
        <p:sp>
          <p:nvSpPr>
            <p:cNvPr id="17" name="Google Shape;99;p3"/>
            <p:cNvSpPr txBox="1"/>
            <p:nvPr/>
          </p:nvSpPr>
          <p:spPr>
            <a:xfrm>
              <a:off x="6181774" y="5439431"/>
              <a:ext cx="2141618" cy="5554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>
                <a:lnSpc>
                  <a:spcPct val="115000"/>
                </a:lnSpc>
                <a:buSzPts val="1600"/>
              </a:pPr>
              <a:r>
                <a:rPr lang="es-CL" sz="1500" dirty="0">
                  <a:latin typeface="Calibri" panose="020F0502020204030204" pitchFamily="34" charset="0"/>
                  <a:cs typeface="Calibri" panose="020F0502020204030204" pitchFamily="34" charset="0"/>
                </a:rPr>
                <a:t>Presiona el </a:t>
              </a:r>
              <a:r>
                <a:rPr lang="es-CL" sz="1500" b="1" dirty="0">
                  <a:solidFill>
                    <a:srgbClr val="ED6B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botón</a:t>
              </a:r>
              <a:r>
                <a:rPr lang="es-CL" sz="1500" dirty="0">
                  <a:latin typeface="Calibri" panose="020F0502020204030204" pitchFamily="34" charset="0"/>
                  <a:cs typeface="Calibri" panose="020F0502020204030204" pitchFamily="34" charset="0"/>
                </a:rPr>
                <a:t> para volver </a:t>
              </a:r>
              <a:r>
                <a:rPr lang="es-CL" sz="1500" b="1" dirty="0">
                  <a:solidFill>
                    <a:srgbClr val="ED6B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al inicio.</a:t>
              </a:r>
              <a:endParaRPr sz="1500" b="1" i="0" u="none" strike="noStrike" cap="none" dirty="0">
                <a:solidFill>
                  <a:srgbClr val="ED6B00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57854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>
            <a:grpSpLocks noChangeAspect="1"/>
          </p:cNvGrpSpPr>
          <p:nvPr/>
        </p:nvGrpSpPr>
        <p:grpSpPr>
          <a:xfrm>
            <a:off x="1366571" y="1379867"/>
            <a:ext cx="6987121" cy="2340000"/>
            <a:chOff x="785836" y="1379867"/>
            <a:chExt cx="8148591" cy="2728978"/>
          </a:xfrm>
          <a:solidFill>
            <a:schemeClr val="bg1"/>
          </a:solidFill>
        </p:grpSpPr>
        <p:sp>
          <p:nvSpPr>
            <p:cNvPr id="12" name="Rectángulo redondeado 11"/>
            <p:cNvSpPr/>
            <p:nvPr/>
          </p:nvSpPr>
          <p:spPr>
            <a:xfrm rot="10800000" flipH="1">
              <a:off x="785836" y="1379867"/>
              <a:ext cx="8148591" cy="239996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u="sng"/>
            </a:p>
          </p:txBody>
        </p:sp>
        <p:sp>
          <p:nvSpPr>
            <p:cNvPr id="13" name="Triángulo isósceles 12"/>
            <p:cNvSpPr/>
            <p:nvPr/>
          </p:nvSpPr>
          <p:spPr>
            <a:xfrm rot="8056585" flipH="1">
              <a:off x="2705518" y="3350726"/>
              <a:ext cx="415160" cy="1101077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u="sng"/>
            </a:p>
          </p:txBody>
        </p:sp>
      </p:grpSp>
      <p:sp>
        <p:nvSpPr>
          <p:cNvPr id="16" name="Google Shape;96;p2">
            <a:hlinkClick r:id="rId3" action="ppaction://hlinksldjump"/>
            <a:extLst>
              <a:ext uri="{FF2B5EF4-FFF2-40B4-BE49-F238E27FC236}">
                <a16:creationId xmlns:a16="http://schemas.microsoft.com/office/drawing/2014/main" xmlns="" id="{9A51104A-A6D3-B24F-BF1A-F07A68C93D16}"/>
              </a:ext>
            </a:extLst>
          </p:cNvPr>
          <p:cNvSpPr>
            <a:spLocks noChangeAspect="1"/>
          </p:cNvSpPr>
          <p:nvPr/>
        </p:nvSpPr>
        <p:spPr>
          <a:xfrm>
            <a:off x="4860129" y="4434229"/>
            <a:ext cx="3190332" cy="828000"/>
          </a:xfrm>
          <a:prstGeom prst="roundRect">
            <a:avLst>
              <a:gd name="adj" fmla="val 32949"/>
            </a:avLst>
          </a:prstGeom>
          <a:solidFill>
            <a:srgbClr val="ED7D31"/>
          </a:solidFill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1" wrap="square" lIns="72890" tIns="36435" rIns="72890" bIns="36435" anchor="ctr" anchorCtr="0">
            <a:noAutofit/>
          </a:bodyPr>
          <a:lstStyle/>
          <a:p>
            <a:pPr>
              <a:lnSpc>
                <a:spcPts val="2200"/>
              </a:lnSpc>
            </a:pPr>
            <a:r>
              <a:rPr lang="es-CL" sz="2000" dirty="0">
                <a:latin typeface="Calibri"/>
                <a:ea typeface="Calibri"/>
                <a:cs typeface="Calibri"/>
                <a:sym typeface="Calibri"/>
              </a:rPr>
              <a:t>b) La opinión que tiene el mercado de la empresa</a:t>
            </a:r>
          </a:p>
        </p:txBody>
      </p:sp>
      <p:sp>
        <p:nvSpPr>
          <p:cNvPr id="17" name="Google Shape;96;p2">
            <a:hlinkClick r:id="rId3" action="ppaction://hlinksldjump"/>
            <a:extLst>
              <a:ext uri="{FF2B5EF4-FFF2-40B4-BE49-F238E27FC236}">
                <a16:creationId xmlns:a16="http://schemas.microsoft.com/office/drawing/2014/main" xmlns="" id="{1A088D8F-A4B8-0A47-84BC-7FBB74E0D9F6}"/>
              </a:ext>
            </a:extLst>
          </p:cNvPr>
          <p:cNvSpPr>
            <a:spLocks noChangeAspect="1"/>
          </p:cNvSpPr>
          <p:nvPr/>
        </p:nvSpPr>
        <p:spPr>
          <a:xfrm>
            <a:off x="1421783" y="5475114"/>
            <a:ext cx="3190330" cy="828000"/>
          </a:xfrm>
          <a:prstGeom prst="roundRect">
            <a:avLst>
              <a:gd name="adj" fmla="val 32949"/>
            </a:avLst>
          </a:prstGeom>
          <a:solidFill>
            <a:srgbClr val="ED7D31"/>
          </a:solidFill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1" wrap="square" lIns="72890" tIns="36435" rIns="72890" bIns="36435" anchor="ctr" anchorCtr="0">
            <a:noAutofit/>
          </a:bodyPr>
          <a:lstStyle/>
          <a:p>
            <a:pPr>
              <a:lnSpc>
                <a:spcPts val="2200"/>
              </a:lnSpc>
            </a:pPr>
            <a:r>
              <a:rPr lang="es-CL" sz="2000" dirty="0">
                <a:latin typeface="Calibri"/>
                <a:cs typeface="Calibri"/>
                <a:sym typeface="Calibri"/>
              </a:rPr>
              <a:t>c) Cómo ve la empresa a sus clientes</a:t>
            </a:r>
          </a:p>
        </p:txBody>
      </p:sp>
      <p:sp>
        <p:nvSpPr>
          <p:cNvPr id="19" name="Google Shape;96;p2">
            <a:hlinkClick r:id="rId4" action="ppaction://hlinksldjump">
              <a:snd r:embed="rId5" name="applause.wav"/>
            </a:hlinkClick>
            <a:extLst>
              <a:ext uri="{FF2B5EF4-FFF2-40B4-BE49-F238E27FC236}">
                <a16:creationId xmlns:a16="http://schemas.microsoft.com/office/drawing/2014/main" xmlns="" id="{14D901A6-4EA4-1148-8C79-DDE64B5731E7}"/>
              </a:ext>
            </a:extLst>
          </p:cNvPr>
          <p:cNvSpPr>
            <a:spLocks noChangeAspect="1"/>
          </p:cNvSpPr>
          <p:nvPr/>
        </p:nvSpPr>
        <p:spPr>
          <a:xfrm>
            <a:off x="4860131" y="5475114"/>
            <a:ext cx="3190330" cy="828000"/>
          </a:xfrm>
          <a:prstGeom prst="roundRect">
            <a:avLst>
              <a:gd name="adj" fmla="val 32949"/>
            </a:avLst>
          </a:prstGeom>
          <a:solidFill>
            <a:srgbClr val="ED7D31"/>
          </a:solidFill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1" wrap="square" lIns="72890" tIns="36435" rIns="72890" bIns="36435" anchor="ctr" anchorCtr="0">
            <a:noAutofit/>
          </a:bodyPr>
          <a:lstStyle/>
          <a:p>
            <a:pPr>
              <a:lnSpc>
                <a:spcPts val="2200"/>
              </a:lnSpc>
            </a:pPr>
            <a:r>
              <a:rPr lang="es-CL" sz="2000" dirty="0">
                <a:latin typeface="Calibri"/>
                <a:ea typeface="Calibri"/>
                <a:cs typeface="Calibri"/>
                <a:sym typeface="Calibri"/>
              </a:rPr>
              <a:t>d) A dónde quiere llegar la empresa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B468CFA8-8D6B-8641-A95F-8E52FCC9AC8F}"/>
              </a:ext>
            </a:extLst>
          </p:cNvPr>
          <p:cNvSpPr txBox="1"/>
          <p:nvPr/>
        </p:nvSpPr>
        <p:spPr>
          <a:xfrm>
            <a:off x="1115598" y="1097072"/>
            <a:ext cx="7489066" cy="22712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ctr">
              <a:lnSpc>
                <a:spcPct val="80000"/>
              </a:lnSpc>
              <a:defRPr sz="2400">
                <a:solidFill>
                  <a:srgbClr val="ED7D31"/>
                </a:solidFill>
                <a:latin typeface="Calibri"/>
                <a:ea typeface="Calibri"/>
                <a:cs typeface="Calibri"/>
              </a:defRPr>
            </a:lvl1pPr>
          </a:lstStyle>
          <a:p>
            <a:r>
              <a:rPr lang="es-ES" dirty="0"/>
              <a:t>La visión de una empresa es:</a:t>
            </a:r>
            <a:endParaRPr lang="es-ES_tradnl" dirty="0"/>
          </a:p>
        </p:txBody>
      </p:sp>
      <p:sp>
        <p:nvSpPr>
          <p:cNvPr id="14" name="Google Shape;96;p2">
            <a:hlinkClick r:id="rId3" action="ppaction://hlinksldjump"/>
            <a:extLst>
              <a:ext uri="{FF2B5EF4-FFF2-40B4-BE49-F238E27FC236}">
                <a16:creationId xmlns:a16="http://schemas.microsoft.com/office/drawing/2014/main" xmlns="" id="{F0DBE8B6-7CAA-7D47-8DAF-35C68BD07AE2}"/>
              </a:ext>
            </a:extLst>
          </p:cNvPr>
          <p:cNvSpPr>
            <a:spLocks noChangeAspect="1"/>
          </p:cNvSpPr>
          <p:nvPr/>
        </p:nvSpPr>
        <p:spPr>
          <a:xfrm>
            <a:off x="1421783" y="4434229"/>
            <a:ext cx="3190330" cy="828000"/>
          </a:xfrm>
          <a:prstGeom prst="roundRect">
            <a:avLst>
              <a:gd name="adj" fmla="val 32949"/>
            </a:avLst>
          </a:prstGeom>
          <a:solidFill>
            <a:srgbClr val="ED7D31"/>
          </a:solidFill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1" wrap="square" lIns="72890" tIns="36435" rIns="72890" bIns="36435" anchor="ctr" anchorCtr="0">
            <a:noAutofit/>
          </a:bodyPr>
          <a:lstStyle/>
          <a:p>
            <a:pPr>
              <a:lnSpc>
                <a:spcPts val="2200"/>
              </a:lnSpc>
            </a:pPr>
            <a:r>
              <a:rPr lang="es-CL" sz="2000" dirty="0">
                <a:latin typeface="Calibri"/>
                <a:cs typeface="Calibri"/>
                <a:sym typeface="Calibri"/>
              </a:rPr>
              <a:t>a) </a:t>
            </a:r>
            <a:r>
              <a:rPr lang="es-CL" sz="2000" dirty="0">
                <a:latin typeface="Calibri"/>
                <a:ea typeface="Calibri"/>
                <a:cs typeface="Calibri"/>
                <a:sym typeface="Calibri"/>
              </a:rPr>
              <a:t>Cómo ven los dueños a </a:t>
            </a:r>
          </a:p>
          <a:p>
            <a:pPr>
              <a:lnSpc>
                <a:spcPts val="2200"/>
              </a:lnSpc>
            </a:pPr>
            <a:r>
              <a:rPr lang="es-CL" sz="2000" dirty="0">
                <a:latin typeface="Calibri"/>
                <a:ea typeface="Calibri"/>
                <a:cs typeface="Calibri"/>
                <a:sym typeface="Calibri"/>
              </a:rPr>
              <a:t>la empresa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xmlns="" id="{400C176B-C84B-4F4E-ABC3-8258726C613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5463">
            <a:off x="7882070" y="5710820"/>
            <a:ext cx="1928726" cy="2298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6951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" descr="Carita Feliz Y Triste Para Pintar Full Hd Maps Locations - Cara ..."/>
          <p:cNvSpPr/>
          <p:nvPr/>
        </p:nvSpPr>
        <p:spPr>
          <a:xfrm>
            <a:off x="124034" y="930838"/>
            <a:ext cx="243007" cy="243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890" tIns="36435" rIns="72890" bIns="36435" anchor="t" anchorCtr="0">
            <a:noAutofit/>
          </a:bodyPr>
          <a:lstStyle/>
          <a:p>
            <a:endParaRPr sz="1435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131" y="1587915"/>
            <a:ext cx="1800000" cy="1800000"/>
          </a:xfrm>
          <a:prstGeom prst="rect">
            <a:avLst/>
          </a:prstGeom>
        </p:spPr>
      </p:pic>
      <p:sp>
        <p:nvSpPr>
          <p:cNvPr id="12" name="Rectángulo redondeado 11"/>
          <p:cNvSpPr/>
          <p:nvPr/>
        </p:nvSpPr>
        <p:spPr>
          <a:xfrm>
            <a:off x="675861" y="4093414"/>
            <a:ext cx="5307495" cy="2347143"/>
          </a:xfrm>
          <a:prstGeom prst="roundRect">
            <a:avLst/>
          </a:prstGeom>
          <a:solidFill>
            <a:srgbClr val="2E86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u="sng"/>
          </a:p>
        </p:txBody>
      </p:sp>
      <p:sp>
        <p:nvSpPr>
          <p:cNvPr id="13" name="Triángulo isósceles 12"/>
          <p:cNvSpPr/>
          <p:nvPr/>
        </p:nvSpPr>
        <p:spPr>
          <a:xfrm rot="2624438">
            <a:off x="3958342" y="3382954"/>
            <a:ext cx="415160" cy="1101077"/>
          </a:xfrm>
          <a:prstGeom prst="triangle">
            <a:avLst/>
          </a:prstGeom>
          <a:solidFill>
            <a:srgbClr val="2E86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u="sng"/>
          </a:p>
        </p:txBody>
      </p:sp>
      <p:grpSp>
        <p:nvGrpSpPr>
          <p:cNvPr id="3" name="Grupo 2"/>
          <p:cNvGrpSpPr/>
          <p:nvPr/>
        </p:nvGrpSpPr>
        <p:grpSpPr>
          <a:xfrm>
            <a:off x="6181774" y="4883711"/>
            <a:ext cx="2141618" cy="1111198"/>
            <a:chOff x="6181774" y="4883711"/>
            <a:chExt cx="2141618" cy="1111198"/>
          </a:xfrm>
        </p:grpSpPr>
        <p:sp>
          <p:nvSpPr>
            <p:cNvPr id="105" name="Google Shape;105;p3">
              <a:hlinkClick r:id="" action="ppaction://hlinkshowjump?jump=firstslide"/>
            </p:cNvPr>
            <p:cNvSpPr/>
            <p:nvPr/>
          </p:nvSpPr>
          <p:spPr>
            <a:xfrm>
              <a:off x="6576695" y="4883711"/>
              <a:ext cx="1351776" cy="397707"/>
            </a:xfrm>
            <a:prstGeom prst="roundRect">
              <a:avLst>
                <a:gd name="adj" fmla="val 16667"/>
              </a:avLst>
            </a:prstGeom>
            <a:solidFill>
              <a:srgbClr val="ED7D31"/>
            </a:solidFill>
            <a:ln>
              <a:headEnd type="none" w="sm" len="sm"/>
              <a:tailEnd type="none" w="sm" len="sm"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spcFirstLastPara="1" wrap="square" lIns="72890" tIns="36435" rIns="72890" bIns="36435" anchor="ctr" anchorCtr="0">
              <a:noAutofit/>
            </a:bodyPr>
            <a:lstStyle/>
            <a:p>
              <a:pPr algn="ctr"/>
              <a:r>
                <a:rPr lang="es-CL" sz="2232" dirty="0">
                  <a:solidFill>
                    <a:schemeClr val="bg1"/>
                  </a:solidFill>
                  <a:latin typeface="Calibri"/>
                  <a:ea typeface="Calibri"/>
                  <a:cs typeface="Calibri"/>
                  <a:sym typeface="Calibri"/>
                </a:rPr>
                <a:t>MENÚ</a:t>
              </a:r>
              <a:endParaRPr sz="1116" dirty="0">
                <a:solidFill>
                  <a:schemeClr val="bg1"/>
                </a:solidFill>
              </a:endParaRPr>
            </a:p>
          </p:txBody>
        </p:sp>
        <p:sp>
          <p:nvSpPr>
            <p:cNvPr id="21" name="Google Shape;99;p3"/>
            <p:cNvSpPr txBox="1"/>
            <p:nvPr/>
          </p:nvSpPr>
          <p:spPr>
            <a:xfrm>
              <a:off x="6181774" y="5439431"/>
              <a:ext cx="2141618" cy="5554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>
                <a:lnSpc>
                  <a:spcPct val="115000"/>
                </a:lnSpc>
                <a:buSzPts val="1600"/>
              </a:pPr>
              <a:r>
                <a:rPr lang="es-CL" sz="1500" dirty="0">
                  <a:latin typeface="Calibri" panose="020F0502020204030204" pitchFamily="34" charset="0"/>
                  <a:cs typeface="Calibri" panose="020F0502020204030204" pitchFamily="34" charset="0"/>
                </a:rPr>
                <a:t>Presiona el </a:t>
              </a:r>
              <a:r>
                <a:rPr lang="es-CL" sz="1500" b="1" dirty="0">
                  <a:solidFill>
                    <a:srgbClr val="ED6B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botón</a:t>
              </a:r>
              <a:r>
                <a:rPr lang="es-CL" sz="1500" dirty="0">
                  <a:latin typeface="Calibri" panose="020F0502020204030204" pitchFamily="34" charset="0"/>
                  <a:cs typeface="Calibri" panose="020F0502020204030204" pitchFamily="34" charset="0"/>
                </a:rPr>
                <a:t> para volver </a:t>
              </a:r>
              <a:r>
                <a:rPr lang="es-CL" sz="1500" b="1" dirty="0">
                  <a:solidFill>
                    <a:srgbClr val="ED6B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al inicio.</a:t>
              </a:r>
              <a:endParaRPr sz="1500" b="1" i="0" u="none" strike="noStrike" cap="none" dirty="0">
                <a:solidFill>
                  <a:srgbClr val="ED6B00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endParaRPr>
            </a:p>
          </p:txBody>
        </p:sp>
      </p:grpSp>
      <p:sp>
        <p:nvSpPr>
          <p:cNvPr id="11" name="Google Shape;102;p3">
            <a:hlinkClick r:id="rId4" action="ppaction://hlinksldjump"/>
            <a:extLst>
              <a:ext uri="{FF2B5EF4-FFF2-40B4-BE49-F238E27FC236}">
                <a16:creationId xmlns:a16="http://schemas.microsoft.com/office/drawing/2014/main" xmlns="" id="{AE2F5F3C-1920-A946-AB46-5C5ECD3828B3}"/>
              </a:ext>
            </a:extLst>
          </p:cNvPr>
          <p:cNvSpPr txBox="1"/>
          <p:nvPr/>
        </p:nvSpPr>
        <p:spPr>
          <a:xfrm>
            <a:off x="853432" y="4474764"/>
            <a:ext cx="4906699" cy="15509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890" tIns="36435" rIns="72890" bIns="36435" anchor="t" anchorCtr="0">
            <a:spAutoFit/>
          </a:bodyPr>
          <a:lstStyle/>
          <a:p>
            <a:pPr algn="ctr"/>
            <a:r>
              <a:rPr lang="es-CL" sz="2400" b="1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MUY BIEN  </a:t>
            </a:r>
            <a:r>
              <a:rPr lang="es-CL" sz="2400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¡Excelente!</a:t>
            </a:r>
          </a:p>
          <a:p>
            <a:pPr algn="ctr"/>
            <a:r>
              <a:rPr lang="es-CL" sz="2400" dirty="0">
                <a:solidFill>
                  <a:schemeClr val="bg1"/>
                </a:solidFill>
                <a:latin typeface="Calibri"/>
                <a:cs typeface="Calibri"/>
                <a:sym typeface="Calibri"/>
              </a:rPr>
              <a:t>Efectivamente esto corresponde a la visión de una empresa, ya que refleja a dónde quiere llegar.</a:t>
            </a:r>
            <a:endParaRPr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2163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redondeado 6"/>
          <p:cNvSpPr/>
          <p:nvPr/>
        </p:nvSpPr>
        <p:spPr>
          <a:xfrm>
            <a:off x="587957" y="3779837"/>
            <a:ext cx="5328342" cy="2461937"/>
          </a:xfrm>
          <a:prstGeom prst="roundRect">
            <a:avLst/>
          </a:prstGeom>
          <a:solidFill>
            <a:srgbClr val="CC4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u="sng"/>
          </a:p>
        </p:txBody>
      </p:sp>
      <p:sp>
        <p:nvSpPr>
          <p:cNvPr id="8" name="Triángulo isósceles 7"/>
          <p:cNvSpPr/>
          <p:nvPr/>
        </p:nvSpPr>
        <p:spPr>
          <a:xfrm rot="2624438">
            <a:off x="3692867" y="3069377"/>
            <a:ext cx="415160" cy="1101077"/>
          </a:xfrm>
          <a:prstGeom prst="triangle">
            <a:avLst/>
          </a:prstGeom>
          <a:solidFill>
            <a:srgbClr val="CC4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u="sng"/>
          </a:p>
        </p:txBody>
      </p:sp>
      <p:sp>
        <p:nvSpPr>
          <p:cNvPr id="9" name="Google Shape;102;p3">
            <a:hlinkClick r:id="rId3" action="ppaction://hlinksldjump"/>
          </p:cNvPr>
          <p:cNvSpPr txBox="1"/>
          <p:nvPr/>
        </p:nvSpPr>
        <p:spPr>
          <a:xfrm>
            <a:off x="763014" y="4161187"/>
            <a:ext cx="5017984" cy="1612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890" tIns="36435" rIns="72890" bIns="36435" anchor="t" anchorCtr="0">
            <a:spAutoFit/>
          </a:bodyPr>
          <a:lstStyle/>
          <a:p>
            <a:r>
              <a:rPr lang="es-CL" sz="2000" b="1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Recuerda: </a:t>
            </a:r>
            <a:r>
              <a:rPr lang="es-CL" sz="2000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Esto corresponde a la visión de una empresa. La visión de una empresa refleja a dónde quiere llegar.</a:t>
            </a:r>
          </a:p>
          <a:p>
            <a:endParaRPr lang="es-CL" sz="2000" dirty="0">
              <a:solidFill>
                <a:schemeClr val="bg1"/>
              </a:solidFill>
              <a:latin typeface="Calibri"/>
              <a:ea typeface="Calibri"/>
              <a:cs typeface="Calibri"/>
              <a:sym typeface="Calibri"/>
            </a:endParaRPr>
          </a:p>
          <a:p>
            <a:r>
              <a:rPr lang="es-CL" sz="2000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¡Vamos, te invito a seguir intentado!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131" y="1672120"/>
            <a:ext cx="1800000" cy="1800000"/>
          </a:xfrm>
          <a:prstGeom prst="rect">
            <a:avLst/>
          </a:prstGeom>
        </p:spPr>
      </p:pic>
      <p:grpSp>
        <p:nvGrpSpPr>
          <p:cNvPr id="15" name="Grupo 14"/>
          <p:cNvGrpSpPr/>
          <p:nvPr/>
        </p:nvGrpSpPr>
        <p:grpSpPr>
          <a:xfrm>
            <a:off x="6181774" y="4883711"/>
            <a:ext cx="2141618" cy="1111198"/>
            <a:chOff x="6181774" y="4883711"/>
            <a:chExt cx="2141618" cy="1111198"/>
          </a:xfrm>
        </p:grpSpPr>
        <p:sp>
          <p:nvSpPr>
            <p:cNvPr id="16" name="Google Shape;105;p3">
              <a:hlinkClick r:id="" action="ppaction://hlinkshowjump?jump=firstslide"/>
            </p:cNvPr>
            <p:cNvSpPr/>
            <p:nvPr/>
          </p:nvSpPr>
          <p:spPr>
            <a:xfrm>
              <a:off x="6576695" y="4883711"/>
              <a:ext cx="1351776" cy="397707"/>
            </a:xfrm>
            <a:prstGeom prst="roundRect">
              <a:avLst>
                <a:gd name="adj" fmla="val 16667"/>
              </a:avLst>
            </a:prstGeom>
            <a:solidFill>
              <a:srgbClr val="ED7D31"/>
            </a:solidFill>
            <a:ln>
              <a:headEnd type="none" w="sm" len="sm"/>
              <a:tailEnd type="none" w="sm" len="sm"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spcFirstLastPara="1" wrap="square" lIns="72890" tIns="36435" rIns="72890" bIns="36435" anchor="ctr" anchorCtr="0">
              <a:noAutofit/>
            </a:bodyPr>
            <a:lstStyle/>
            <a:p>
              <a:pPr algn="ctr"/>
              <a:r>
                <a:rPr lang="es-CL" sz="2232" dirty="0">
                  <a:solidFill>
                    <a:schemeClr val="bg1"/>
                  </a:solidFill>
                  <a:latin typeface="Calibri"/>
                  <a:ea typeface="Calibri"/>
                  <a:cs typeface="Calibri"/>
                  <a:sym typeface="Calibri"/>
                </a:rPr>
                <a:t>MENÚ</a:t>
              </a:r>
              <a:endParaRPr sz="1116" dirty="0">
                <a:solidFill>
                  <a:schemeClr val="bg1"/>
                </a:solidFill>
              </a:endParaRPr>
            </a:p>
          </p:txBody>
        </p:sp>
        <p:sp>
          <p:nvSpPr>
            <p:cNvPr id="17" name="Google Shape;99;p3"/>
            <p:cNvSpPr txBox="1"/>
            <p:nvPr/>
          </p:nvSpPr>
          <p:spPr>
            <a:xfrm>
              <a:off x="6181774" y="5439431"/>
              <a:ext cx="2141618" cy="5554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>
                <a:lnSpc>
                  <a:spcPct val="115000"/>
                </a:lnSpc>
                <a:buSzPts val="1600"/>
              </a:pPr>
              <a:r>
                <a:rPr lang="es-CL" sz="1500" dirty="0">
                  <a:latin typeface="Calibri" panose="020F0502020204030204" pitchFamily="34" charset="0"/>
                  <a:cs typeface="Calibri" panose="020F0502020204030204" pitchFamily="34" charset="0"/>
                </a:rPr>
                <a:t>Presiona el </a:t>
              </a:r>
              <a:r>
                <a:rPr lang="es-CL" sz="1500" b="1" dirty="0">
                  <a:solidFill>
                    <a:srgbClr val="ED6B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botón</a:t>
              </a:r>
              <a:r>
                <a:rPr lang="es-CL" sz="1500" dirty="0">
                  <a:latin typeface="Calibri" panose="020F0502020204030204" pitchFamily="34" charset="0"/>
                  <a:cs typeface="Calibri" panose="020F0502020204030204" pitchFamily="34" charset="0"/>
                </a:rPr>
                <a:t> para volver </a:t>
              </a:r>
              <a:r>
                <a:rPr lang="es-CL" sz="1500" b="1" dirty="0">
                  <a:solidFill>
                    <a:srgbClr val="ED6B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al inicio.</a:t>
              </a:r>
              <a:endParaRPr sz="1500" b="1" i="0" u="none" strike="noStrike" cap="none" dirty="0">
                <a:solidFill>
                  <a:srgbClr val="ED6B00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1107443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446</Words>
  <Application>Microsoft Office PowerPoint</Application>
  <PresentationFormat>Personalizado</PresentationFormat>
  <Paragraphs>54</Paragraphs>
  <Slides>10</Slides>
  <Notes>10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3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/>
  <dc:creator>Sandrita</dc:creator>
  <cp:keywords/>
  <dc:description/>
  <cp:lastModifiedBy>Toledo</cp:lastModifiedBy>
  <cp:revision>33</cp:revision>
  <dcterms:created xsi:type="dcterms:W3CDTF">2020-06-09T14:44:18Z</dcterms:created>
  <dcterms:modified xsi:type="dcterms:W3CDTF">2021-02-23T21:25:22Z</dcterms:modified>
  <cp:category/>
</cp:coreProperties>
</file>