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jZPyyB86gRXG5Pmx65Olj9XoCH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1" name="Google Shape;22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2" name="Google Shape;222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3" name="Google Shape;233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4" name="Google Shape;234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5" name="Google Shape;245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5" name="Google Shape;25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6" name="Google Shape;256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13</a:t>
            </a:fld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6" name="Google Shape;26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3" name="Google Shape;273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4" name="Google Shape;274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15</a:t>
            </a:fld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9" name="Google Shape;28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0" name="Google Shape;290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16</a:t>
            </a:fld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0" name="Google Shape;30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7" name="Google Shape;307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8" name="Google Shape;308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18</a:t>
            </a:fld>
            <a:endParaRPr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8" name="Google Shape;318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19" name="Google Shape;319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19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" name="Google Shape;188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9" name="Google Shape;19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0" name="Google Shape;200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1" name="Google Shape;211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de/tryit.asp?filename=GKKNBR04XR9K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de/tryit.asp?filename=GKKNH2880C9E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de/tryit.asp?filename=GKEN9WS6TP6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de/tryit.asp?filename=GKENHMPT6DIO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schools.com/code/tryit.asp?filename=GKENSO14L3WW" TargetMode="External"/><Relationship Id="rId4" Type="http://schemas.openxmlformats.org/officeDocument/2006/relationships/hyperlink" Target="https://www.w3schools.com/code/tryit.asp?filename=GKENNWEVEH0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code/tryit.asp?filename=GKEOSSHEJN4M" TargetMode="External"/><Relationship Id="rId5" Type="http://schemas.openxmlformats.org/officeDocument/2006/relationships/hyperlink" Target="https://www.w3schools.com/code/tryit.asp?filename=GKEOPWXZNW29" TargetMode="External"/><Relationship Id="rId4" Type="http://schemas.openxmlformats.org/officeDocument/2006/relationships/hyperlink" Target="https://www.w3schools.com/code/tryit.asp?filename=GKEOC2XNC54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90"/>
              <a:buFont typeface="Calibri"/>
              <a:buNone/>
            </a:pPr>
            <a:r>
              <a:rPr lang="es-MX" sz="5490" b="1" dirty="0">
                <a:solidFill>
                  <a:schemeClr val="lt1"/>
                </a:solidFill>
              </a:rPr>
              <a:t>Integrando Hojas de Estilo a la web</a:t>
            </a:r>
            <a:br>
              <a:rPr lang="es-MX" sz="5400" b="1" dirty="0">
                <a:solidFill>
                  <a:schemeClr val="lt1"/>
                </a:solidFill>
              </a:rPr>
            </a:br>
            <a:r>
              <a:rPr lang="es-MX" sz="3600" b="1" dirty="0">
                <a:solidFill>
                  <a:schemeClr val="lt1"/>
                </a:solidFill>
              </a:rPr>
              <a:t>Selectores e integración</a:t>
            </a:r>
            <a:endParaRPr sz="3600"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Contenido 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Google Shape;22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¿CÓMO SE AGREGA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CSS A MI PÁGINA?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27" name="Google Shape;227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0"/>
          <p:cNvSpPr/>
          <p:nvPr/>
        </p:nvSpPr>
        <p:spPr>
          <a:xfrm>
            <a:off x="-1" y="2640563"/>
            <a:ext cx="4655977" cy="380099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0"/>
          <p:cNvSpPr txBox="1"/>
          <p:nvPr/>
        </p:nvSpPr>
        <p:spPr>
          <a:xfrm>
            <a:off x="0" y="2878830"/>
            <a:ext cx="4553338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1° MÉTODO (mejor forma)</a:t>
            </a:r>
            <a:endParaRPr dirty="0"/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un archivo de estilos externo. Cada página HTML debe incluir una referencia a este archivo mediante la etiqueta &lt;link&gt;, dentro del head.</a:t>
            </a:r>
            <a:endParaRPr dirty="0"/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archivo de extensión .css no contiene etiquetas HTML.</a:t>
            </a:r>
            <a:endParaRPr dirty="0"/>
          </a:p>
        </p:txBody>
      </p:sp>
      <p:pic>
        <p:nvPicPr>
          <p:cNvPr id="230" name="Google Shape;230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56795" y="2640563"/>
            <a:ext cx="6034666" cy="37907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Google Shape;236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¿CÓMO SE AGREGA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CSS A MI PÁGINA?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39" name="Google Shape;239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1"/>
          <p:cNvSpPr/>
          <p:nvPr/>
        </p:nvSpPr>
        <p:spPr>
          <a:xfrm>
            <a:off x="0" y="2470929"/>
            <a:ext cx="7343191" cy="3965378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1"/>
          <p:cNvSpPr txBox="1"/>
          <p:nvPr/>
        </p:nvSpPr>
        <p:spPr>
          <a:xfrm>
            <a:off x="296663" y="3251413"/>
            <a:ext cx="6820678" cy="2000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2° MÉTODO</a:t>
            </a:r>
            <a:endParaRPr dirty="0"/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Definido de manera interna en la etiqueta &lt;style&gt; dentro de la cabecera &lt;head&gt; del archivo HTML. </a:t>
            </a:r>
            <a:endParaRPr dirty="0"/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 el siguiente </a:t>
            </a:r>
            <a:r>
              <a:rPr lang="es-MX" sz="24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da click en </a:t>
            </a: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RUN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¿CÓMO SE AGREGA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CSS A MI PÁGINA?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50" name="Google Shape;250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/>
          <p:nvPr/>
        </p:nvSpPr>
        <p:spPr>
          <a:xfrm>
            <a:off x="0" y="2470929"/>
            <a:ext cx="7343191" cy="3965378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2"/>
          <p:cNvSpPr txBox="1"/>
          <p:nvPr/>
        </p:nvSpPr>
        <p:spPr>
          <a:xfrm>
            <a:off x="296663" y="3251413"/>
            <a:ext cx="6820678" cy="2000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3° MÉTODO</a:t>
            </a:r>
            <a:endParaRPr dirty="0"/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Definido de manera interna para un elemento en particular. El atributo style puede contener cualquier propiedad de CSS. Ve el siguiente enlace.Ve el siguiente </a:t>
            </a:r>
            <a:r>
              <a:rPr lang="es-MX" sz="24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da click en </a:t>
            </a: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RUN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Google Shape;258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 txBox="1">
            <a:spLocks noGrp="1"/>
          </p:cNvSpPr>
          <p:nvPr>
            <p:ph type="title"/>
          </p:nvPr>
        </p:nvSpPr>
        <p:spPr>
          <a:xfrm>
            <a:off x="296662" y="365125"/>
            <a:ext cx="1153455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¿QUÉ OCURRE CUANDO HAY DOS PROPIEDADES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DEFINIDAS PARA UN MISMO SELECTOR?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61" name="Google Shape;261;p1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3"/>
          <p:cNvSpPr/>
          <p:nvPr/>
        </p:nvSpPr>
        <p:spPr>
          <a:xfrm>
            <a:off x="0" y="2470929"/>
            <a:ext cx="9815804" cy="3965378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3"/>
          <p:cNvSpPr txBox="1"/>
          <p:nvPr/>
        </p:nvSpPr>
        <p:spPr>
          <a:xfrm>
            <a:off x="296662" y="2618736"/>
            <a:ext cx="940525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Supongamos que la etiqueta h1 es modificada en un archivo externo </a:t>
            </a:r>
            <a:endParaRPr dirty="0"/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(1° método) y en el archivo HTML (2° método).</a:t>
            </a:r>
            <a:endParaRPr dirty="0"/>
          </a:p>
          <a:p>
            <a:pPr marL="9525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rial"/>
              <a:buChar char="•"/>
            </a:pPr>
            <a:r>
              <a:rPr lang="es-MX"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 utilizará el valor de la última hoja de estilo leída.</a:t>
            </a:r>
            <a:endParaRPr dirty="0"/>
          </a:p>
          <a:p>
            <a:pPr marL="9525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Arial"/>
              <a:buChar char="•"/>
            </a:pPr>
            <a:r>
              <a:rPr lang="es-MX"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obstante el 3° método es el que posee mayor prioridad.</a:t>
            </a:r>
            <a:endParaRPr dirty="0"/>
          </a:p>
          <a:p>
            <a:pPr marL="6096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resumen, los cambios en HTML se harán en el siguiente orden de prioridad:</a:t>
            </a:r>
            <a:endParaRPr dirty="0"/>
          </a:p>
          <a:p>
            <a:pPr marL="457200" marR="0" lvl="0" indent="-3746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AutoNum type="arabicPeriod"/>
            </a:pPr>
            <a:r>
              <a:rPr lang="es-MX" sz="2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3° método.</a:t>
            </a:r>
            <a:endParaRPr dirty="0"/>
          </a:p>
          <a:p>
            <a:pPr marL="457200" marR="0" lvl="0" indent="-3746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AutoNum type="arabicPeriod"/>
            </a:pPr>
            <a:r>
              <a:rPr lang="es-MX" sz="2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1° o 2° método dependiendo del orden definido en la sección head.</a:t>
            </a:r>
            <a:endParaRPr dirty="0"/>
          </a:p>
          <a:p>
            <a:pPr marL="457200" marR="0" lvl="0" indent="-3746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AutoNum type="arabicPeriod"/>
            </a:pPr>
            <a:r>
              <a:rPr lang="es-MX" sz="2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 defecto.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4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4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4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03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Creando style.css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1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PASOS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DESAFÍO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79" name="Google Shape;279;p1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0" name="Google Shape;280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0548" y="1349408"/>
            <a:ext cx="9636036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15"/>
          <p:cNvSpPr txBox="1"/>
          <p:nvPr/>
        </p:nvSpPr>
        <p:spPr>
          <a:xfrm>
            <a:off x="356538" y="2501343"/>
            <a:ext cx="1492897" cy="1331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50"/>
              <a:buFont typeface="Calibri"/>
              <a:buNone/>
            </a:pPr>
            <a:r>
              <a:rPr lang="es-MX" sz="11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Usando tu página web creada en las actividades de HTML, deberás crear un archivo style.css para la integración de una hoja de estilos</a:t>
            </a:r>
            <a:endParaRPr dirty="0"/>
          </a:p>
        </p:txBody>
      </p:sp>
      <p:sp>
        <p:nvSpPr>
          <p:cNvPr id="282" name="Google Shape;282;p15"/>
          <p:cNvSpPr txBox="1"/>
          <p:nvPr/>
        </p:nvSpPr>
        <p:spPr>
          <a:xfrm>
            <a:off x="2437141" y="2566660"/>
            <a:ext cx="1492898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el documento HTML deberás asociar la hoja de estilos creada en el paso 1, usando el método 1. </a:t>
            </a:r>
            <a:endParaRPr dirty="0"/>
          </a:p>
        </p:txBody>
      </p:sp>
      <p:sp>
        <p:nvSpPr>
          <p:cNvPr id="283" name="Google Shape;283;p15"/>
          <p:cNvSpPr txBox="1"/>
          <p:nvPr/>
        </p:nvSpPr>
        <p:spPr>
          <a:xfrm>
            <a:off x="4597003" y="2775661"/>
            <a:ext cx="130681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Identifica los elementos HTML que deseas aplicar estilo.</a:t>
            </a:r>
            <a:endParaRPr dirty="0"/>
          </a:p>
        </p:txBody>
      </p:sp>
      <p:sp>
        <p:nvSpPr>
          <p:cNvPr id="284" name="Google Shape;284;p15"/>
          <p:cNvSpPr txBox="1"/>
          <p:nvPr/>
        </p:nvSpPr>
        <p:spPr>
          <a:xfrm>
            <a:off x="4579973" y="5377976"/>
            <a:ext cx="1354128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Añade propiedades a los elementos HTML identificados en tu archivo style.css</a:t>
            </a:r>
            <a:endParaRPr dirty="0"/>
          </a:p>
        </p:txBody>
      </p:sp>
      <p:sp>
        <p:nvSpPr>
          <p:cNvPr id="285" name="Google Shape;285;p15"/>
          <p:cNvSpPr txBox="1"/>
          <p:nvPr/>
        </p:nvSpPr>
        <p:spPr>
          <a:xfrm>
            <a:off x="6601503" y="5349983"/>
            <a:ext cx="144482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Enviar la Tarea ya sea el documento index.html + style.css o el link en repl.it a través de Google Classroom </a:t>
            </a:r>
            <a:endParaRPr dirty="0"/>
          </a:p>
        </p:txBody>
      </p:sp>
      <p:sp>
        <p:nvSpPr>
          <p:cNvPr id="286" name="Google Shape;286;p15"/>
          <p:cNvSpPr txBox="1"/>
          <p:nvPr/>
        </p:nvSpPr>
        <p:spPr>
          <a:xfrm>
            <a:off x="8620422" y="5474825"/>
            <a:ext cx="144482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¿Qué nuevas propiedades tienen los elementos de tu documento web?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1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¿NECESITAS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AYUDA?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95" name="Google Shape;295;p1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6"/>
          <p:cNvSpPr/>
          <p:nvPr/>
        </p:nvSpPr>
        <p:spPr>
          <a:xfrm>
            <a:off x="0" y="2470929"/>
            <a:ext cx="10049069" cy="3965378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6"/>
          <p:cNvSpPr txBox="1"/>
          <p:nvPr/>
        </p:nvSpPr>
        <p:spPr>
          <a:xfrm>
            <a:off x="270587" y="3739468"/>
            <a:ext cx="9778482" cy="122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alibri"/>
              <a:buNone/>
            </a:pPr>
            <a:r>
              <a:rPr lang="es-MX" sz="3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https://youtu.be/Mc3fMwivTGo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alibri"/>
              <a:buNone/>
            </a:pPr>
            <a:r>
              <a:rPr lang="es-MX" sz="3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https://youtu.be/ofttGItfI1A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7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7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7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04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Desafíos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Google Shape;31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1" name="Google Shape;311;p1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 REALIZAR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313" name="Google Shape;313;p1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8"/>
          <p:cNvSpPr/>
          <p:nvPr/>
        </p:nvSpPr>
        <p:spPr>
          <a:xfrm>
            <a:off x="1" y="2433181"/>
            <a:ext cx="7576456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8"/>
          <p:cNvSpPr txBox="1"/>
          <p:nvPr/>
        </p:nvSpPr>
        <p:spPr>
          <a:xfrm>
            <a:off x="188588" y="2546323"/>
            <a:ext cx="7322555" cy="3993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las actividades que debes realizar antes de la siguiente sesión </a:t>
            </a:r>
            <a:endParaRPr dirty="0"/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 dirty="0"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Propiedades en CSS</a:t>
            </a:r>
            <a:endParaRPr dirty="0"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Modelo de cajas de CSS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Google Shape;321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p1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¿DUDAS?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324" name="Google Shape;324;p1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9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9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 puedes usar Classroom para preguntar.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dirty="0"/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630119" y="3230715"/>
            <a:ext cx="278976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Cascade Style Sheet</a:t>
            </a:r>
            <a:endParaRPr sz="35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397025" y="4306514"/>
            <a:ext cx="3295459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cómo se seleccionan los elementos de HTML e integrar un estilo a la web.</a:t>
            </a:r>
            <a:endParaRPr dirty="0"/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312985" y="278743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Desafío: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Aplicar estilos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 una web</a:t>
            </a:r>
            <a:endParaRPr dirty="0"/>
          </a:p>
        </p:txBody>
      </p:sp>
      <p:sp>
        <p:nvSpPr>
          <p:cNvPr id="133" name="Google Shape;133;p2"/>
          <p:cNvSpPr txBox="1"/>
          <p:nvPr/>
        </p:nvSpPr>
        <p:spPr>
          <a:xfrm>
            <a:off x="7941928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 vez revisado los contenidos, aplicaremos una hoja de estilos a una web.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REVISEMOS LOS RESULTADOS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356585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711885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1132959" y="6141649"/>
            <a:ext cx="3485694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gráfico al propuesto por Google cuestionario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518749" y="2373857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7"/>
          <a:stretch/>
        </p:blipFill>
        <p:spPr>
          <a:xfrm>
            <a:off x="735982" y="3136019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993807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784322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37009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586678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</a:pPr>
            <a:endParaRPr sz="51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</a:pPr>
            <a:endParaRPr sz="51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950"/>
              <a:buNone/>
            </a:pPr>
            <a:r>
              <a:rPr lang="es-MX" sz="5950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525"/>
              <a:buNone/>
            </a:pPr>
            <a:r>
              <a:rPr lang="es-MX" sz="5525" dirty="0">
                <a:solidFill>
                  <a:schemeClr val="lt1"/>
                </a:solidFill>
              </a:rPr>
              <a:t>Uso de Selectores e Integración de CSS a Web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95"/>
              <a:buNone/>
            </a:pPr>
            <a:r>
              <a:rPr lang="es-MX" sz="2295" dirty="0">
                <a:solidFill>
                  <a:schemeClr val="lt1"/>
                </a:solidFill>
              </a:rPr>
              <a:t>Cascade Style Sheet</a:t>
            </a:r>
            <a:endParaRPr sz="2295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SELECTORES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0" y="2649895"/>
            <a:ext cx="8529628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 txBox="1"/>
          <p:nvPr/>
        </p:nvSpPr>
        <p:spPr>
          <a:xfrm>
            <a:off x="0" y="3304848"/>
            <a:ext cx="8529628" cy="2441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 selectores CSS se usan para seleccionar los elementos HTML que deseamos aplicar algún estilo.</a:t>
            </a:r>
            <a:endParaRPr dirty="0"/>
          </a:p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 el ejemplo en el siguiente </a:t>
            </a:r>
            <a:r>
              <a:rPr lang="es-MX" sz="24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da click en </a:t>
            </a: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RUN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alibri"/>
              <a:buNone/>
            </a:pPr>
            <a:r>
              <a:rPr lang="es-MX" sz="3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¿Habrá más tipos de selectores? ¡Veamos!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SELECTOR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 ID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-1" y="2642660"/>
            <a:ext cx="9377265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 txBox="1"/>
          <p:nvPr/>
        </p:nvSpPr>
        <p:spPr>
          <a:xfrm>
            <a:off x="296663" y="3248862"/>
            <a:ext cx="8828676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seleccionar un elemento con un identificador específico sólo es necesario anteponer “#” seguido del identificador.</a:t>
            </a:r>
            <a:endParaRPr dirty="0"/>
          </a:p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 el siguiente </a:t>
            </a:r>
            <a:r>
              <a:rPr lang="es-MX" sz="28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para ver el ejemplo y da click en </a:t>
            </a: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RUN</a:t>
            </a:r>
            <a:endParaRPr dirty="0"/>
          </a:p>
        </p:txBody>
      </p:sp>
      <p:sp>
        <p:nvSpPr>
          <p:cNvPr id="196" name="Google Shape;196;p7"/>
          <p:cNvSpPr txBox="1"/>
          <p:nvPr/>
        </p:nvSpPr>
        <p:spPr>
          <a:xfrm>
            <a:off x="0" y="6070008"/>
            <a:ext cx="9620992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0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Nota: ¡Un identificador no puede comenzar con números!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SELECTOR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 CLASES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05" name="Google Shape;205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-1" y="2642660"/>
            <a:ext cx="9377265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8"/>
          <p:cNvSpPr txBox="1"/>
          <p:nvPr/>
        </p:nvSpPr>
        <p:spPr>
          <a:xfrm>
            <a:off x="-14956" y="2745596"/>
            <a:ext cx="9392220" cy="308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seleccionar elementos de una clase específica, es necesario anteponer “.” seguido del nombre de la clase.</a:t>
            </a:r>
            <a:endParaRPr dirty="0"/>
          </a:p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 el siguiente </a:t>
            </a:r>
            <a:r>
              <a:rPr lang="es-MX" sz="24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para ver el ejemplo y da click en </a:t>
            </a: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RUN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0480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Además se puede especificar los elementos HTML que se verán afectados por el estilo. En el siguiente </a:t>
            </a:r>
            <a:r>
              <a:rPr lang="es-MX" sz="24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se puede apreciar que el elemento &lt;p&gt; con la clase “center” se ve afectado por el estilo. 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SELECTOR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 CLASES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9"/>
          <p:cNvSpPr/>
          <p:nvPr/>
        </p:nvSpPr>
        <p:spPr>
          <a:xfrm>
            <a:off x="-1" y="2645228"/>
            <a:ext cx="10282336" cy="380099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9"/>
          <p:cNvSpPr txBox="1"/>
          <p:nvPr/>
        </p:nvSpPr>
        <p:spPr>
          <a:xfrm>
            <a:off x="1" y="2813180"/>
            <a:ext cx="10086392" cy="3365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 elementos HTML pueden tener múltiples clases asociadas. Ve el siguiente </a:t>
            </a:r>
            <a:r>
              <a:rPr lang="es-MX" sz="22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ejemplo</a:t>
            </a: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donde el último párrafo posee dos clases.</a:t>
            </a:r>
            <a:endParaRPr dirty="0"/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52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Nota: Las clases no pueden comenzar con un número!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0480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 posible agrupar múltiples elementos HTML en un selector. Ve el siguiente </a:t>
            </a:r>
            <a:r>
              <a:rPr lang="es-MX" sz="22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da click en </a:t>
            </a:r>
            <a:r>
              <a:rPr lang="es-MX" sz="2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RUN</a:t>
            </a: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0" indent="-30480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●"/>
            </a:pP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selector universal (*), selecciona todos los elementos HTML de la página. Ve el siguiente </a:t>
            </a:r>
            <a:r>
              <a:rPr lang="es-MX" sz="22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ejemplo</a:t>
            </a: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866</Words>
  <Application>Microsoft Office PowerPoint</Application>
  <PresentationFormat>Panorámica</PresentationFormat>
  <Paragraphs>115</Paragraphs>
  <Slides>19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de Office</vt:lpstr>
      <vt:lpstr>Integrando Hojas de Estilo a la web Selectores e integración</vt:lpstr>
      <vt:lpstr>Presentación de PowerPoint</vt:lpstr>
      <vt:lpstr>Presentación de PowerPoint</vt:lpstr>
      <vt:lpstr>REVISEMOS LOS RESULTADOS DEL CUESTIONARIO</vt:lpstr>
      <vt:lpstr>Presentación de PowerPoint</vt:lpstr>
      <vt:lpstr>SELECTORES </vt:lpstr>
      <vt:lpstr>SELECTOR DE ID</vt:lpstr>
      <vt:lpstr>SELECTOR DE CLASES</vt:lpstr>
      <vt:lpstr>SELECTOR DE CLASES</vt:lpstr>
      <vt:lpstr>¿CÓMO SE AGREGA CSS A MI PÁGINA?</vt:lpstr>
      <vt:lpstr>¿CÓMO SE AGREGA CSS A MI PÁGINA?</vt:lpstr>
      <vt:lpstr>¿CÓMO SE AGREGA CSS A MI PÁGINA?</vt:lpstr>
      <vt:lpstr>¿QUÉ OCURRE CUANDO HAY DOS PROPIEDADES  DEFINIDAS PARA UN MISMO SELECTOR?</vt:lpstr>
      <vt:lpstr>Presentación de PowerPoint</vt:lpstr>
      <vt:lpstr>PASOS PARA EL DESAFÍO</vt:lpstr>
      <vt:lpstr>¿NECESITAS AYUDA?</vt:lpstr>
      <vt:lpstr>Presentación de PowerPoint</vt:lpstr>
      <vt:lpstr>ACTIVIDADES A REALIZAR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Integrando Hojas de Estilo a la web Selectores e integración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2021-02-15T23:13:46Z</dcterms:modified>
</cp:coreProperties>
</file>