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hJP04yYDssijvW0O+hwRnSmazPX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blo Alvarez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3" name="Google Shape;223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24" name="Google Shape;224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10</a:t>
            </a:fld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4" name="Google Shape;234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35" name="Google Shape;235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11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44" name="Google Shape;14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En esta ppt la idea es mostrar los resultados globales y ahondar en las respuestas que no fueron correctamente respondidas. Hacer participar a los estudiantes revisando porque la confusión y clarificando términos que no se entendieron.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52" name="Google Shape;152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4</a:t>
            </a:fld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77" name="Google Shape;177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6</a:t>
            </a:fld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91" name="Google Shape;19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8" name="Google Shape;19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99" name="Google Shape;199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8</a:t>
            </a:fld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16" name="Google Shape;21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3" name="Google Shape;3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docs.google.com/spreadsheets/d/1TXpdtzqM3ofwsOJi-4L_PPEAXBlvnCkeg81tv9x7aEA/copy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s.khanacademy.org/computing/computer-programming/html-css/html-css-further-learning/e/quiz--validate-this-html" TargetMode="External"/><Relationship Id="rId4" Type="http://schemas.openxmlformats.org/officeDocument/2006/relationships/hyperlink" Target="http://validator.w3.org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1164516" y="2432485"/>
            <a:ext cx="4791947" cy="243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alibri"/>
              <a:buNone/>
            </a:pPr>
            <a:r>
              <a:rPr lang="es-MX" sz="5400" b="1" dirty="0">
                <a:solidFill>
                  <a:schemeClr val="lt1"/>
                </a:solidFill>
              </a:rPr>
              <a:t>Equipo y Herramientas adicionales </a:t>
            </a:r>
            <a:br>
              <a:rPr lang="es-MX" sz="5400" b="1" dirty="0">
                <a:solidFill>
                  <a:schemeClr val="lt1"/>
                </a:solidFill>
              </a:rPr>
            </a:br>
            <a:r>
              <a:rPr lang="es-MX" sz="3959" b="1" dirty="0">
                <a:solidFill>
                  <a:schemeClr val="lt1"/>
                </a:solidFill>
              </a:rPr>
              <a:t>HTML</a:t>
            </a:r>
            <a:endParaRPr sz="3959" b="1" dirty="0">
              <a:solidFill>
                <a:schemeClr val="lt1"/>
              </a:solidFill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subTitle" idx="1"/>
          </p:nvPr>
        </p:nvSpPr>
        <p:spPr>
          <a:xfrm>
            <a:off x="1524000" y="5217775"/>
            <a:ext cx="4441794" cy="570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s-MX" dirty="0">
                <a:solidFill>
                  <a:schemeClr val="lt1"/>
                </a:solidFill>
              </a:rPr>
              <a:t>Contenido 5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Desarrollo de Aplicaciones Web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Google Shape;226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Google Shape;227;p10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0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HEMOS TERMINADO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EL TEMA HTML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29" name="Google Shape;229;p10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0"/>
          <p:cNvSpPr/>
          <p:nvPr/>
        </p:nvSpPr>
        <p:spPr>
          <a:xfrm>
            <a:off x="1" y="2433181"/>
            <a:ext cx="6951306" cy="4191422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0"/>
          <p:cNvSpPr txBox="1"/>
          <p:nvPr/>
        </p:nvSpPr>
        <p:spPr>
          <a:xfrm>
            <a:off x="188588" y="2760930"/>
            <a:ext cx="6557445" cy="3600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Ahora pasaremos a darle estilo a nuestra web a través CSS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ANTES DE LA SIGUIENTE SESIÓN</a:t>
            </a: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Revisar material de conceptos de nueva sesión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Responder cuestionario de conceptos a enviar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 QUE VEREMOS EN LA SIGUIENTE SESIÓN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Iniciaremos el trabajo con hojas de estilo CSS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Google Shape;237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11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1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¿DUDAS?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240" name="Google Shape;240;p11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11"/>
          <p:cNvSpPr/>
          <p:nvPr/>
        </p:nvSpPr>
        <p:spPr>
          <a:xfrm>
            <a:off x="0" y="2472612"/>
            <a:ext cx="7623110" cy="396369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11"/>
          <p:cNvSpPr txBox="1"/>
          <p:nvPr/>
        </p:nvSpPr>
        <p:spPr>
          <a:xfrm>
            <a:off x="216581" y="3761961"/>
            <a:ext cx="6837362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Recuerda que si tienes alguna duda en tu trabajo en casa, puedes usar </a:t>
            </a:r>
            <a:r>
              <a:rPr lang="es-MX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s-MX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lassroom para preguntar.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1802163" y="97657"/>
            <a:ext cx="7830105" cy="90552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1970842" y="297401"/>
            <a:ext cx="7403977" cy="506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s-MX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QUÉ VEREMOS EN ESTA SESIÓN</a:t>
            </a:r>
            <a:endParaRPr sz="3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965261" y="3230715"/>
            <a:ext cx="2378771" cy="826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Revisión de conceptos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2"/>
          <p:cNvSpPr txBox="1"/>
          <p:nvPr/>
        </p:nvSpPr>
        <p:spPr>
          <a:xfrm>
            <a:off x="398647" y="4306514"/>
            <a:ext cx="3577141" cy="1220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resultados y conceptos previos estudiados en caso y evaluados en cuestionario.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2"/>
          <p:cNvSpPr/>
          <p:nvPr/>
        </p:nvSpPr>
        <p:spPr>
          <a:xfrm>
            <a:off x="1875498" y="208445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6" name="Google Shape;106;p2"/>
          <p:cNvGrpSpPr/>
          <p:nvPr/>
        </p:nvGrpSpPr>
        <p:grpSpPr>
          <a:xfrm>
            <a:off x="2033054" y="2243001"/>
            <a:ext cx="329595" cy="327598"/>
            <a:chOff x="-6689825" y="3992050"/>
            <a:chExt cx="293025" cy="291250"/>
          </a:xfrm>
        </p:grpSpPr>
        <p:sp>
          <p:nvSpPr>
            <p:cNvPr id="107" name="Google Shape;107;p2"/>
            <p:cNvSpPr/>
            <p:nvPr/>
          </p:nvSpPr>
          <p:spPr>
            <a:xfrm>
              <a:off x="-6547275" y="3992050"/>
              <a:ext cx="30750" cy="65400"/>
            </a:xfrm>
            <a:custGeom>
              <a:avLst/>
              <a:gdLst/>
              <a:ahLst/>
              <a:cxnLst/>
              <a:rect l="l" t="t" r="r" b="b"/>
              <a:pathLst>
                <a:path w="1230" h="2616" extrusionOk="0">
                  <a:moveTo>
                    <a:pt x="1229" y="1"/>
                  </a:moveTo>
                  <a:cubicBezTo>
                    <a:pt x="757" y="379"/>
                    <a:pt x="284" y="1355"/>
                    <a:pt x="1" y="2616"/>
                  </a:cubicBezTo>
                  <a:lnTo>
                    <a:pt x="1229" y="2616"/>
                  </a:lnTo>
                  <a:lnTo>
                    <a:pt x="12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-6547275" y="4143275"/>
              <a:ext cx="30750" cy="64600"/>
            </a:xfrm>
            <a:custGeom>
              <a:avLst/>
              <a:gdLst/>
              <a:ahLst/>
              <a:cxnLst/>
              <a:rect l="l" t="t" r="r" b="b"/>
              <a:pathLst>
                <a:path w="1230" h="2584" extrusionOk="0">
                  <a:moveTo>
                    <a:pt x="1" y="1"/>
                  </a:moveTo>
                  <a:cubicBezTo>
                    <a:pt x="284" y="1261"/>
                    <a:pt x="757" y="2237"/>
                    <a:pt x="1229" y="2584"/>
                  </a:cubicBezTo>
                  <a:lnTo>
                    <a:pt x="12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-6551200" y="4073975"/>
              <a:ext cx="34675" cy="51200"/>
            </a:xfrm>
            <a:custGeom>
              <a:avLst/>
              <a:gdLst/>
              <a:ahLst/>
              <a:cxnLst/>
              <a:rect l="l" t="t" r="r" b="b"/>
              <a:pathLst>
                <a:path w="1387" h="2048" extrusionOk="0">
                  <a:moveTo>
                    <a:pt x="63" y="0"/>
                  </a:moveTo>
                  <a:cubicBezTo>
                    <a:pt x="0" y="725"/>
                    <a:pt x="0" y="1355"/>
                    <a:pt x="63" y="2048"/>
                  </a:cubicBezTo>
                  <a:lnTo>
                    <a:pt x="1386" y="2048"/>
                  </a:lnTo>
                  <a:lnTo>
                    <a:pt x="13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-6475600" y="3994425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1" y="0"/>
                  </a:moveTo>
                  <a:cubicBezTo>
                    <a:pt x="442" y="630"/>
                    <a:pt x="757" y="1512"/>
                    <a:pt x="946" y="2521"/>
                  </a:cubicBezTo>
                  <a:lnTo>
                    <a:pt x="2805" y="2521"/>
                  </a:lnTo>
                  <a:cubicBezTo>
                    <a:pt x="2301" y="1292"/>
                    <a:pt x="1261" y="347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-6449600" y="4073975"/>
              <a:ext cx="52800" cy="51200"/>
            </a:xfrm>
            <a:custGeom>
              <a:avLst/>
              <a:gdLst/>
              <a:ahLst/>
              <a:cxnLst/>
              <a:rect l="l" t="t" r="r" b="b"/>
              <a:pathLst>
                <a:path w="2112" h="2048" extrusionOk="0">
                  <a:moveTo>
                    <a:pt x="0" y="0"/>
                  </a:moveTo>
                  <a:cubicBezTo>
                    <a:pt x="63" y="725"/>
                    <a:pt x="63" y="1355"/>
                    <a:pt x="0" y="2048"/>
                  </a:cubicBezTo>
                  <a:lnTo>
                    <a:pt x="1954" y="2048"/>
                  </a:lnTo>
                  <a:cubicBezTo>
                    <a:pt x="2048" y="1733"/>
                    <a:pt x="2080" y="1386"/>
                    <a:pt x="2080" y="1040"/>
                  </a:cubicBezTo>
                  <a:cubicBezTo>
                    <a:pt x="2111" y="662"/>
                    <a:pt x="2048" y="347"/>
                    <a:pt x="19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-6500000" y="3992050"/>
              <a:ext cx="30725" cy="65400"/>
            </a:xfrm>
            <a:custGeom>
              <a:avLst/>
              <a:gdLst/>
              <a:ahLst/>
              <a:cxnLst/>
              <a:rect l="l" t="t" r="r" b="b"/>
              <a:pathLst>
                <a:path w="1229" h="2616" extrusionOk="0">
                  <a:moveTo>
                    <a:pt x="0" y="1"/>
                  </a:moveTo>
                  <a:lnTo>
                    <a:pt x="0" y="2616"/>
                  </a:lnTo>
                  <a:lnTo>
                    <a:pt x="1229" y="2616"/>
                  </a:lnTo>
                  <a:cubicBezTo>
                    <a:pt x="977" y="1355"/>
                    <a:pt x="473" y="379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-6500000" y="4143275"/>
              <a:ext cx="30725" cy="64600"/>
            </a:xfrm>
            <a:custGeom>
              <a:avLst/>
              <a:gdLst/>
              <a:ahLst/>
              <a:cxnLst/>
              <a:rect l="l" t="t" r="r" b="b"/>
              <a:pathLst>
                <a:path w="1229" h="2584" extrusionOk="0">
                  <a:moveTo>
                    <a:pt x="0" y="1"/>
                  </a:moveTo>
                  <a:lnTo>
                    <a:pt x="0" y="2584"/>
                  </a:lnTo>
                  <a:cubicBezTo>
                    <a:pt x="473" y="2237"/>
                    <a:pt x="945" y="1261"/>
                    <a:pt x="12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-6689825" y="4141700"/>
              <a:ext cx="149675" cy="141600"/>
            </a:xfrm>
            <a:custGeom>
              <a:avLst/>
              <a:gdLst/>
              <a:ahLst/>
              <a:cxnLst/>
              <a:rect l="l" t="t" r="r" b="b"/>
              <a:pathLst>
                <a:path w="5987" h="5664" extrusionOk="0">
                  <a:moveTo>
                    <a:pt x="3182" y="1"/>
                  </a:moveTo>
                  <a:cubicBezTo>
                    <a:pt x="3371" y="442"/>
                    <a:pt x="3623" y="851"/>
                    <a:pt x="3938" y="1198"/>
                  </a:cubicBezTo>
                  <a:lnTo>
                    <a:pt x="3088" y="2017"/>
                  </a:lnTo>
                  <a:cubicBezTo>
                    <a:pt x="2946" y="1946"/>
                    <a:pt x="2791" y="1911"/>
                    <a:pt x="2638" y="1911"/>
                  </a:cubicBezTo>
                  <a:cubicBezTo>
                    <a:pt x="2382" y="1911"/>
                    <a:pt x="2131" y="2009"/>
                    <a:pt x="1954" y="2206"/>
                  </a:cubicBezTo>
                  <a:lnTo>
                    <a:pt x="378" y="3907"/>
                  </a:lnTo>
                  <a:cubicBezTo>
                    <a:pt x="0" y="4317"/>
                    <a:pt x="0" y="4978"/>
                    <a:pt x="378" y="5356"/>
                  </a:cubicBezTo>
                  <a:cubicBezTo>
                    <a:pt x="583" y="5561"/>
                    <a:pt x="851" y="5664"/>
                    <a:pt x="1115" y="5664"/>
                  </a:cubicBezTo>
                  <a:cubicBezTo>
                    <a:pt x="1379" y="5664"/>
                    <a:pt x="1639" y="5561"/>
                    <a:pt x="1828" y="5356"/>
                  </a:cubicBezTo>
                  <a:lnTo>
                    <a:pt x="3403" y="3687"/>
                  </a:lnTo>
                  <a:cubicBezTo>
                    <a:pt x="3718" y="3372"/>
                    <a:pt x="3781" y="2899"/>
                    <a:pt x="3623" y="2521"/>
                  </a:cubicBezTo>
                  <a:lnTo>
                    <a:pt x="4443" y="1702"/>
                  </a:lnTo>
                  <a:cubicBezTo>
                    <a:pt x="4821" y="2111"/>
                    <a:pt x="5388" y="2426"/>
                    <a:pt x="5986" y="2584"/>
                  </a:cubicBezTo>
                  <a:cubicBezTo>
                    <a:pt x="5545" y="1954"/>
                    <a:pt x="5230" y="1040"/>
                    <a:pt x="504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6475600" y="4141700"/>
              <a:ext cx="70125" cy="64600"/>
            </a:xfrm>
            <a:custGeom>
              <a:avLst/>
              <a:gdLst/>
              <a:ahLst/>
              <a:cxnLst/>
              <a:rect l="l" t="t" r="r" b="b"/>
              <a:pathLst>
                <a:path w="2805" h="2584" extrusionOk="0">
                  <a:moveTo>
                    <a:pt x="946" y="1"/>
                  </a:moveTo>
                  <a:cubicBezTo>
                    <a:pt x="757" y="1040"/>
                    <a:pt x="442" y="1954"/>
                    <a:pt x="1" y="2584"/>
                  </a:cubicBezTo>
                  <a:cubicBezTo>
                    <a:pt x="1261" y="2174"/>
                    <a:pt x="2301" y="1229"/>
                    <a:pt x="280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-6618950" y="4073975"/>
              <a:ext cx="52025" cy="51200"/>
            </a:xfrm>
            <a:custGeom>
              <a:avLst/>
              <a:gdLst/>
              <a:ahLst/>
              <a:cxnLst/>
              <a:rect l="l" t="t" r="r" b="b"/>
              <a:pathLst>
                <a:path w="2081" h="2048" extrusionOk="0">
                  <a:moveTo>
                    <a:pt x="95" y="0"/>
                  </a:moveTo>
                  <a:cubicBezTo>
                    <a:pt x="32" y="315"/>
                    <a:pt x="1" y="662"/>
                    <a:pt x="1" y="1040"/>
                  </a:cubicBezTo>
                  <a:cubicBezTo>
                    <a:pt x="1" y="1386"/>
                    <a:pt x="32" y="1733"/>
                    <a:pt x="95" y="2048"/>
                  </a:cubicBezTo>
                  <a:lnTo>
                    <a:pt x="2080" y="2048"/>
                  </a:lnTo>
                  <a:cubicBezTo>
                    <a:pt x="1986" y="1355"/>
                    <a:pt x="1986" y="725"/>
                    <a:pt x="20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-6610275" y="3992850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2804" y="0"/>
                  </a:moveTo>
                  <a:lnTo>
                    <a:pt x="2804" y="0"/>
                  </a:lnTo>
                  <a:cubicBezTo>
                    <a:pt x="1544" y="410"/>
                    <a:pt x="504" y="1355"/>
                    <a:pt x="0" y="2521"/>
                  </a:cubicBezTo>
                  <a:lnTo>
                    <a:pt x="1859" y="2521"/>
                  </a:lnTo>
                  <a:cubicBezTo>
                    <a:pt x="2017" y="1575"/>
                    <a:pt x="2363" y="693"/>
                    <a:pt x="280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-6500000" y="4073975"/>
              <a:ext cx="35450" cy="51200"/>
            </a:xfrm>
            <a:custGeom>
              <a:avLst/>
              <a:gdLst/>
              <a:ahLst/>
              <a:cxnLst/>
              <a:rect l="l" t="t" r="r" b="b"/>
              <a:pathLst>
                <a:path w="1418" h="2048" extrusionOk="0">
                  <a:moveTo>
                    <a:pt x="0" y="0"/>
                  </a:moveTo>
                  <a:lnTo>
                    <a:pt x="0" y="2048"/>
                  </a:lnTo>
                  <a:lnTo>
                    <a:pt x="1292" y="2048"/>
                  </a:lnTo>
                  <a:cubicBezTo>
                    <a:pt x="1418" y="1355"/>
                    <a:pt x="1418" y="725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9" name="Google Shape;119;p2"/>
          <p:cNvSpPr txBox="1"/>
          <p:nvPr/>
        </p:nvSpPr>
        <p:spPr>
          <a:xfrm>
            <a:off x="4639618" y="2733161"/>
            <a:ext cx="2789767" cy="4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Equipos y Herramientas Adicionales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"/>
          <p:cNvSpPr txBox="1"/>
          <p:nvPr/>
        </p:nvSpPr>
        <p:spPr>
          <a:xfrm>
            <a:off x="4397025" y="4306514"/>
            <a:ext cx="3295459" cy="7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un equipo de Desarrollo y otras herramientas adicionales para hacer un desarrollo web.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"/>
          <p:cNvSpPr/>
          <p:nvPr/>
        </p:nvSpPr>
        <p:spPr>
          <a:xfrm>
            <a:off x="5713044" y="208548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2" name="Google Shape;122;p2"/>
          <p:cNvGrpSpPr/>
          <p:nvPr/>
        </p:nvGrpSpPr>
        <p:grpSpPr>
          <a:xfrm>
            <a:off x="5860656" y="2249082"/>
            <a:ext cx="331366" cy="328695"/>
            <a:chOff x="-5613150" y="3991275"/>
            <a:chExt cx="294600" cy="292225"/>
          </a:xfrm>
        </p:grpSpPr>
        <p:sp>
          <p:nvSpPr>
            <p:cNvPr id="123" name="Google Shape;123;p2"/>
            <p:cNvSpPr/>
            <p:nvPr/>
          </p:nvSpPr>
          <p:spPr>
            <a:xfrm>
              <a:off x="-5480050" y="4046400"/>
              <a:ext cx="27600" cy="14200"/>
            </a:xfrm>
            <a:custGeom>
              <a:avLst/>
              <a:gdLst/>
              <a:ahLst/>
              <a:cxnLst/>
              <a:rect l="l" t="t" r="r" b="b"/>
              <a:pathLst>
                <a:path w="1104" h="568" extrusionOk="0">
                  <a:moveTo>
                    <a:pt x="537" y="1"/>
                  </a:moveTo>
                  <a:lnTo>
                    <a:pt x="1" y="568"/>
                  </a:lnTo>
                  <a:lnTo>
                    <a:pt x="1104" y="568"/>
                  </a:lnTo>
                  <a:lnTo>
                    <a:pt x="5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-553122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693" y="1"/>
                  </a:moveTo>
                  <a:lnTo>
                    <a:pt x="0" y="726"/>
                  </a:lnTo>
                  <a:lnTo>
                    <a:pt x="1103" y="726"/>
                  </a:lnTo>
                  <a:lnTo>
                    <a:pt x="176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-5443025" y="4077125"/>
              <a:ext cx="41775" cy="40975"/>
            </a:xfrm>
            <a:custGeom>
              <a:avLst/>
              <a:gdLst/>
              <a:ahLst/>
              <a:cxnLst/>
              <a:rect l="l" t="t" r="r" b="b"/>
              <a:pathLst>
                <a:path w="1671" h="1639" extrusionOk="0">
                  <a:moveTo>
                    <a:pt x="694" y="0"/>
                  </a:moveTo>
                  <a:lnTo>
                    <a:pt x="1" y="1638"/>
                  </a:lnTo>
                  <a:lnTo>
                    <a:pt x="1" y="1638"/>
                  </a:lnTo>
                  <a:lnTo>
                    <a:pt x="16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-5487925" y="4077125"/>
              <a:ext cx="43350" cy="54375"/>
            </a:xfrm>
            <a:custGeom>
              <a:avLst/>
              <a:gdLst/>
              <a:ahLst/>
              <a:cxnLst/>
              <a:rect l="l" t="t" r="r" b="b"/>
              <a:pathLst>
                <a:path w="1734" h="2175" extrusionOk="0">
                  <a:moveTo>
                    <a:pt x="1" y="0"/>
                  </a:moveTo>
                  <a:lnTo>
                    <a:pt x="852" y="2174"/>
                  </a:lnTo>
                  <a:lnTo>
                    <a:pt x="173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-544537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0" y="1"/>
                  </a:moveTo>
                  <a:lnTo>
                    <a:pt x="693" y="726"/>
                  </a:lnTo>
                  <a:lnTo>
                    <a:pt x="1764" y="726"/>
                  </a:lnTo>
                  <a:lnTo>
                    <a:pt x="11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-5531225" y="4077125"/>
              <a:ext cx="41750" cy="40975"/>
            </a:xfrm>
            <a:custGeom>
              <a:avLst/>
              <a:gdLst/>
              <a:ahLst/>
              <a:cxnLst/>
              <a:rect l="l" t="t" r="r" b="b"/>
              <a:pathLst>
                <a:path w="1670" h="1639" extrusionOk="0">
                  <a:moveTo>
                    <a:pt x="0" y="0"/>
                  </a:moveTo>
                  <a:lnTo>
                    <a:pt x="1670" y="1638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-5613150" y="4198400"/>
              <a:ext cx="292225" cy="33900"/>
            </a:xfrm>
            <a:custGeom>
              <a:avLst/>
              <a:gdLst/>
              <a:ahLst/>
              <a:cxnLst/>
              <a:rect l="l" t="t" r="r" b="b"/>
              <a:pathLst>
                <a:path w="11689" h="1356" extrusionOk="0">
                  <a:moveTo>
                    <a:pt x="1" y="1"/>
                  </a:moveTo>
                  <a:lnTo>
                    <a:pt x="1" y="347"/>
                  </a:lnTo>
                  <a:lnTo>
                    <a:pt x="32" y="347"/>
                  </a:lnTo>
                  <a:cubicBezTo>
                    <a:pt x="32" y="883"/>
                    <a:pt x="505" y="1356"/>
                    <a:pt x="1072" y="1356"/>
                  </a:cubicBezTo>
                  <a:lnTo>
                    <a:pt x="10681" y="1356"/>
                  </a:lnTo>
                  <a:cubicBezTo>
                    <a:pt x="11216" y="1356"/>
                    <a:pt x="11689" y="883"/>
                    <a:pt x="11689" y="347"/>
                  </a:cubicBezTo>
                  <a:lnTo>
                    <a:pt x="116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-5610775" y="3991275"/>
              <a:ext cx="292225" cy="189050"/>
            </a:xfrm>
            <a:custGeom>
              <a:avLst/>
              <a:gdLst/>
              <a:ahLst/>
              <a:cxnLst/>
              <a:rect l="l" t="t" r="r" b="b"/>
              <a:pathLst>
                <a:path w="11689" h="7562" extrusionOk="0">
                  <a:moveTo>
                    <a:pt x="7813" y="1386"/>
                  </a:moveTo>
                  <a:cubicBezTo>
                    <a:pt x="7908" y="1386"/>
                    <a:pt x="8034" y="1418"/>
                    <a:pt x="8065" y="1512"/>
                  </a:cubicBezTo>
                  <a:cubicBezTo>
                    <a:pt x="8128" y="1575"/>
                    <a:pt x="9483" y="2867"/>
                    <a:pt x="9515" y="2993"/>
                  </a:cubicBezTo>
                  <a:cubicBezTo>
                    <a:pt x="9578" y="3088"/>
                    <a:pt x="9578" y="3214"/>
                    <a:pt x="9452" y="3340"/>
                  </a:cubicBezTo>
                  <a:lnTo>
                    <a:pt x="6018" y="6774"/>
                  </a:lnTo>
                  <a:cubicBezTo>
                    <a:pt x="5943" y="6848"/>
                    <a:pt x="5862" y="6880"/>
                    <a:pt x="5783" y="6880"/>
                  </a:cubicBezTo>
                  <a:cubicBezTo>
                    <a:pt x="5696" y="6880"/>
                    <a:pt x="5612" y="6840"/>
                    <a:pt x="5545" y="6774"/>
                  </a:cubicBezTo>
                  <a:lnTo>
                    <a:pt x="2111" y="3340"/>
                  </a:lnTo>
                  <a:cubicBezTo>
                    <a:pt x="2001" y="3230"/>
                    <a:pt x="1987" y="2976"/>
                    <a:pt x="2027" y="2976"/>
                  </a:cubicBezTo>
                  <a:cubicBezTo>
                    <a:pt x="2033" y="2976"/>
                    <a:pt x="2040" y="2981"/>
                    <a:pt x="2048" y="2993"/>
                  </a:cubicBezTo>
                  <a:cubicBezTo>
                    <a:pt x="2048" y="2962"/>
                    <a:pt x="2079" y="2930"/>
                    <a:pt x="2111" y="2867"/>
                  </a:cubicBezTo>
                  <a:lnTo>
                    <a:pt x="3497" y="1512"/>
                  </a:lnTo>
                  <a:cubicBezTo>
                    <a:pt x="3560" y="1418"/>
                    <a:pt x="3655" y="1386"/>
                    <a:pt x="3718" y="1386"/>
                  </a:cubicBezTo>
                  <a:close/>
                  <a:moveTo>
                    <a:pt x="1008" y="0"/>
                  </a:moveTo>
                  <a:cubicBezTo>
                    <a:pt x="473" y="0"/>
                    <a:pt x="0" y="473"/>
                    <a:pt x="0" y="1040"/>
                  </a:cubicBezTo>
                  <a:lnTo>
                    <a:pt x="0" y="7561"/>
                  </a:lnTo>
                  <a:lnTo>
                    <a:pt x="11689" y="7561"/>
                  </a:lnTo>
                  <a:lnTo>
                    <a:pt x="11689" y="1040"/>
                  </a:lnTo>
                  <a:cubicBezTo>
                    <a:pt x="11657" y="473"/>
                    <a:pt x="11184" y="0"/>
                    <a:pt x="1061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-5546975" y="4250400"/>
              <a:ext cx="160700" cy="33100"/>
            </a:xfrm>
            <a:custGeom>
              <a:avLst/>
              <a:gdLst/>
              <a:ahLst/>
              <a:cxnLst/>
              <a:rect l="l" t="t" r="r" b="b"/>
              <a:pathLst>
                <a:path w="6428" h="1324" extrusionOk="0">
                  <a:moveTo>
                    <a:pt x="1544" y="0"/>
                  </a:moveTo>
                  <a:lnTo>
                    <a:pt x="1386" y="662"/>
                  </a:lnTo>
                  <a:lnTo>
                    <a:pt x="473" y="662"/>
                  </a:lnTo>
                  <a:cubicBezTo>
                    <a:pt x="32" y="662"/>
                    <a:pt x="0" y="1323"/>
                    <a:pt x="473" y="1323"/>
                  </a:cubicBezTo>
                  <a:lnTo>
                    <a:pt x="5955" y="1323"/>
                  </a:lnTo>
                  <a:cubicBezTo>
                    <a:pt x="6427" y="1323"/>
                    <a:pt x="6427" y="662"/>
                    <a:pt x="5986" y="662"/>
                  </a:cubicBezTo>
                  <a:lnTo>
                    <a:pt x="5072" y="662"/>
                  </a:lnTo>
                  <a:lnTo>
                    <a:pt x="49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2" name="Google Shape;132;p2"/>
          <p:cNvSpPr txBox="1"/>
          <p:nvPr/>
        </p:nvSpPr>
        <p:spPr>
          <a:xfrm>
            <a:off x="8256999" y="3160661"/>
            <a:ext cx="3267952" cy="4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Desafío Final: Página web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"/>
          <p:cNvSpPr txBox="1"/>
          <p:nvPr/>
        </p:nvSpPr>
        <p:spPr>
          <a:xfrm>
            <a:off x="7941928" y="4306514"/>
            <a:ext cx="3789183" cy="10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Terminaremos el desafío de iniciado la semana pasada de nuestro primer sitio web.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"/>
          <p:cNvSpPr/>
          <p:nvPr/>
        </p:nvSpPr>
        <p:spPr>
          <a:xfrm>
            <a:off x="9536964" y="208445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5" name="Google Shape;135;p2"/>
          <p:cNvGrpSpPr/>
          <p:nvPr/>
        </p:nvGrpSpPr>
        <p:grpSpPr>
          <a:xfrm>
            <a:off x="9701980" y="2239472"/>
            <a:ext cx="330494" cy="328723"/>
            <a:chOff x="-3031325" y="3597450"/>
            <a:chExt cx="293825" cy="292250"/>
          </a:xfrm>
        </p:grpSpPr>
        <p:sp>
          <p:nvSpPr>
            <p:cNvPr id="136" name="Google Shape;136;p2"/>
            <p:cNvSpPr/>
            <p:nvPr/>
          </p:nvSpPr>
          <p:spPr>
            <a:xfrm>
              <a:off x="-3029750" y="3597450"/>
              <a:ext cx="292250" cy="67775"/>
            </a:xfrm>
            <a:custGeom>
              <a:avLst/>
              <a:gdLst/>
              <a:ahLst/>
              <a:cxnLst/>
              <a:rect l="l" t="t" r="r" b="b"/>
              <a:pathLst>
                <a:path w="11690" h="2711" extrusionOk="0">
                  <a:moveTo>
                    <a:pt x="1702" y="1387"/>
                  </a:moveTo>
                  <a:cubicBezTo>
                    <a:pt x="1891" y="1387"/>
                    <a:pt x="2049" y="1545"/>
                    <a:pt x="2049" y="1734"/>
                  </a:cubicBezTo>
                  <a:cubicBezTo>
                    <a:pt x="2049" y="1923"/>
                    <a:pt x="1891" y="2080"/>
                    <a:pt x="1702" y="2080"/>
                  </a:cubicBezTo>
                  <a:cubicBezTo>
                    <a:pt x="1513" y="2080"/>
                    <a:pt x="1356" y="1923"/>
                    <a:pt x="1356" y="1734"/>
                  </a:cubicBezTo>
                  <a:cubicBezTo>
                    <a:pt x="1356" y="1545"/>
                    <a:pt x="1513" y="1387"/>
                    <a:pt x="1702" y="1387"/>
                  </a:cubicBezTo>
                  <a:close/>
                  <a:moveTo>
                    <a:pt x="3120" y="1387"/>
                  </a:moveTo>
                  <a:cubicBezTo>
                    <a:pt x="3309" y="1387"/>
                    <a:pt x="3466" y="1545"/>
                    <a:pt x="3466" y="1734"/>
                  </a:cubicBezTo>
                  <a:cubicBezTo>
                    <a:pt x="3466" y="1923"/>
                    <a:pt x="3309" y="2080"/>
                    <a:pt x="3120" y="2080"/>
                  </a:cubicBezTo>
                  <a:cubicBezTo>
                    <a:pt x="2931" y="2080"/>
                    <a:pt x="2773" y="1923"/>
                    <a:pt x="2773" y="1734"/>
                  </a:cubicBezTo>
                  <a:cubicBezTo>
                    <a:pt x="2773" y="1545"/>
                    <a:pt x="2931" y="1387"/>
                    <a:pt x="3120" y="1387"/>
                  </a:cubicBezTo>
                  <a:close/>
                  <a:moveTo>
                    <a:pt x="9985" y="1417"/>
                  </a:moveTo>
                  <a:cubicBezTo>
                    <a:pt x="10400" y="1417"/>
                    <a:pt x="10449" y="2080"/>
                    <a:pt x="9956" y="2080"/>
                  </a:cubicBezTo>
                  <a:lnTo>
                    <a:pt x="5861" y="2080"/>
                  </a:lnTo>
                  <a:cubicBezTo>
                    <a:pt x="5451" y="2080"/>
                    <a:pt x="5388" y="1418"/>
                    <a:pt x="5861" y="1418"/>
                  </a:cubicBezTo>
                  <a:lnTo>
                    <a:pt x="9956" y="1418"/>
                  </a:lnTo>
                  <a:cubicBezTo>
                    <a:pt x="9966" y="1418"/>
                    <a:pt x="9976" y="1417"/>
                    <a:pt x="9985" y="1417"/>
                  </a:cubicBezTo>
                  <a:close/>
                  <a:moveTo>
                    <a:pt x="1041" y="1"/>
                  </a:moveTo>
                  <a:cubicBezTo>
                    <a:pt x="473" y="1"/>
                    <a:pt x="1" y="473"/>
                    <a:pt x="1" y="1040"/>
                  </a:cubicBezTo>
                  <a:lnTo>
                    <a:pt x="1" y="2710"/>
                  </a:lnTo>
                  <a:lnTo>
                    <a:pt x="11689" y="2710"/>
                  </a:lnTo>
                  <a:lnTo>
                    <a:pt x="11689" y="1040"/>
                  </a:lnTo>
                  <a:cubicBezTo>
                    <a:pt x="11658" y="473"/>
                    <a:pt x="11248" y="1"/>
                    <a:pt x="106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-3031325" y="3687250"/>
              <a:ext cx="292250" cy="153600"/>
            </a:xfrm>
            <a:custGeom>
              <a:avLst/>
              <a:gdLst/>
              <a:ahLst/>
              <a:cxnLst/>
              <a:rect l="l" t="t" r="r" b="b"/>
              <a:pathLst>
                <a:path w="11690" h="6144" extrusionOk="0">
                  <a:moveTo>
                    <a:pt x="1" y="0"/>
                  </a:moveTo>
                  <a:lnTo>
                    <a:pt x="1" y="5104"/>
                  </a:lnTo>
                  <a:lnTo>
                    <a:pt x="64" y="5104"/>
                  </a:lnTo>
                  <a:cubicBezTo>
                    <a:pt x="64" y="5671"/>
                    <a:pt x="536" y="6144"/>
                    <a:pt x="1104" y="6144"/>
                  </a:cubicBezTo>
                  <a:lnTo>
                    <a:pt x="4475" y="6144"/>
                  </a:lnTo>
                  <a:cubicBezTo>
                    <a:pt x="4317" y="5671"/>
                    <a:pt x="4223" y="5199"/>
                    <a:pt x="4223" y="4695"/>
                  </a:cubicBezTo>
                  <a:lnTo>
                    <a:pt x="4223" y="2395"/>
                  </a:lnTo>
                  <a:cubicBezTo>
                    <a:pt x="4223" y="1790"/>
                    <a:pt x="4686" y="1366"/>
                    <a:pt x="5227" y="1366"/>
                  </a:cubicBezTo>
                  <a:cubicBezTo>
                    <a:pt x="5362" y="1366"/>
                    <a:pt x="5502" y="1393"/>
                    <a:pt x="5640" y="1450"/>
                  </a:cubicBezTo>
                  <a:cubicBezTo>
                    <a:pt x="5735" y="1481"/>
                    <a:pt x="5861" y="1544"/>
                    <a:pt x="5987" y="1544"/>
                  </a:cubicBezTo>
                  <a:cubicBezTo>
                    <a:pt x="6144" y="1544"/>
                    <a:pt x="6365" y="1450"/>
                    <a:pt x="6900" y="977"/>
                  </a:cubicBezTo>
                  <a:cubicBezTo>
                    <a:pt x="7090" y="788"/>
                    <a:pt x="7349" y="693"/>
                    <a:pt x="7613" y="693"/>
                  </a:cubicBezTo>
                  <a:cubicBezTo>
                    <a:pt x="7877" y="693"/>
                    <a:pt x="8145" y="788"/>
                    <a:pt x="8350" y="977"/>
                  </a:cubicBezTo>
                  <a:cubicBezTo>
                    <a:pt x="8822" y="1450"/>
                    <a:pt x="9106" y="1544"/>
                    <a:pt x="9263" y="1544"/>
                  </a:cubicBezTo>
                  <a:cubicBezTo>
                    <a:pt x="9358" y="1544"/>
                    <a:pt x="9484" y="1481"/>
                    <a:pt x="9610" y="1450"/>
                  </a:cubicBezTo>
                  <a:cubicBezTo>
                    <a:pt x="9742" y="1393"/>
                    <a:pt x="9878" y="1366"/>
                    <a:pt x="10011" y="1366"/>
                  </a:cubicBezTo>
                  <a:cubicBezTo>
                    <a:pt x="10544" y="1366"/>
                    <a:pt x="11028" y="1790"/>
                    <a:pt x="11028" y="2395"/>
                  </a:cubicBezTo>
                  <a:lnTo>
                    <a:pt x="11028" y="4695"/>
                  </a:lnTo>
                  <a:cubicBezTo>
                    <a:pt x="11028" y="5199"/>
                    <a:pt x="10933" y="5671"/>
                    <a:pt x="10744" y="6144"/>
                  </a:cubicBezTo>
                  <a:cubicBezTo>
                    <a:pt x="11248" y="6112"/>
                    <a:pt x="11689" y="5671"/>
                    <a:pt x="11689" y="5104"/>
                  </a:cubicBezTo>
                  <a:lnTo>
                    <a:pt x="1168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-2908450" y="3724275"/>
              <a:ext cx="59900" cy="164625"/>
            </a:xfrm>
            <a:custGeom>
              <a:avLst/>
              <a:gdLst/>
              <a:ahLst/>
              <a:cxnLst/>
              <a:rect l="l" t="t" r="r" b="b"/>
              <a:pathLst>
                <a:path w="2396" h="6585" extrusionOk="0">
                  <a:moveTo>
                    <a:pt x="2395" y="0"/>
                  </a:moveTo>
                  <a:cubicBezTo>
                    <a:pt x="1904" y="491"/>
                    <a:pt x="1500" y="721"/>
                    <a:pt x="1085" y="721"/>
                  </a:cubicBezTo>
                  <a:cubicBezTo>
                    <a:pt x="887" y="721"/>
                    <a:pt x="687" y="669"/>
                    <a:pt x="473" y="567"/>
                  </a:cubicBezTo>
                  <a:cubicBezTo>
                    <a:pt x="423" y="548"/>
                    <a:pt x="374" y="539"/>
                    <a:pt x="327" y="539"/>
                  </a:cubicBezTo>
                  <a:cubicBezTo>
                    <a:pt x="142" y="539"/>
                    <a:pt x="1" y="681"/>
                    <a:pt x="1" y="882"/>
                  </a:cubicBezTo>
                  <a:lnTo>
                    <a:pt x="1" y="3214"/>
                  </a:lnTo>
                  <a:cubicBezTo>
                    <a:pt x="1" y="3718"/>
                    <a:pt x="127" y="4222"/>
                    <a:pt x="316" y="4663"/>
                  </a:cubicBezTo>
                  <a:cubicBezTo>
                    <a:pt x="725" y="5513"/>
                    <a:pt x="1387" y="6238"/>
                    <a:pt x="2395" y="6585"/>
                  </a:cubicBezTo>
                  <a:lnTo>
                    <a:pt x="239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-2831250" y="3725850"/>
              <a:ext cx="59875" cy="163850"/>
            </a:xfrm>
            <a:custGeom>
              <a:avLst/>
              <a:gdLst/>
              <a:ahLst/>
              <a:cxnLst/>
              <a:rect l="l" t="t" r="r" b="b"/>
              <a:pathLst>
                <a:path w="2395" h="6554" extrusionOk="0">
                  <a:moveTo>
                    <a:pt x="0" y="0"/>
                  </a:moveTo>
                  <a:lnTo>
                    <a:pt x="0" y="6553"/>
                  </a:lnTo>
                  <a:cubicBezTo>
                    <a:pt x="1008" y="6175"/>
                    <a:pt x="1670" y="5450"/>
                    <a:pt x="2079" y="4631"/>
                  </a:cubicBezTo>
                  <a:cubicBezTo>
                    <a:pt x="2269" y="4159"/>
                    <a:pt x="2395" y="3686"/>
                    <a:pt x="2395" y="3182"/>
                  </a:cubicBezTo>
                  <a:lnTo>
                    <a:pt x="2395" y="851"/>
                  </a:lnTo>
                  <a:cubicBezTo>
                    <a:pt x="2395" y="623"/>
                    <a:pt x="2212" y="477"/>
                    <a:pt x="2042" y="477"/>
                  </a:cubicBezTo>
                  <a:cubicBezTo>
                    <a:pt x="2000" y="477"/>
                    <a:pt x="1959" y="485"/>
                    <a:pt x="1922" y="504"/>
                  </a:cubicBezTo>
                  <a:cubicBezTo>
                    <a:pt x="1704" y="598"/>
                    <a:pt x="1496" y="647"/>
                    <a:pt x="1291" y="647"/>
                  </a:cubicBezTo>
                  <a:cubicBezTo>
                    <a:pt x="873" y="647"/>
                    <a:pt x="465" y="444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40" name="Google Shape;140;p2"/>
          <p:cNvCxnSpPr/>
          <p:nvPr/>
        </p:nvCxnSpPr>
        <p:spPr>
          <a:xfrm>
            <a:off x="4273420" y="3006997"/>
            <a:ext cx="0" cy="3571085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141" name="Google Shape;141;p2"/>
          <p:cNvCxnSpPr/>
          <p:nvPr/>
        </p:nvCxnSpPr>
        <p:spPr>
          <a:xfrm>
            <a:off x="7924798" y="3000774"/>
            <a:ext cx="0" cy="3571085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dash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3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01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Revisión de Conceptos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REVISEMOS LOS RESULTADOS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DEL CUESTIONARIO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57" name="Google Shape;157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4"/>
          <p:cNvSpPr txBox="1"/>
          <p:nvPr/>
        </p:nvSpPr>
        <p:spPr>
          <a:xfrm>
            <a:off x="6551394" y="4578321"/>
            <a:ext cx="1919999" cy="37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Escribir los temas 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4"/>
          <p:cNvSpPr txBox="1"/>
          <p:nvPr/>
        </p:nvSpPr>
        <p:spPr>
          <a:xfrm>
            <a:off x="6551393" y="3933621"/>
            <a:ext cx="1920000" cy="6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800"/>
              <a:buFont typeface="Calibri"/>
              <a:buNone/>
            </a:pPr>
            <a:r>
              <a:rPr lang="es-MX" sz="28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Revisemos algunos conceptos</a:t>
            </a:r>
            <a:endParaRPr sz="28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4"/>
          <p:cNvSpPr txBox="1"/>
          <p:nvPr/>
        </p:nvSpPr>
        <p:spPr>
          <a:xfrm>
            <a:off x="1132959" y="6009321"/>
            <a:ext cx="3485694" cy="3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Cambiar gráfico al propuesto por Google cuestionario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4"/>
          <p:cNvSpPr/>
          <p:nvPr/>
        </p:nvSpPr>
        <p:spPr>
          <a:xfrm>
            <a:off x="576081" y="2241529"/>
            <a:ext cx="5591451" cy="3767792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2" name="Google Shape;162;p4" title="Gráfico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l="4266" t="16254" r="5536"/>
          <a:stretch/>
        </p:blipFill>
        <p:spPr>
          <a:xfrm>
            <a:off x="735982" y="3003691"/>
            <a:ext cx="5055503" cy="3052516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4"/>
          <p:cNvSpPr/>
          <p:nvPr/>
        </p:nvSpPr>
        <p:spPr>
          <a:xfrm>
            <a:off x="1067006" y="2416985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4"/>
          <p:cNvSpPr/>
          <p:nvPr/>
        </p:nvSpPr>
        <p:spPr>
          <a:xfrm>
            <a:off x="1857521" y="2416986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4"/>
          <p:cNvSpPr/>
          <p:nvPr/>
        </p:nvSpPr>
        <p:spPr>
          <a:xfrm>
            <a:off x="2794341" y="2416985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4"/>
          <p:cNvSpPr/>
          <p:nvPr/>
        </p:nvSpPr>
        <p:spPr>
          <a:xfrm>
            <a:off x="3644010" y="2416986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5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5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02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Otras Herramientas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00"/>
              <a:buNone/>
            </a:pPr>
            <a:r>
              <a:rPr lang="es-MX" sz="2700" dirty="0">
                <a:solidFill>
                  <a:schemeClr val="lt1"/>
                </a:solidFill>
              </a:rPr>
              <a:t>Conoceremos herramientas para analizar páginas web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oogle Shape;17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HERRAMIENTAS DE ANÁLISIS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DEL SITIO WEB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82" name="Google Shape;182;p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6"/>
          <p:cNvSpPr/>
          <p:nvPr/>
        </p:nvSpPr>
        <p:spPr>
          <a:xfrm>
            <a:off x="2211355" y="2244885"/>
            <a:ext cx="3445275" cy="4191422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6"/>
          <p:cNvSpPr/>
          <p:nvPr/>
        </p:nvSpPr>
        <p:spPr>
          <a:xfrm>
            <a:off x="5829744" y="2244885"/>
            <a:ext cx="3445275" cy="4191422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6"/>
          <p:cNvSpPr txBox="1"/>
          <p:nvPr/>
        </p:nvSpPr>
        <p:spPr>
          <a:xfrm>
            <a:off x="2228742" y="2339335"/>
            <a:ext cx="3445275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Calibri"/>
              <a:buNone/>
            </a:pPr>
            <a:r>
              <a:rPr lang="es-MX" sz="3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VALIDACIÓN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6"/>
          <p:cNvSpPr txBox="1"/>
          <p:nvPr/>
        </p:nvSpPr>
        <p:spPr>
          <a:xfrm>
            <a:off x="2367083" y="3156883"/>
            <a:ext cx="3133818" cy="195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Para identificar si el HTML no posee errores de sintaxis usamos: </a:t>
            </a:r>
            <a:r>
              <a:rPr lang="es-MX" sz="2000" b="0" i="0" u="sng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http://validator.w3.org</a:t>
            </a: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s-MX"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Revisa cómo se hace aquí:</a:t>
            </a:r>
            <a:r>
              <a:rPr lang="es-MX" sz="1600" b="0" i="0" u="sng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Validación HTML</a:t>
            </a: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6"/>
          <p:cNvSpPr txBox="1"/>
          <p:nvPr/>
        </p:nvSpPr>
        <p:spPr>
          <a:xfrm>
            <a:off x="5852311" y="2350955"/>
            <a:ext cx="3445275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Calibri"/>
              <a:buNone/>
            </a:pPr>
            <a:r>
              <a:rPr lang="es-MX" sz="3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INSPECCIÓN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6"/>
          <p:cNvSpPr txBox="1"/>
          <p:nvPr/>
        </p:nvSpPr>
        <p:spPr>
          <a:xfrm>
            <a:off x="5905898" y="3156058"/>
            <a:ext cx="3322466" cy="2236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Nos sirve para revisar el código de cualquier página web a través de herramientas de inspección de navegadores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r>
              <a:rPr lang="es-MX" sz="18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¿</a:t>
            </a:r>
            <a:r>
              <a:rPr lang="es-MX"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Necesitas más información? Revisa el siguiente video: https://youtu.be/kjzk0ewlRPc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7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7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7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03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Desafío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00"/>
              <a:buNone/>
            </a:pPr>
            <a:r>
              <a:rPr lang="es-MX" sz="2700" dirty="0">
                <a:solidFill>
                  <a:schemeClr val="lt1"/>
                </a:solidFill>
              </a:rPr>
              <a:t>Proyecto final HTML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Google Shape;201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8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8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PASOS PARA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EL DESAFÍO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04" name="Google Shape;204;p8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5" name="Google Shape;205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0548" y="1349408"/>
            <a:ext cx="9636036" cy="5264188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8"/>
          <p:cNvSpPr txBox="1"/>
          <p:nvPr/>
        </p:nvSpPr>
        <p:spPr>
          <a:xfrm>
            <a:off x="424401" y="2745725"/>
            <a:ext cx="1385734" cy="892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Abr</a:t>
            </a: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es-MX" sz="1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tu proyecto trabajado en las sesiones anteriores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8"/>
          <p:cNvSpPr txBox="1"/>
          <p:nvPr/>
        </p:nvSpPr>
        <p:spPr>
          <a:xfrm>
            <a:off x="2567775" y="2725281"/>
            <a:ext cx="1225735" cy="892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 si tu página web funciona localmente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8"/>
          <p:cNvSpPr txBox="1"/>
          <p:nvPr/>
        </p:nvSpPr>
        <p:spPr>
          <a:xfrm>
            <a:off x="4595416" y="2710344"/>
            <a:ext cx="1306817" cy="1092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 los archivos que se deben subir para hacer pública tu web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8"/>
          <p:cNvSpPr txBox="1"/>
          <p:nvPr/>
        </p:nvSpPr>
        <p:spPr>
          <a:xfrm>
            <a:off x="4635956" y="5499276"/>
            <a:ext cx="1225735" cy="892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sz="1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Sube los archivos para publicar tu web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8"/>
          <p:cNvSpPr txBox="1"/>
          <p:nvPr/>
        </p:nvSpPr>
        <p:spPr>
          <a:xfrm>
            <a:off x="6704139" y="5399248"/>
            <a:ext cx="1225735" cy="1092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Envía el link de tu web pública a través de </a:t>
            </a: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Google Classroom</a:t>
            </a:r>
            <a:endParaRPr sz="13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8"/>
          <p:cNvSpPr txBox="1"/>
          <p:nvPr/>
        </p:nvSpPr>
        <p:spPr>
          <a:xfrm>
            <a:off x="8611091" y="5365862"/>
            <a:ext cx="1444824" cy="1092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Valida tu código web e inspecciona otras web para incorporar código en la tuya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8"/>
          <p:cNvSpPr txBox="1"/>
          <p:nvPr/>
        </p:nvSpPr>
        <p:spPr>
          <a:xfrm>
            <a:off x="10046575" y="5566521"/>
            <a:ext cx="1752000" cy="89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2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(no te olvides de comentar, para que el o la profesora lo identifique)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8"/>
          <p:cNvSpPr txBox="1"/>
          <p:nvPr/>
        </p:nvSpPr>
        <p:spPr>
          <a:xfrm>
            <a:off x="8433254" y="4063810"/>
            <a:ext cx="1752142" cy="477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lang="es-MX" sz="2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BONUS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9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9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9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04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Revisión de Desafíos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383</Words>
  <Application>Microsoft Office PowerPoint</Application>
  <PresentationFormat>Panorámica</PresentationFormat>
  <Paragraphs>67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de Office</vt:lpstr>
      <vt:lpstr>Equipo y Herramientas adicionales  HTML</vt:lpstr>
      <vt:lpstr>Presentación de PowerPoint</vt:lpstr>
      <vt:lpstr>Presentación de PowerPoint</vt:lpstr>
      <vt:lpstr>REVISEMOS LOS RESULTADOS DEL CUESTIONARIO</vt:lpstr>
      <vt:lpstr>Presentación de PowerPoint</vt:lpstr>
      <vt:lpstr>HERRAMIENTAS DE ANÁLISIS DEL SITIO WEB</vt:lpstr>
      <vt:lpstr>Presentación de PowerPoint</vt:lpstr>
      <vt:lpstr>PASOS PARA EL DESAFÍO</vt:lpstr>
      <vt:lpstr>Presentación de PowerPoint</vt:lpstr>
      <vt:lpstr>HEMOS TERMINADO EL TEMA HTML</vt:lpstr>
      <vt:lpstr>¿DUDAS?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Equipo y Herramientas adicionales  HTML</dc:title>
  <dc:creator>d.silvahidd@gmail.com</dc:creator>
  <cp:lastModifiedBy>Karina Uribe Mansilla</cp:lastModifiedBy>
  <cp:revision>1</cp:revision>
  <dcterms:created xsi:type="dcterms:W3CDTF">2020-08-12T18:32:33Z</dcterms:created>
  <dcterms:modified xsi:type="dcterms:W3CDTF">2021-02-15T21:24:04Z</dcterms:modified>
</cp:coreProperties>
</file>