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F9ZSZfNdEq73YDKlTG9afyAcO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khanacademy.org/computing/computer-programming/html-css/web-development-tools/a/hosting-your-website-on-github" TargetMode="External"/><Relationship Id="rId3" Type="http://schemas.openxmlformats.org/officeDocument/2006/relationships/hyperlink" Target="https://www.youtube.com/watch?v=-Jk_94YqGJE" TargetMode="External"/><Relationship Id="rId7" Type="http://schemas.openxmlformats.org/officeDocument/2006/relationships/hyperlink" Target="https://www.youtube.com/watch?v=un5WjcP027Q" TargetMode="External"/><Relationship Id="rId12" Type="http://schemas.openxmlformats.org/officeDocument/2006/relationships/hyperlink" Target="https://www.youtube.com/watch?v=ubdZweXLPK0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tonohost.com/" TargetMode="External"/><Relationship Id="rId11" Type="http://schemas.openxmlformats.org/officeDocument/2006/relationships/hyperlink" Target="https://www.freenom.com/es/freeandpaiddomains.html" TargetMode="External"/><Relationship Id="rId5" Type="http://schemas.openxmlformats.org/officeDocument/2006/relationships/hyperlink" Target="https://www.000webhost.com/" TargetMode="External"/><Relationship Id="rId10" Type="http://schemas.openxmlformats.org/officeDocument/2006/relationships/hyperlink" Target="https://www.nic.cl/ayuda/tutoriales/inscripcion.html" TargetMode="External"/><Relationship Id="rId4" Type="http://schemas.openxmlformats.org/officeDocument/2006/relationships/hyperlink" Target="https://infinityfree.net/" TargetMode="External"/><Relationship Id="rId9" Type="http://schemas.openxmlformats.org/officeDocument/2006/relationships/hyperlink" Target="https://developer.mozilla.org/es/docs/Learn/Using_Github_pages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nfinityfree.net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tonohost.com/" TargetMode="External"/><Relationship Id="rId4" Type="http://schemas.openxmlformats.org/officeDocument/2006/relationships/hyperlink" Target="https://www.000webhost.com/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8" name="Google Shape;24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5" name="Google Shape;255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6" name="Google Shape;256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6" name="Google Shape;266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7" name="Google Shape;267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La idea es hacer la bajada para definir que hosting se usará y verificar si se entendió bien como contratar un dominio. Como recomendación la propuesta es GitHub como hosting y dominio gratuito .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b="1" u="sng" dirty="0"/>
              <a:t>Hospedaje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dirty="0"/>
              <a:t>Hosting Gratuito: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https://www.youtube.com/watch?v=-Jk_94YqGJE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dirty="0"/>
              <a:t>Ejemplo: </a:t>
            </a:r>
            <a:r>
              <a:rPr lang="es-MX" u="sng" dirty="0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https://infinityfree.net/</a:t>
            </a:r>
            <a:r>
              <a:rPr lang="es-MX" dirty="0">
                <a:solidFill>
                  <a:schemeClr val="accent6"/>
                </a:solidFill>
              </a:rPr>
              <a:t>, </a:t>
            </a:r>
            <a:r>
              <a:rPr lang="es-MX" u="sng" dirty="0">
                <a:solidFill>
                  <a:srgbClr val="1155C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https://www.000webhost.com/</a:t>
            </a:r>
            <a:r>
              <a:rPr lang="es-MX" dirty="0">
                <a:solidFill>
                  <a:schemeClr val="accent6"/>
                </a:solidFill>
              </a:rPr>
              <a:t>, </a:t>
            </a:r>
            <a:r>
              <a:rPr lang="es-MX" u="sng" dirty="0">
                <a:solidFill>
                  <a:srgbClr val="1155CC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https://tonohost.com/</a:t>
            </a:r>
            <a:r>
              <a:rPr lang="es-MX" dirty="0">
                <a:solidFill>
                  <a:schemeClr val="accent6"/>
                </a:solidFill>
              </a:rPr>
              <a:t>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Github: </a:t>
            </a:r>
            <a:r>
              <a:rPr lang="es-MX" u="sng" dirty="0">
                <a:solidFill>
                  <a:schemeClr val="hlink"/>
                </a:solidFill>
                <a:hlinkClick r:id="rId7"/>
              </a:rPr>
              <a:t>https://www.youtube.com/watch?v=un5WjcP027Q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u="sng" dirty="0">
                <a:solidFill>
                  <a:schemeClr val="hlink"/>
                </a:solidFill>
                <a:hlinkClick r:id="rId8"/>
              </a:rPr>
              <a:t>https://es.khanacademy.org/computing/computer-programming/html-css/web-development-tools/a/hosting-your-website-on-github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u="sng" dirty="0">
                <a:solidFill>
                  <a:schemeClr val="hlink"/>
                </a:solidFill>
                <a:hlinkClick r:id="rId9"/>
              </a:rPr>
              <a:t>https://developer.mozilla.org/es/docs/Learn/Using_Github_pages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b="1" u="sng" dirty="0"/>
              <a:t>Dominio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dirty="0"/>
              <a:t>Inscripción de dominios .cl : </a:t>
            </a:r>
            <a:r>
              <a:rPr lang="es-MX" u="sng" dirty="0">
                <a:solidFill>
                  <a:schemeClr val="hlink"/>
                </a:solidFill>
                <a:hlinkClick r:id="rId10"/>
              </a:rPr>
              <a:t>https://www.nic.cl/ayuda/tutoriales/inscripcion.html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Dominio cl.</a:t>
            </a:r>
            <a:r>
              <a:rPr lang="es-MX" u="sng" dirty="0">
                <a:solidFill>
                  <a:schemeClr val="hlink"/>
                </a:solidFill>
                <a:hlinkClick r:id="rId11"/>
              </a:rPr>
              <a:t>://www.freenom.com/es/freeandpaiddomains.html</a:t>
            </a:r>
            <a:endParaRPr b="1" u="sng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br>
              <a:rPr lang="es-MX" b="1" u="sng" dirty="0"/>
            </a:br>
            <a:r>
              <a:rPr lang="es-MX" b="1" u="sng" dirty="0"/>
              <a:t>Subir archivos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dirty="0"/>
              <a:t>Filezilla: </a:t>
            </a:r>
            <a:r>
              <a:rPr lang="es-MX" u="sng" dirty="0">
                <a:solidFill>
                  <a:schemeClr val="hlink"/>
                </a:solidFill>
                <a:hlinkClick r:id="rId12"/>
              </a:rPr>
              <a:t>https://www.youtube.com/watch?v=ubdZweXLPK0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1" name="Google Shape;21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Se propone el uso Github pero el profesor es libre de decidir usar otro entorno. En caso de usar hosting gratuito (Alternativas </a:t>
            </a:r>
            <a:r>
              <a:rPr lang="es-MX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https://infinityfree.net/</a:t>
            </a:r>
            <a:r>
              <a:rPr lang="es-MX" dirty="0">
                <a:solidFill>
                  <a:schemeClr val="accent6"/>
                </a:solidFill>
              </a:rPr>
              <a:t>, </a:t>
            </a:r>
            <a:r>
              <a:rPr lang="es-MX" u="sng" dirty="0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https://www.000webhost.com/</a:t>
            </a:r>
            <a:r>
              <a:rPr lang="es-MX" dirty="0">
                <a:solidFill>
                  <a:schemeClr val="accent6"/>
                </a:solidFill>
              </a:rPr>
              <a:t>, </a:t>
            </a:r>
            <a:r>
              <a:rPr lang="es-MX" u="sng" dirty="0">
                <a:solidFill>
                  <a:srgbClr val="1155C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https://tonohost.com/</a:t>
            </a:r>
            <a:r>
              <a:rPr lang="es-MX" dirty="0">
                <a:solidFill>
                  <a:schemeClr val="accent6"/>
                </a:solidFill>
              </a:rPr>
              <a:t> </a:t>
            </a:r>
            <a:r>
              <a:rPr lang="es-MX" dirty="0"/>
              <a:t>) se recomienda que se use un cliente FTP como filezilla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Se recomienda que el estudiante se familiarice con ambos entornos de trabajo ya sea GitHub o hosting -ftp.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Tiempo de trabajo 20 min.</a:t>
            </a:r>
            <a:endParaRPr dirty="0"/>
          </a:p>
        </p:txBody>
      </p:sp>
      <p:sp>
        <p:nvSpPr>
          <p:cNvPr id="212" name="Google Shape;212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4" name="Google Shape;2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1" name="Google Shape;23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2" name="Google Shape;232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s://www.youtube.com/watch?v=tn6tloweTU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sktop.github.com/" TargetMode="External"/><Relationship Id="rId5" Type="http://schemas.openxmlformats.org/officeDocument/2006/relationships/hyperlink" Target="https://www.youtube.com/watch?v=un5WjcP027Q" TargetMode="External"/><Relationship Id="rId4" Type="http://schemas.openxmlformats.org/officeDocument/2006/relationships/hyperlink" Target="https://github.com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100"/>
              <a:buFont typeface="Calibri"/>
              <a:buNone/>
            </a:pPr>
            <a:r>
              <a:rPr lang="es-MX" sz="6100" b="1" dirty="0">
                <a:solidFill>
                  <a:schemeClr val="lt1"/>
                </a:solidFill>
              </a:rPr>
              <a:t>Publicación de la Página Web</a:t>
            </a:r>
            <a:br>
              <a:rPr lang="es-MX" b="1" dirty="0">
                <a:solidFill>
                  <a:schemeClr val="lt1"/>
                </a:solidFill>
              </a:rPr>
            </a:br>
            <a:r>
              <a:rPr lang="es-MX" sz="4000" b="1" dirty="0">
                <a:solidFill>
                  <a:schemeClr val="lt1"/>
                </a:solidFill>
              </a:rPr>
              <a:t>HTML</a:t>
            </a:r>
            <a:endParaRPr sz="4000"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Contenido 4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0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0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0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04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Desafíos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Google Shape;258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 REALIZAR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61" name="Google Shape;261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1"/>
          <p:cNvSpPr/>
          <p:nvPr/>
        </p:nvSpPr>
        <p:spPr>
          <a:xfrm>
            <a:off x="0" y="2146041"/>
            <a:ext cx="8444204" cy="447856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1"/>
          <p:cNvSpPr txBox="1"/>
          <p:nvPr/>
        </p:nvSpPr>
        <p:spPr>
          <a:xfrm>
            <a:off x="188588" y="2231380"/>
            <a:ext cx="8330261" cy="438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las actividades que debes realizar antes de la siguiente sesión </a:t>
            </a:r>
            <a:endParaRPr dirty="0"/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 dirty="0"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Equipo de Desarrollo</a:t>
            </a:r>
            <a:endParaRPr dirty="0"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Herramientas de navegador</a:t>
            </a:r>
            <a:endParaRPr dirty="0"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Desafío Final HTML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Google Shape;26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¿DUDAS?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72" name="Google Shape;272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2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2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 puedes usar Classroom para preguntar.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dirty="0"/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466557" y="3498629"/>
            <a:ext cx="327754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Publicación</a:t>
            </a:r>
            <a:endParaRPr sz="35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274374" y="4306514"/>
            <a:ext cx="3651958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 las herramientas para publicar.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312985" y="278743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Desafío: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Publicar Página web</a:t>
            </a:r>
            <a:endParaRPr dirty="0"/>
          </a:p>
        </p:txBody>
      </p:sp>
      <p:sp>
        <p:nvSpPr>
          <p:cNvPr id="133" name="Google Shape;133;p2"/>
          <p:cNvSpPr txBox="1"/>
          <p:nvPr/>
        </p:nvSpPr>
        <p:spPr>
          <a:xfrm>
            <a:off x="8004170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desafío de esta semana consiste en publicar la página web.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REVISEMOS LOS RESULTADOS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356585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711885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1132959" y="6141649"/>
            <a:ext cx="3485694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gráfico al propuesto por Google cuestionario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518749" y="2373857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7"/>
          <a:stretch/>
        </p:blipFill>
        <p:spPr>
          <a:xfrm>
            <a:off x="735982" y="3136019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993807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784322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37009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586678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</a:pPr>
            <a:endParaRPr sz="555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</a:pPr>
            <a:endParaRPr sz="555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475"/>
              <a:buNone/>
            </a:pPr>
            <a:r>
              <a:rPr lang="es-MX" sz="6475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12"/>
              <a:buNone/>
            </a:pPr>
            <a:r>
              <a:rPr lang="es-MX" sz="6012" dirty="0">
                <a:solidFill>
                  <a:schemeClr val="lt1"/>
                </a:solidFill>
              </a:rPr>
              <a:t>Herramientas para la Publicación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97"/>
              <a:buNone/>
            </a:pPr>
            <a:r>
              <a:rPr lang="es-MX" sz="2497" dirty="0">
                <a:solidFill>
                  <a:schemeClr val="lt1"/>
                </a:solidFill>
              </a:rPr>
              <a:t>Publicando la página web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PUBLICACIÓN -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HERRAMIENTAS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4461590" y="1903448"/>
            <a:ext cx="3125755" cy="81176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 txBox="1"/>
          <p:nvPr/>
        </p:nvSpPr>
        <p:spPr>
          <a:xfrm>
            <a:off x="4760171" y="2042605"/>
            <a:ext cx="247144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PUBLICACIÓN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6"/>
          <p:cNvSpPr/>
          <p:nvPr/>
        </p:nvSpPr>
        <p:spPr>
          <a:xfrm>
            <a:off x="517577" y="5268782"/>
            <a:ext cx="2253343" cy="936693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6"/>
          <p:cNvSpPr txBox="1"/>
          <p:nvPr/>
        </p:nvSpPr>
        <p:spPr>
          <a:xfrm>
            <a:off x="610786" y="5505679"/>
            <a:ext cx="206692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Gratuitos</a:t>
            </a:r>
            <a:endParaRPr dirty="0"/>
          </a:p>
        </p:txBody>
      </p:sp>
      <p:sp>
        <p:nvSpPr>
          <p:cNvPr id="187" name="Google Shape;187;p6"/>
          <p:cNvSpPr/>
          <p:nvPr/>
        </p:nvSpPr>
        <p:spPr>
          <a:xfrm>
            <a:off x="3035491" y="5268782"/>
            <a:ext cx="2253343" cy="936693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6"/>
          <p:cNvSpPr txBox="1"/>
          <p:nvPr/>
        </p:nvSpPr>
        <p:spPr>
          <a:xfrm>
            <a:off x="3128700" y="5506295"/>
            <a:ext cx="206692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GitHub</a:t>
            </a:r>
            <a:endParaRPr dirty="0"/>
          </a:p>
        </p:txBody>
      </p:sp>
      <p:sp>
        <p:nvSpPr>
          <p:cNvPr id="189" name="Google Shape;189;p6"/>
          <p:cNvSpPr/>
          <p:nvPr/>
        </p:nvSpPr>
        <p:spPr>
          <a:xfrm>
            <a:off x="6676170" y="5221755"/>
            <a:ext cx="2253343" cy="936693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6"/>
          <p:cNvSpPr txBox="1"/>
          <p:nvPr/>
        </p:nvSpPr>
        <p:spPr>
          <a:xfrm>
            <a:off x="6769379" y="5459268"/>
            <a:ext cx="206692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Gratuitos</a:t>
            </a:r>
            <a:endParaRPr dirty="0"/>
          </a:p>
        </p:txBody>
      </p:sp>
      <p:sp>
        <p:nvSpPr>
          <p:cNvPr id="191" name="Google Shape;191;p6"/>
          <p:cNvSpPr/>
          <p:nvPr/>
        </p:nvSpPr>
        <p:spPr>
          <a:xfrm>
            <a:off x="9195435" y="5222371"/>
            <a:ext cx="2253343" cy="936693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6"/>
          <p:cNvSpPr txBox="1"/>
          <p:nvPr/>
        </p:nvSpPr>
        <p:spPr>
          <a:xfrm>
            <a:off x="9287293" y="5459884"/>
            <a:ext cx="206692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NIC Chile</a:t>
            </a:r>
            <a:endParaRPr dirty="0"/>
          </a:p>
        </p:txBody>
      </p:sp>
      <p:sp>
        <p:nvSpPr>
          <p:cNvPr id="193" name="Google Shape;193;p6"/>
          <p:cNvSpPr/>
          <p:nvPr/>
        </p:nvSpPr>
        <p:spPr>
          <a:xfrm>
            <a:off x="1391038" y="3244654"/>
            <a:ext cx="3125755" cy="81176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6"/>
          <p:cNvSpPr txBox="1"/>
          <p:nvPr/>
        </p:nvSpPr>
        <p:spPr>
          <a:xfrm>
            <a:off x="1689619" y="3383811"/>
            <a:ext cx="247144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HOSTING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6"/>
          <p:cNvSpPr/>
          <p:nvPr/>
        </p:nvSpPr>
        <p:spPr>
          <a:xfrm>
            <a:off x="7394996" y="3244654"/>
            <a:ext cx="3125755" cy="81176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6"/>
          <p:cNvSpPr txBox="1"/>
          <p:nvPr/>
        </p:nvSpPr>
        <p:spPr>
          <a:xfrm>
            <a:off x="7740232" y="3383811"/>
            <a:ext cx="247144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DOMINIO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6"/>
          <p:cNvSpPr/>
          <p:nvPr/>
        </p:nvSpPr>
        <p:spPr>
          <a:xfrm>
            <a:off x="2621902" y="2407298"/>
            <a:ext cx="423191" cy="7655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6"/>
          <p:cNvSpPr/>
          <p:nvPr/>
        </p:nvSpPr>
        <p:spPr>
          <a:xfrm>
            <a:off x="2724636" y="2192690"/>
            <a:ext cx="1829481" cy="21583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6"/>
          <p:cNvSpPr/>
          <p:nvPr/>
        </p:nvSpPr>
        <p:spPr>
          <a:xfrm>
            <a:off x="8721602" y="2407298"/>
            <a:ext cx="423191" cy="7655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6"/>
          <p:cNvSpPr/>
          <p:nvPr/>
        </p:nvSpPr>
        <p:spPr>
          <a:xfrm>
            <a:off x="7210134" y="2192690"/>
            <a:ext cx="1829481" cy="21583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6"/>
          <p:cNvSpPr/>
          <p:nvPr/>
        </p:nvSpPr>
        <p:spPr>
          <a:xfrm>
            <a:off x="1520177" y="4464653"/>
            <a:ext cx="423191" cy="7655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6"/>
          <p:cNvSpPr/>
          <p:nvPr/>
        </p:nvSpPr>
        <p:spPr>
          <a:xfrm>
            <a:off x="3949467" y="4483964"/>
            <a:ext cx="423191" cy="7655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6"/>
          <p:cNvSpPr/>
          <p:nvPr/>
        </p:nvSpPr>
        <p:spPr>
          <a:xfrm>
            <a:off x="1635723" y="4464455"/>
            <a:ext cx="2620116" cy="22798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6"/>
          <p:cNvSpPr/>
          <p:nvPr/>
        </p:nvSpPr>
        <p:spPr>
          <a:xfrm rot="5400000">
            <a:off x="2529616" y="4109251"/>
            <a:ext cx="812797" cy="21815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6"/>
          <p:cNvSpPr/>
          <p:nvPr/>
        </p:nvSpPr>
        <p:spPr>
          <a:xfrm>
            <a:off x="7579776" y="4455188"/>
            <a:ext cx="423191" cy="7655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6"/>
          <p:cNvSpPr/>
          <p:nvPr/>
        </p:nvSpPr>
        <p:spPr>
          <a:xfrm>
            <a:off x="10009066" y="4474499"/>
            <a:ext cx="423191" cy="7655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6"/>
          <p:cNvSpPr/>
          <p:nvPr/>
        </p:nvSpPr>
        <p:spPr>
          <a:xfrm>
            <a:off x="7695322" y="4454990"/>
            <a:ext cx="2620116" cy="22798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6"/>
          <p:cNvSpPr/>
          <p:nvPr/>
        </p:nvSpPr>
        <p:spPr>
          <a:xfrm rot="5400000">
            <a:off x="8589215" y="4099786"/>
            <a:ext cx="812797" cy="21815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EJERCICIO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PRÁCTICO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7"/>
          <p:cNvSpPr/>
          <p:nvPr/>
        </p:nvSpPr>
        <p:spPr>
          <a:xfrm>
            <a:off x="914402" y="2649895"/>
            <a:ext cx="4833257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7"/>
          <p:cNvSpPr txBox="1"/>
          <p:nvPr/>
        </p:nvSpPr>
        <p:spPr>
          <a:xfrm>
            <a:off x="1006576" y="2724543"/>
            <a:ext cx="4526477" cy="3149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TAREA 1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 trabajar con GitHub debes crear una cuenta</a:t>
            </a:r>
            <a:r>
              <a:rPr lang="es-MX" sz="2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s-MX" sz="2000" u="sng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</a:t>
            </a:r>
            <a:endParaRPr sz="2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Necesitas  ayuda? Revisa: </a:t>
            </a:r>
            <a:r>
              <a:rPr lang="es-MX" sz="2000" u="sng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https://www.youtube.com/watch?v=un5WjcP027Q</a:t>
            </a:r>
            <a:endParaRPr sz="2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7"/>
          <p:cNvSpPr/>
          <p:nvPr/>
        </p:nvSpPr>
        <p:spPr>
          <a:xfrm>
            <a:off x="6254621" y="2649895"/>
            <a:ext cx="4833257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7"/>
          <p:cNvSpPr txBox="1"/>
          <p:nvPr/>
        </p:nvSpPr>
        <p:spPr>
          <a:xfrm>
            <a:off x="6346795" y="2668557"/>
            <a:ext cx="4741083" cy="339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TAREA 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Descarga GitHub desktop para poder trabajar en computador: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https://desktop.github.com/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Necesitas más información? Revisa el siguiente video </a:t>
            </a:r>
            <a:r>
              <a:rPr lang="es-MX" sz="20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https://www.youtube.com/watch?v=tn6tloweTUs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8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03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 Final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Este es el desafío final del tema de HTML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PASOS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DESAFÍO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37" name="Google Shape;237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8" name="Google Shape;238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0548" y="1349408"/>
            <a:ext cx="9636036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9"/>
          <p:cNvSpPr txBox="1"/>
          <p:nvPr/>
        </p:nvSpPr>
        <p:spPr>
          <a:xfrm>
            <a:off x="384531" y="2809621"/>
            <a:ext cx="1492897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Abrir tu proyecto trabajado en las sesiones anteriores </a:t>
            </a:r>
            <a:endParaRPr dirty="0"/>
          </a:p>
        </p:txBody>
      </p:sp>
      <p:sp>
        <p:nvSpPr>
          <p:cNvPr id="240" name="Google Shape;240;p9"/>
          <p:cNvSpPr txBox="1"/>
          <p:nvPr/>
        </p:nvSpPr>
        <p:spPr>
          <a:xfrm>
            <a:off x="2446493" y="2814928"/>
            <a:ext cx="1492898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si tu página web funciona localmente</a:t>
            </a:r>
            <a:endParaRPr dirty="0"/>
          </a:p>
        </p:txBody>
      </p:sp>
      <p:sp>
        <p:nvSpPr>
          <p:cNvPr id="241" name="Google Shape;241;p9"/>
          <p:cNvSpPr txBox="1"/>
          <p:nvPr/>
        </p:nvSpPr>
        <p:spPr>
          <a:xfrm>
            <a:off x="4587693" y="2646978"/>
            <a:ext cx="1306800" cy="10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los archivos que se deben subir para hacer pública tu web</a:t>
            </a:r>
            <a:endParaRPr dirty="0"/>
          </a:p>
        </p:txBody>
      </p:sp>
      <p:sp>
        <p:nvSpPr>
          <p:cNvPr id="242" name="Google Shape;242;p9"/>
          <p:cNvSpPr txBox="1"/>
          <p:nvPr/>
        </p:nvSpPr>
        <p:spPr>
          <a:xfrm>
            <a:off x="4587693" y="5540117"/>
            <a:ext cx="1354128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Sube los archivos para publicar tu web</a:t>
            </a:r>
            <a:endParaRPr dirty="0"/>
          </a:p>
        </p:txBody>
      </p:sp>
      <p:sp>
        <p:nvSpPr>
          <p:cNvPr id="243" name="Google Shape;243;p9"/>
          <p:cNvSpPr txBox="1"/>
          <p:nvPr/>
        </p:nvSpPr>
        <p:spPr>
          <a:xfrm>
            <a:off x="6582840" y="5489949"/>
            <a:ext cx="1444824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Envía el link de tu web pública, a través de Google Classroom</a:t>
            </a:r>
            <a:endParaRPr sz="13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9"/>
          <p:cNvSpPr txBox="1"/>
          <p:nvPr/>
        </p:nvSpPr>
        <p:spPr>
          <a:xfrm>
            <a:off x="8609115" y="5269586"/>
            <a:ext cx="1444824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Esta correcto tu código? Quieres agregar código de otras páginas? Lo veremos en la siguiente sesión </a:t>
            </a:r>
            <a:endParaRPr dirty="0"/>
          </a:p>
        </p:txBody>
      </p:sp>
      <p:sp>
        <p:nvSpPr>
          <p:cNvPr id="245" name="Google Shape;245;p9"/>
          <p:cNvSpPr txBox="1"/>
          <p:nvPr/>
        </p:nvSpPr>
        <p:spPr>
          <a:xfrm>
            <a:off x="8433254" y="4063810"/>
            <a:ext cx="1752142" cy="477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5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BONUS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648</Words>
  <Application>Microsoft Office PowerPoint</Application>
  <PresentationFormat>Panorámica</PresentationFormat>
  <Paragraphs>97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Publicación de la Página Web HTML</vt:lpstr>
      <vt:lpstr>Presentación de PowerPoint</vt:lpstr>
      <vt:lpstr>Presentación de PowerPoint</vt:lpstr>
      <vt:lpstr>REVISEMOS LOS RESULTADOS DEL CUESTIONARIO</vt:lpstr>
      <vt:lpstr>Presentación de PowerPoint</vt:lpstr>
      <vt:lpstr>PUBLICACIÓN - HERRAMIENTAS</vt:lpstr>
      <vt:lpstr>EJERCICIO PRÁCTICO</vt:lpstr>
      <vt:lpstr>Presentación de PowerPoint</vt:lpstr>
      <vt:lpstr>PASOS PARA EL DESAFÍO</vt:lpstr>
      <vt:lpstr>Presentación de PowerPoint</vt:lpstr>
      <vt:lpstr>ACTIVIDADES A REALIZAR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Publicación de la Página Web HTML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2021-02-15T21:18:35Z</dcterms:modified>
</cp:coreProperties>
</file>