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bXC9t+ETl5uKJK5ZDw3tXcNFd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CF7F8D-8D55-4F35-B40E-A6FFE6A35C2E}">
  <a:tblStyle styleId="{CCCF7F8D-8D55-4F35-B40E-A6FFE6A35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6xCqdtuX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ogalanbat.medium.com/construye-un-videojuego-con-thunkable-e84a3db6265d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d64GwWp3eyClc26M3G3eNmGjy8jEedDz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androidelibre.elespanol.com/2014/07/cuales-son-y-para-que-sirven-los-sensores-de-nuestros-android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al profesor: Para ver tutoriales adicionales: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https://docs.thunkable.com/get-started/tutorials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s-MX" u="sng" dirty="0">
                <a:solidFill>
                  <a:schemeClr val="hlink"/>
                </a:solidFill>
                <a:hlinkClick r:id="rId3"/>
              </a:rPr>
              <a:t>https://www.youtube.com/watch?v=R76xCqdtuXE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s-MX" u="sng" dirty="0">
                <a:solidFill>
                  <a:schemeClr val="hlink"/>
                </a:solidFill>
                <a:hlinkClick r:id="rId4"/>
              </a:rPr>
              <a:t>https://sogalanbat.medium.com/construye-un-videojuego-con-thunkable-e84a3db6265d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https://www.entramar.mvl.edu.ar/tutorial-basico-de-thunkable/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b="1" dirty="0"/>
              <a:t>Articulación</a:t>
            </a:r>
            <a:r>
              <a:rPr lang="es-MX" dirty="0"/>
              <a:t>: Es posible usar las pantallas realizadas en el “Desafío 2: Creando soluciones comunitarias” de la Actividad 1 presente en el </a:t>
            </a:r>
            <a:r>
              <a:rPr lang="es-MX" b="1" dirty="0"/>
              <a:t>Módulo de Soporte a Usuarios y Productividad</a:t>
            </a:r>
            <a:r>
              <a:rPr lang="es-MX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Plantillas de trabajo posibles a usar: </a:t>
            </a:r>
            <a:r>
              <a:rPr lang="es-MX" u="sng" dirty="0">
                <a:solidFill>
                  <a:schemeClr val="hlink"/>
                </a:solidFill>
                <a:hlinkClick r:id="rId3"/>
              </a:rPr>
              <a:t>https://drive.google.com/drive/folders/1d64GwWp3eyClc26M3G3eNmGjy8jEedDz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34" name="Google Shape;3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Para profesores: Más detalles: </a:t>
            </a:r>
            <a:r>
              <a:rPr lang="es-MX" u="sng" dirty="0">
                <a:solidFill>
                  <a:schemeClr val="hlink"/>
                </a:solidFill>
                <a:hlinkClick r:id="rId3"/>
              </a:rPr>
              <a:t>https://elandroidelibre.elespanol.com/2014/07/cuales-son-y-para-que-sirven-los-sensores-de-nuestros-android.html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Para descargar Sensor Box for Android: https://play.google.com/store/apps/details?id=imoblife.androidsensorbox</a:t>
            </a:r>
            <a:endParaRPr dirty="0"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galanbat.medium.com/construye-un-videojuego-con-thunkable-e84a3db6265d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vRrCuW3mS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unkable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MX" b="1" dirty="0">
                <a:solidFill>
                  <a:schemeClr val="lt1"/>
                </a:solidFill>
              </a:rPr>
              <a:t>Programación y Bases de datos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Desarrollo de aplicaciones con Thunkable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Programación y Bases de datos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PRESENTANDO LO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APRENDIDO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0" y="2493167"/>
            <a:ext cx="4348065" cy="315537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135383" y="2802938"/>
            <a:ext cx="391410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Deberás realizar los 7 tutoriales que te presentan diversas actividades a solucionar. Al finalizar cada sesión avísale al profesor para revisar avances. </a:t>
            </a:r>
            <a:endParaRPr dirty="0"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9291" y="2001262"/>
            <a:ext cx="7142495" cy="395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TU PRIMERA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APLICACIÓN MÓVIL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0" y="2493166"/>
            <a:ext cx="4348065" cy="352800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135383" y="2765614"/>
            <a:ext cx="391410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vez realizado los tutoriales, estarán capacitados para crear su primera aplicación móvil. Para ello, deberán seguir estos cuatro pasos que integran lo aprendido hasta el momento. </a:t>
            </a:r>
            <a:endParaRPr dirty="0"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698" y="2296073"/>
            <a:ext cx="6458477" cy="361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9675845" y="5939455"/>
            <a:ext cx="1524472" cy="34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Extraído de </a:t>
            </a:r>
            <a:r>
              <a:rPr lang="es-MX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Medium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Cierre y Reflexión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REFLEXIONES 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366413" y="3203635"/>
            <a:ext cx="4898380" cy="32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Cada equipo </a:t>
            </a: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presentará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 la aplicación realizada. La </a:t>
            </a:r>
            <a:r>
              <a:rPr lang="es-MX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debe contener:</a:t>
            </a:r>
            <a:endParaRPr dirty="0"/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120"/>
              <a:buFont typeface="Arial"/>
              <a:buChar char="•"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Dibujos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pantallas realizadas.</a:t>
            </a:r>
            <a:endParaRPr dirty="0"/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120"/>
              <a:buFont typeface="Arial"/>
              <a:buChar char="•"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Pseudocódigo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diagramas de flujo.</a:t>
            </a:r>
            <a:endParaRPr dirty="0"/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120"/>
              <a:buFont typeface="Arial"/>
              <a:buChar char="•"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Presentación en vivo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aplicación. 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3"/>
          <p:cNvGrpSpPr/>
          <p:nvPr/>
        </p:nvGrpSpPr>
        <p:grpSpPr>
          <a:xfrm>
            <a:off x="5598367" y="644246"/>
            <a:ext cx="6277284" cy="5792061"/>
            <a:chOff x="1230400" y="410075"/>
            <a:chExt cx="5124625" cy="4728500"/>
          </a:xfrm>
        </p:grpSpPr>
        <p:sp>
          <p:nvSpPr>
            <p:cNvPr id="246" name="Google Shape;246;p13"/>
            <p:cNvSpPr/>
            <p:nvPr/>
          </p:nvSpPr>
          <p:spPr>
            <a:xfrm>
              <a:off x="1384675" y="410150"/>
              <a:ext cx="4970350" cy="3655600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515675" y="410075"/>
              <a:ext cx="4819275" cy="3654050"/>
            </a:xfrm>
            <a:custGeom>
              <a:avLst/>
              <a:gdLst/>
              <a:ahLst/>
              <a:cxnLst/>
              <a:rect l="l" t="t" r="r" b="b"/>
              <a:pathLst>
                <a:path w="192771" h="146162" extrusionOk="0">
                  <a:moveTo>
                    <a:pt x="139507" y="1"/>
                  </a:moveTo>
                  <a:cubicBezTo>
                    <a:pt x="130860" y="1"/>
                    <a:pt x="122406" y="2701"/>
                    <a:pt x="114981" y="7394"/>
                  </a:cubicBezTo>
                  <a:cubicBezTo>
                    <a:pt x="105434" y="13405"/>
                    <a:pt x="97976" y="21216"/>
                    <a:pt x="86276" y="22727"/>
                  </a:cubicBezTo>
                  <a:cubicBezTo>
                    <a:pt x="79686" y="23563"/>
                    <a:pt x="73032" y="23756"/>
                    <a:pt x="66346" y="23756"/>
                  </a:cubicBezTo>
                  <a:cubicBezTo>
                    <a:pt x="60978" y="23756"/>
                    <a:pt x="55610" y="23627"/>
                    <a:pt x="50306" y="23627"/>
                  </a:cubicBezTo>
                  <a:cubicBezTo>
                    <a:pt x="22855" y="23627"/>
                    <a:pt x="32" y="49471"/>
                    <a:pt x="0" y="78948"/>
                  </a:cubicBezTo>
                  <a:cubicBezTo>
                    <a:pt x="0" y="82387"/>
                    <a:pt x="322" y="85891"/>
                    <a:pt x="965" y="89395"/>
                  </a:cubicBezTo>
                  <a:cubicBezTo>
                    <a:pt x="2893" y="99777"/>
                    <a:pt x="7040" y="109196"/>
                    <a:pt x="12601" y="117232"/>
                  </a:cubicBezTo>
                  <a:cubicBezTo>
                    <a:pt x="13469" y="115850"/>
                    <a:pt x="14337" y="114500"/>
                    <a:pt x="15140" y="113278"/>
                  </a:cubicBezTo>
                  <a:cubicBezTo>
                    <a:pt x="14305" y="112796"/>
                    <a:pt x="13565" y="112153"/>
                    <a:pt x="13276" y="111285"/>
                  </a:cubicBezTo>
                  <a:cubicBezTo>
                    <a:pt x="13179" y="111028"/>
                    <a:pt x="13147" y="110803"/>
                    <a:pt x="13147" y="110546"/>
                  </a:cubicBezTo>
                  <a:cubicBezTo>
                    <a:pt x="13147" y="109582"/>
                    <a:pt x="13758" y="108681"/>
                    <a:pt x="14787" y="108456"/>
                  </a:cubicBezTo>
                  <a:cubicBezTo>
                    <a:pt x="14915" y="108424"/>
                    <a:pt x="15044" y="108424"/>
                    <a:pt x="15205" y="108424"/>
                  </a:cubicBezTo>
                  <a:cubicBezTo>
                    <a:pt x="15976" y="108424"/>
                    <a:pt x="16812" y="108810"/>
                    <a:pt x="17583" y="109389"/>
                  </a:cubicBezTo>
                  <a:cubicBezTo>
                    <a:pt x="17648" y="109260"/>
                    <a:pt x="17744" y="109132"/>
                    <a:pt x="17808" y="109035"/>
                  </a:cubicBezTo>
                  <a:cubicBezTo>
                    <a:pt x="18194" y="108392"/>
                    <a:pt x="18451" y="107910"/>
                    <a:pt x="18515" y="107749"/>
                  </a:cubicBezTo>
                  <a:cubicBezTo>
                    <a:pt x="19158" y="106303"/>
                    <a:pt x="20958" y="102445"/>
                    <a:pt x="21183" y="101963"/>
                  </a:cubicBezTo>
                  <a:cubicBezTo>
                    <a:pt x="21183" y="101835"/>
                    <a:pt x="21183" y="101610"/>
                    <a:pt x="21183" y="101256"/>
                  </a:cubicBezTo>
                  <a:cubicBezTo>
                    <a:pt x="21183" y="99617"/>
                    <a:pt x="21151" y="95599"/>
                    <a:pt x="20958" y="92288"/>
                  </a:cubicBezTo>
                  <a:cubicBezTo>
                    <a:pt x="20894" y="91323"/>
                    <a:pt x="20862" y="90456"/>
                    <a:pt x="20862" y="89716"/>
                  </a:cubicBezTo>
                  <a:cubicBezTo>
                    <a:pt x="20862" y="89073"/>
                    <a:pt x="20894" y="88495"/>
                    <a:pt x="20926" y="87980"/>
                  </a:cubicBezTo>
                  <a:cubicBezTo>
                    <a:pt x="20444" y="87370"/>
                    <a:pt x="20316" y="86791"/>
                    <a:pt x="20316" y="86309"/>
                  </a:cubicBezTo>
                  <a:cubicBezTo>
                    <a:pt x="20316" y="85859"/>
                    <a:pt x="20444" y="85505"/>
                    <a:pt x="20508" y="85312"/>
                  </a:cubicBezTo>
                  <a:cubicBezTo>
                    <a:pt x="20573" y="85184"/>
                    <a:pt x="20766" y="85055"/>
                    <a:pt x="21055" y="84927"/>
                  </a:cubicBezTo>
                  <a:cubicBezTo>
                    <a:pt x="21023" y="84573"/>
                    <a:pt x="20991" y="84220"/>
                    <a:pt x="20991" y="83962"/>
                  </a:cubicBezTo>
                  <a:cubicBezTo>
                    <a:pt x="20991" y="83705"/>
                    <a:pt x="21055" y="83352"/>
                    <a:pt x="21151" y="82902"/>
                  </a:cubicBezTo>
                  <a:cubicBezTo>
                    <a:pt x="21216" y="82452"/>
                    <a:pt x="21344" y="81873"/>
                    <a:pt x="21505" y="81262"/>
                  </a:cubicBezTo>
                  <a:cubicBezTo>
                    <a:pt x="21826" y="80041"/>
                    <a:pt x="22212" y="78562"/>
                    <a:pt x="22630" y="77148"/>
                  </a:cubicBezTo>
                  <a:cubicBezTo>
                    <a:pt x="23337" y="74673"/>
                    <a:pt x="24044" y="72358"/>
                    <a:pt x="24205" y="71812"/>
                  </a:cubicBezTo>
                  <a:cubicBezTo>
                    <a:pt x="24044" y="71587"/>
                    <a:pt x="23659" y="71040"/>
                    <a:pt x="23241" y="70430"/>
                  </a:cubicBezTo>
                  <a:cubicBezTo>
                    <a:pt x="22694" y="69626"/>
                    <a:pt x="22051" y="68726"/>
                    <a:pt x="21730" y="68276"/>
                  </a:cubicBezTo>
                  <a:cubicBezTo>
                    <a:pt x="21666" y="68147"/>
                    <a:pt x="21601" y="68083"/>
                    <a:pt x="21569" y="68051"/>
                  </a:cubicBezTo>
                  <a:cubicBezTo>
                    <a:pt x="21473" y="67922"/>
                    <a:pt x="21441" y="67794"/>
                    <a:pt x="21441" y="67633"/>
                  </a:cubicBezTo>
                  <a:cubicBezTo>
                    <a:pt x="21441" y="67504"/>
                    <a:pt x="21473" y="67376"/>
                    <a:pt x="21569" y="67279"/>
                  </a:cubicBezTo>
                  <a:cubicBezTo>
                    <a:pt x="21633" y="67151"/>
                    <a:pt x="21794" y="67086"/>
                    <a:pt x="21955" y="67086"/>
                  </a:cubicBezTo>
                  <a:cubicBezTo>
                    <a:pt x="22083" y="67086"/>
                    <a:pt x="22180" y="67119"/>
                    <a:pt x="22308" y="67183"/>
                  </a:cubicBezTo>
                  <a:lnTo>
                    <a:pt x="21666" y="65929"/>
                  </a:lnTo>
                  <a:lnTo>
                    <a:pt x="21633" y="65833"/>
                  </a:lnTo>
                  <a:lnTo>
                    <a:pt x="21633" y="65801"/>
                  </a:lnTo>
                  <a:cubicBezTo>
                    <a:pt x="21633" y="65769"/>
                    <a:pt x="21633" y="65640"/>
                    <a:pt x="21666" y="65511"/>
                  </a:cubicBezTo>
                  <a:cubicBezTo>
                    <a:pt x="21698" y="65383"/>
                    <a:pt x="21762" y="65254"/>
                    <a:pt x="21891" y="65094"/>
                  </a:cubicBezTo>
                  <a:cubicBezTo>
                    <a:pt x="21987" y="65029"/>
                    <a:pt x="22116" y="64965"/>
                    <a:pt x="22276" y="64965"/>
                  </a:cubicBezTo>
                  <a:cubicBezTo>
                    <a:pt x="22341" y="64965"/>
                    <a:pt x="22405" y="64965"/>
                    <a:pt x="22469" y="64997"/>
                  </a:cubicBezTo>
                  <a:cubicBezTo>
                    <a:pt x="22566" y="64997"/>
                    <a:pt x="22630" y="65061"/>
                    <a:pt x="22726" y="65094"/>
                  </a:cubicBezTo>
                  <a:lnTo>
                    <a:pt x="22726" y="65094"/>
                  </a:lnTo>
                  <a:lnTo>
                    <a:pt x="22437" y="64483"/>
                  </a:lnTo>
                  <a:cubicBezTo>
                    <a:pt x="22437" y="64451"/>
                    <a:pt x="22405" y="64386"/>
                    <a:pt x="22437" y="64322"/>
                  </a:cubicBezTo>
                  <a:cubicBezTo>
                    <a:pt x="22437" y="64322"/>
                    <a:pt x="22469" y="64226"/>
                    <a:pt x="22501" y="64097"/>
                  </a:cubicBezTo>
                  <a:cubicBezTo>
                    <a:pt x="22566" y="64001"/>
                    <a:pt x="22662" y="63840"/>
                    <a:pt x="22823" y="63743"/>
                  </a:cubicBezTo>
                  <a:cubicBezTo>
                    <a:pt x="22919" y="63647"/>
                    <a:pt x="23080" y="63615"/>
                    <a:pt x="23209" y="63615"/>
                  </a:cubicBezTo>
                  <a:lnTo>
                    <a:pt x="23241" y="63615"/>
                  </a:lnTo>
                  <a:cubicBezTo>
                    <a:pt x="23401" y="63615"/>
                    <a:pt x="23562" y="63647"/>
                    <a:pt x="23723" y="63743"/>
                  </a:cubicBezTo>
                  <a:cubicBezTo>
                    <a:pt x="23819" y="63808"/>
                    <a:pt x="23916" y="63904"/>
                    <a:pt x="23980" y="64001"/>
                  </a:cubicBezTo>
                  <a:cubicBezTo>
                    <a:pt x="24076" y="64097"/>
                    <a:pt x="24141" y="64193"/>
                    <a:pt x="24237" y="64354"/>
                  </a:cubicBezTo>
                  <a:cubicBezTo>
                    <a:pt x="24366" y="64547"/>
                    <a:pt x="24494" y="64772"/>
                    <a:pt x="24623" y="64997"/>
                  </a:cubicBezTo>
                  <a:lnTo>
                    <a:pt x="24494" y="64161"/>
                  </a:lnTo>
                  <a:cubicBezTo>
                    <a:pt x="24494" y="64097"/>
                    <a:pt x="24494" y="64033"/>
                    <a:pt x="24526" y="64001"/>
                  </a:cubicBezTo>
                  <a:cubicBezTo>
                    <a:pt x="24526" y="63968"/>
                    <a:pt x="24591" y="63872"/>
                    <a:pt x="24687" y="63776"/>
                  </a:cubicBezTo>
                  <a:cubicBezTo>
                    <a:pt x="24719" y="63776"/>
                    <a:pt x="24719" y="63743"/>
                    <a:pt x="24751" y="63743"/>
                  </a:cubicBezTo>
                  <a:lnTo>
                    <a:pt x="24751" y="36485"/>
                  </a:lnTo>
                  <a:cubicBezTo>
                    <a:pt x="24751" y="33592"/>
                    <a:pt x="27098" y="31213"/>
                    <a:pt x="30023" y="31213"/>
                  </a:cubicBezTo>
                  <a:lnTo>
                    <a:pt x="170366" y="31213"/>
                  </a:lnTo>
                  <a:cubicBezTo>
                    <a:pt x="173259" y="31213"/>
                    <a:pt x="175637" y="33592"/>
                    <a:pt x="175637" y="36485"/>
                  </a:cubicBezTo>
                  <a:lnTo>
                    <a:pt x="175637" y="116364"/>
                  </a:lnTo>
                  <a:cubicBezTo>
                    <a:pt x="179334" y="113278"/>
                    <a:pt x="182580" y="109678"/>
                    <a:pt x="185152" y="105563"/>
                  </a:cubicBezTo>
                  <a:cubicBezTo>
                    <a:pt x="189716" y="98235"/>
                    <a:pt x="191967" y="90166"/>
                    <a:pt x="192577" y="81873"/>
                  </a:cubicBezTo>
                  <a:cubicBezTo>
                    <a:pt x="192706" y="80169"/>
                    <a:pt x="192770" y="78466"/>
                    <a:pt x="192770" y="76762"/>
                  </a:cubicBezTo>
                  <a:cubicBezTo>
                    <a:pt x="192770" y="65094"/>
                    <a:pt x="189974" y="53168"/>
                    <a:pt x="186373" y="42400"/>
                  </a:cubicBezTo>
                  <a:cubicBezTo>
                    <a:pt x="180234" y="24077"/>
                    <a:pt x="168308" y="5273"/>
                    <a:pt x="148250" y="933"/>
                  </a:cubicBezTo>
                  <a:cubicBezTo>
                    <a:pt x="145325" y="322"/>
                    <a:pt x="142432" y="1"/>
                    <a:pt x="139507" y="1"/>
                  </a:cubicBezTo>
                  <a:close/>
                  <a:moveTo>
                    <a:pt x="23016" y="127229"/>
                  </a:moveTo>
                  <a:cubicBezTo>
                    <a:pt x="22823" y="127454"/>
                    <a:pt x="22630" y="127679"/>
                    <a:pt x="22469" y="127840"/>
                  </a:cubicBezTo>
                  <a:cubicBezTo>
                    <a:pt x="22308" y="128032"/>
                    <a:pt x="22148" y="128193"/>
                    <a:pt x="22019" y="128354"/>
                  </a:cubicBezTo>
                  <a:cubicBezTo>
                    <a:pt x="22919" y="129222"/>
                    <a:pt x="23819" y="130058"/>
                    <a:pt x="24751" y="130861"/>
                  </a:cubicBezTo>
                  <a:lnTo>
                    <a:pt x="24751" y="127550"/>
                  </a:lnTo>
                  <a:cubicBezTo>
                    <a:pt x="24173" y="127518"/>
                    <a:pt x="23562" y="127422"/>
                    <a:pt x="23016" y="127229"/>
                  </a:cubicBezTo>
                  <a:close/>
                  <a:moveTo>
                    <a:pt x="64064" y="144523"/>
                  </a:moveTo>
                  <a:cubicBezTo>
                    <a:pt x="64032" y="145069"/>
                    <a:pt x="63968" y="145616"/>
                    <a:pt x="63903" y="146162"/>
                  </a:cubicBezTo>
                  <a:cubicBezTo>
                    <a:pt x="67921" y="145969"/>
                    <a:pt x="71779" y="145391"/>
                    <a:pt x="75572" y="144523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03800" y="4023125"/>
              <a:ext cx="1032675" cy="432375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4616" y="2012640"/>
            <a:ext cx="3829324" cy="211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REFLEXIONES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FINALES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39" name="Google Shape;339;p1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674" y="1198829"/>
            <a:ext cx="7513447" cy="523747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4"/>
          <p:cNvSpPr txBox="1"/>
          <p:nvPr/>
        </p:nvSpPr>
        <p:spPr>
          <a:xfrm>
            <a:off x="195943" y="2367990"/>
            <a:ext cx="3870253" cy="333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Las ventajas </a:t>
            </a:r>
            <a:r>
              <a:rPr lang="es-MX" sz="24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de las aplicaciones móviles son…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En Thunkable </a:t>
            </a:r>
            <a:r>
              <a:rPr lang="es-MX" sz="24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se programa como…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Lo más complejo </a:t>
            </a:r>
            <a:r>
              <a:rPr lang="es-MX" sz="24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del desarrollo de aplicaciones móviles es…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853364" y="2797575"/>
            <a:ext cx="3311370" cy="2546782"/>
            <a:chOff x="0" y="0"/>
            <a:chExt cx="3140475" cy="188428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ESCENARIO</a:t>
              </a: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CONTEXTO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ventajas de los teléfonos inteligentes: Los sensores</a:t>
              </a:r>
              <a:endParaRPr dirty="0"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246113" y="2797575"/>
            <a:ext cx="3311370" cy="2546782"/>
            <a:chOff x="0" y="0"/>
            <a:chExt cx="3140475" cy="1884285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Aprendiendo a usar Thunkable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638862" y="2797575"/>
            <a:ext cx="3311370" cy="2546782"/>
            <a:chOff x="0" y="0"/>
            <a:chExt cx="3140475" cy="1884285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CIERRE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Presentación y revisión de resultados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Sensores de un teléfono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Escenario / Contexto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SENSORES DE UN 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TELÉFONO INTELIGENTE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-2959" y="2352583"/>
            <a:ext cx="3829235" cy="3951721"/>
            <a:chOff x="0" y="0"/>
            <a:chExt cx="4784318" cy="2870591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 SENSORES DE UN TELÉFONO INTELIGENTE</a:t>
              </a:r>
              <a:endParaRPr dirty="0"/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4737855" y="1826307"/>
            <a:ext cx="5460504" cy="4631026"/>
            <a:chOff x="238100" y="603575"/>
            <a:chExt cx="7144650" cy="4507825"/>
          </a:xfrm>
        </p:grpSpPr>
        <p:sp>
          <p:nvSpPr>
            <p:cNvPr id="131" name="Google Shape;131;p4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4" descr="Suscríbete a Andro4all: http://bit.ly/14EIQwt&#10;&#10;Hoy os explicamos de forma sencilla para que sirven algunos de los sensores más importantes que tenemos en nuestros Android. No te lo pierdas, que seguro que aprendes algo nuevo.&#10;&#10;- Complementos para tu Android #Topedegama&#10;&#10;Xiaomi Mi Band: http://amzn.to/1BU2WSN&#10;Peluches Android: http://amzn.to/1xxA2lX&#10;Google Chromecast: http://amzn.to/1tLyPFc&#10;Cascos Bluetooth y NFC: http://amzn.to/1HZt0ws&#10;&#10;Instagram: http://instagram.com/andro_4all&#10;Facebook: http://www.facebook.com/andro4all&#10;Twitter: http://www.twitter.com/andro4all&#10;G+: http://www.google.com/+andro4all&#10;http://www.andro4all.com" title="Los 10 sensores que hay en tu Androi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0273" y="2063651"/>
            <a:ext cx="4633917" cy="3475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ALGUNOS EJEMPLOS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DE SENSORES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Google Shape;160;p5"/>
          <p:cNvGraphicFramePr/>
          <p:nvPr/>
        </p:nvGraphicFramePr>
        <p:xfrm>
          <a:off x="1833558" y="1889267"/>
          <a:ext cx="8524875" cy="4396025"/>
        </p:xfrm>
        <a:graphic>
          <a:graphicData uri="http://schemas.openxmlformats.org/drawingml/2006/table">
            <a:tbl>
              <a:tblPr>
                <a:noFill/>
                <a:tableStyleId>{CCCF7F8D-8D55-4F35-B40E-A6FFE6A35C2E}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lt1"/>
                          </a:solidFill>
                        </a:rPr>
                        <a:t>COMPONENTE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lt1"/>
                          </a:solidFill>
                        </a:rPr>
                        <a:t>QUÉ HACE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Cámara, altavoz, micrófono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Te permite tomar fotos, videos, grabar sonidos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GPS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Muestra la ubicación del teléfono.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Almacenamiento en un teléfono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Le permite almacenar preferencias, imágenes, sonidos en su teléfono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Conectividad a la web.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Le permite conectar el teléfono a la información en la web.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Acelerómetro, giroscopio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Muestra lo rápido que se mueve el teléfono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Llamadas telefónicas, mensajes de texto, listas de contactos.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700" u="none" strike="noStrike" cap="none" dirty="0"/>
                        <a:t>Le permite hacer llamadas telefónicas, enviar mensajes de texto y conectarse con personas</a:t>
                      </a:r>
                      <a:endParaRPr sz="17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ALGUNOS VENTAJAS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DE LOS TELÉFONOS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6"/>
          <p:cNvGraphicFramePr/>
          <p:nvPr>
            <p:extLst>
              <p:ext uri="{D42A27DB-BD31-4B8C-83A1-F6EECF244321}">
                <p14:modId xmlns:p14="http://schemas.microsoft.com/office/powerpoint/2010/main" val="21945291"/>
              </p:ext>
            </p:extLst>
          </p:nvPr>
        </p:nvGraphicFramePr>
        <p:xfrm>
          <a:off x="1600628" y="1925256"/>
          <a:ext cx="8990750" cy="4387643"/>
        </p:xfrm>
        <a:graphic>
          <a:graphicData uri="http://schemas.openxmlformats.org/drawingml/2006/table">
            <a:tbl>
              <a:tblPr>
                <a:noFill/>
                <a:tableStyleId>{CCCF7F8D-8D55-4F35-B40E-A6FFE6A35C2E}</a:tableStyleId>
              </a:tblPr>
              <a:tblGrid>
                <a:gridCol w="339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lt1"/>
                          </a:solidFill>
                        </a:rPr>
                        <a:t>VENTAJA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lt1"/>
                          </a:solidFill>
                        </a:rPr>
                        <a:t>EJEMPLO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2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Funciones en el teléfono, como la cámara, sensores, GPS, etc.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Aplicaciones como Instagram acceden a la cámara, sensor de ubicación y más.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Habilidad para ser muy interactivo - bueno para jugar.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Las aplicaciones de juegos son más entretenidas con sensores.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Más fácil de usar regularmente.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Los medios sociales ofrecen un sitio  web y una aplicación móvil para que los usuarios.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Habilidad para ser personalizado.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Las apps pueden almacenar información en los teléfonos de los usuarios, lo que las convierte en una mejor opción para las aplicaciones que necesitan mucha personalización.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Capacidad para funcionar fuera de línea.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Spotify puede guardar tus canciones para jugar sin conexión.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Tiene una interfaz más agradable.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MX" u="none" strike="noStrike" cap="none" dirty="0"/>
                        <a:t>Observe qué diferente se ve la aplicación de Facebook en su teléfono en comparación con el sitio web de Facebook.</a:t>
                      </a:r>
                      <a:endParaRPr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ACTIVIDAD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0" y="2810411"/>
            <a:ext cx="3368352" cy="315537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35384" y="2821598"/>
            <a:ext cx="323296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Instala en tu smartphone la aplicación Sensor Box for Android y descubre los sensores que tiene tu aplicación. Analiza: ¿Para qué sirve cada uno? </a:t>
            </a:r>
            <a:endParaRPr dirty="0"/>
          </a:p>
        </p:txBody>
      </p:sp>
      <p:sp>
        <p:nvSpPr>
          <p:cNvPr id="182" name="Google Shape;182;p7"/>
          <p:cNvSpPr txBox="1"/>
          <p:nvPr/>
        </p:nvSpPr>
        <p:spPr>
          <a:xfrm>
            <a:off x="7056027" y="2804833"/>
            <a:ext cx="4178029" cy="30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Piensa en al menos 1 de tus aplicaciones favoritas:</a:t>
            </a:r>
            <a:endParaRPr sz="2400" b="1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características de tu teléfono usan?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¿Seguiría funcionando como un sitio web o como algo diferente a una aplicación móvil? ¿Por qué o por qué no?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3736" y="1360238"/>
            <a:ext cx="2926886" cy="520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Problema a resolver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CURSO BÁSICO DE APLICACIONES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MÓVILES THUNKABLE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535" y="3792149"/>
            <a:ext cx="3804300" cy="71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9735034" y="4459238"/>
            <a:ext cx="1610989" cy="29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Extraído de </a:t>
            </a:r>
            <a:r>
              <a:rPr lang="es-MX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Thunkable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-1" y="2528597"/>
            <a:ext cx="6858429" cy="3797558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135383" y="2634984"/>
            <a:ext cx="672304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dirty="0"/>
          </a:p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este curso se aprenderá a programar en Thunkable Aplicaciones Móviles. Para ello usaremos la plataforma 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https://thunkable.com/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primer paso es crearte una cuenta asociada a Gmail.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dudas consulta la Guía de Acceso a Thunkable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Panorámica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Programación y Bases de datos</vt:lpstr>
      <vt:lpstr>Presentación de PowerPoint</vt:lpstr>
      <vt:lpstr>Presentación de PowerPoint</vt:lpstr>
      <vt:lpstr>SENSORES DE UN  TELÉFONO INTELIGENTE</vt:lpstr>
      <vt:lpstr>ALGUNOS EJEMPLOS DE SENSORES</vt:lpstr>
      <vt:lpstr>ALGUNOS VENTAJAS DE LOS TELÉFONOS</vt:lpstr>
      <vt:lpstr>ACTIVIDAD </vt:lpstr>
      <vt:lpstr>Presentación de PowerPoint</vt:lpstr>
      <vt:lpstr>CURSO BÁSICO DE APLICACIONES MÓVILES THUNKABLE</vt:lpstr>
      <vt:lpstr>PRESENTANDO LO APRENDIDO</vt:lpstr>
      <vt:lpstr>TU PRIMERA APLICACIÓN MÓVIL</vt:lpstr>
      <vt:lpstr>Presentación de PowerPoint</vt:lpstr>
      <vt:lpstr>REFLEXIONES  </vt:lpstr>
      <vt:lpstr>REFLEXIONES FINALES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y Bases de datos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2021-02-15T16:19:53Z</dcterms:modified>
</cp:coreProperties>
</file>