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gTUbRaM/KAodYXbNMXLtG3H4lTW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0" name="Google Shape;220;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21" name="Google Shape;221;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10</a:t>
            </a:fld>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6" name="Google Shape;316;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SzPts val="1400"/>
              <a:buNone/>
            </a:pPr>
            <a:endParaRPr dirty="0"/>
          </a:p>
        </p:txBody>
      </p:sp>
      <p:sp>
        <p:nvSpPr>
          <p:cNvPr id="317" name="Google Shape;317;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11</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14" name="Google Shape;11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bae0a24cad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21" name="Google Shape;121;gbae0a24cad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53" name="Google Shape;153;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85" name="Google Shape;185;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92" name="Google Shape;19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2" name="Google Shape;20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SzPts val="1400"/>
              <a:buNone/>
            </a:pPr>
            <a:endParaRPr dirty="0"/>
          </a:p>
        </p:txBody>
      </p:sp>
      <p:sp>
        <p:nvSpPr>
          <p:cNvPr id="203" name="Google Shape;203;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8</a:t>
            </a:fld>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13" name="Google Shape;21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9" name="Google Shape;1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0" name="Google Shape;2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6" name="Google Shape;76;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7" name="Google Shape;77;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2" name="Google Shape;8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3" name="Google Shape;8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6" name="Google Shape;2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7" name="Google Shape;2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2" name="Google Shape;3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3" name="Google Shape;3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9" name="Google Shape;3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7" name="Google Shape;4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8" name="Google Shape;4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6" name="Google Shape;56;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7" name="Google Shape;5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3" name="Google Shape;63;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4" name="Google Shape;64;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8" name="Google Shape;68;p2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0" name="Google Shape;70;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1" name="Google Shape;71;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hyperlink" Target="http://www.youtube.com/watch?v=hqFHAnkSP2U"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hyperlink" Target="http://www.youtube.com/watch?v=Uu-uTo_ma9c"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fontScale="90000"/>
          </a:bodyPr>
          <a:lstStyle/>
          <a:p>
            <a:pPr marL="0" lvl="0" indent="0" algn="r" rtl="0">
              <a:lnSpc>
                <a:spcPct val="90000"/>
              </a:lnSpc>
              <a:spcBef>
                <a:spcPts val="0"/>
              </a:spcBef>
              <a:spcAft>
                <a:spcPts val="0"/>
              </a:spcAft>
              <a:buClr>
                <a:schemeClr val="lt1"/>
              </a:buClr>
              <a:buSzPts val="6000"/>
              <a:buFont typeface="Calibri"/>
              <a:buNone/>
            </a:pPr>
            <a:r>
              <a:rPr lang="es-MX" b="1" dirty="0">
                <a:solidFill>
                  <a:schemeClr val="lt1"/>
                </a:solidFill>
              </a:rPr>
              <a:t>Administración de bases de datos</a:t>
            </a:r>
            <a:endParaRPr b="1" dirty="0">
              <a:solidFill>
                <a:schemeClr val="lt1"/>
              </a:solidFill>
            </a:endParaRPr>
          </a:p>
        </p:txBody>
      </p:sp>
      <p:sp>
        <p:nvSpPr>
          <p:cNvPr id="92" name="Google Shape;92;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MX" dirty="0">
                <a:solidFill>
                  <a:schemeClr val="lt1"/>
                </a:solidFill>
              </a:rPr>
              <a:t>Big Data</a:t>
            </a:r>
            <a:endParaRPr dirty="0">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Especialidad Programación </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Administración de Bases de datos</a:t>
            </a:r>
            <a:endParaRPr sz="16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pic>
        <p:nvPicPr>
          <p:cNvPr id="223" name="Google Shape;223;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24" name="Google Shape;224;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25" name="Google Shape;225;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REFLEXIONES </a:t>
            </a:r>
            <a:br>
              <a:rPr lang="es-MX" dirty="0"/>
            </a:br>
            <a:endParaRPr dirty="0">
              <a:solidFill>
                <a:srgbClr val="CD25B0"/>
              </a:solidFill>
            </a:endParaRPr>
          </a:p>
        </p:txBody>
      </p:sp>
      <p:sp>
        <p:nvSpPr>
          <p:cNvPr id="226" name="Google Shape;226;p10"/>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27" name="Google Shape;227;p10"/>
          <p:cNvSpPr txBox="1"/>
          <p:nvPr/>
        </p:nvSpPr>
        <p:spPr>
          <a:xfrm>
            <a:off x="366425" y="3203619"/>
            <a:ext cx="4898400" cy="1410600"/>
          </a:xfrm>
          <a:prstGeom prst="rect">
            <a:avLst/>
          </a:prstGeom>
          <a:noFill/>
          <a:ln>
            <a:noFill/>
          </a:ln>
        </p:spPr>
        <p:txBody>
          <a:bodyPr spcFirstLastPara="1" wrap="square" lIns="0" tIns="12700" rIns="0" bIns="0" anchor="t" anchorCtr="0">
            <a:spAutoFit/>
          </a:bodyPr>
          <a:lstStyle/>
          <a:p>
            <a:pPr marL="12700" marR="5080" lvl="0" indent="0" algn="l" rtl="0">
              <a:lnSpc>
                <a:spcPct val="100000"/>
              </a:lnSpc>
              <a:spcBef>
                <a:spcPts val="0"/>
              </a:spcBef>
              <a:spcAft>
                <a:spcPts val="0"/>
              </a:spcAft>
              <a:buClr>
                <a:srgbClr val="292934"/>
              </a:buClr>
              <a:buSzPts val="2800"/>
              <a:buFont typeface="Calibri"/>
              <a:buNone/>
            </a:pPr>
            <a:r>
              <a:rPr lang="es-MX" sz="2800" b="0" i="0" u="none" strike="noStrike" cap="none" dirty="0">
                <a:solidFill>
                  <a:srgbClr val="292934"/>
                </a:solidFill>
                <a:latin typeface="Calibri"/>
                <a:ea typeface="Calibri"/>
                <a:cs typeface="Calibri"/>
                <a:sym typeface="Calibri"/>
              </a:rPr>
              <a:t>Cada estudiante </a:t>
            </a:r>
            <a:r>
              <a:rPr lang="es-MX" sz="2800" b="1" i="0" u="none" strike="noStrike" cap="none" dirty="0">
                <a:solidFill>
                  <a:srgbClr val="CD25B0"/>
                </a:solidFill>
                <a:latin typeface="Calibri"/>
                <a:ea typeface="Calibri"/>
                <a:cs typeface="Calibri"/>
                <a:sym typeface="Calibri"/>
              </a:rPr>
              <a:t>presentará los resultados de su trabajo</a:t>
            </a:r>
            <a:r>
              <a:rPr lang="es-MX" sz="2800" b="0" i="0" u="none" strike="noStrike" cap="none" dirty="0">
                <a:solidFill>
                  <a:srgbClr val="292934"/>
                </a:solidFill>
                <a:latin typeface="Calibri"/>
                <a:ea typeface="Calibri"/>
                <a:cs typeface="Calibri"/>
                <a:sym typeface="Calibri"/>
              </a:rPr>
              <a:t> </a:t>
            </a:r>
            <a:endParaRPr sz="2800" b="0" i="0" u="none" strike="noStrike" cap="none" dirty="0">
              <a:solidFill>
                <a:schemeClr val="dk1"/>
              </a:solidFill>
              <a:latin typeface="Calibri"/>
              <a:ea typeface="Calibri"/>
              <a:cs typeface="Calibri"/>
              <a:sym typeface="Calibri"/>
            </a:endParaRPr>
          </a:p>
        </p:txBody>
      </p:sp>
      <p:grpSp>
        <p:nvGrpSpPr>
          <p:cNvPr id="228" name="Google Shape;228;p10"/>
          <p:cNvGrpSpPr/>
          <p:nvPr/>
        </p:nvGrpSpPr>
        <p:grpSpPr>
          <a:xfrm>
            <a:off x="5598367" y="644246"/>
            <a:ext cx="6277284" cy="5792061"/>
            <a:chOff x="1230400" y="410075"/>
            <a:chExt cx="5124625" cy="4728500"/>
          </a:xfrm>
        </p:grpSpPr>
        <p:sp>
          <p:nvSpPr>
            <p:cNvPr id="229" name="Google Shape;229;p10"/>
            <p:cNvSpPr/>
            <p:nvPr/>
          </p:nvSpPr>
          <p:spPr>
            <a:xfrm>
              <a:off x="1384675" y="410150"/>
              <a:ext cx="4970350" cy="3655600"/>
            </a:xfrm>
            <a:custGeom>
              <a:avLst/>
              <a:gdLst/>
              <a:ahLst/>
              <a:cxnLst/>
              <a:rect l="l" t="t" r="r" b="b"/>
              <a:pathLst>
                <a:path w="198814" h="146224" extrusionOk="0">
                  <a:moveTo>
                    <a:pt x="173002" y="38507"/>
                  </a:moveTo>
                  <a:lnTo>
                    <a:pt x="173002" y="118161"/>
                  </a:lnTo>
                  <a:lnTo>
                    <a:pt x="37835" y="118161"/>
                  </a:lnTo>
                  <a:lnTo>
                    <a:pt x="37835" y="38507"/>
                  </a:lnTo>
                  <a:close/>
                  <a:moveTo>
                    <a:pt x="144780" y="0"/>
                  </a:moveTo>
                  <a:cubicBezTo>
                    <a:pt x="136124" y="0"/>
                    <a:pt x="127640" y="2694"/>
                    <a:pt x="120221" y="7391"/>
                  </a:cubicBezTo>
                  <a:cubicBezTo>
                    <a:pt x="110674" y="13402"/>
                    <a:pt x="103216" y="21213"/>
                    <a:pt x="91516" y="22724"/>
                  </a:cubicBezTo>
                  <a:cubicBezTo>
                    <a:pt x="84957" y="23559"/>
                    <a:pt x="78300" y="23746"/>
                    <a:pt x="71643" y="23746"/>
                  </a:cubicBezTo>
                  <a:cubicBezTo>
                    <a:pt x="66261" y="23746"/>
                    <a:pt x="60878" y="23624"/>
                    <a:pt x="55546" y="23624"/>
                  </a:cubicBezTo>
                  <a:cubicBezTo>
                    <a:pt x="24881" y="23624"/>
                    <a:pt x="1" y="55833"/>
                    <a:pt x="6205" y="89392"/>
                  </a:cubicBezTo>
                  <a:cubicBezTo>
                    <a:pt x="12441" y="122951"/>
                    <a:pt x="41756" y="146223"/>
                    <a:pt x="66636" y="146223"/>
                  </a:cubicBezTo>
                  <a:cubicBezTo>
                    <a:pt x="89009" y="146223"/>
                    <a:pt x="107395" y="132787"/>
                    <a:pt x="128643" y="129187"/>
                  </a:cubicBezTo>
                  <a:cubicBezTo>
                    <a:pt x="139186" y="127419"/>
                    <a:pt x="149761" y="129508"/>
                    <a:pt x="160176" y="126840"/>
                  </a:cubicBezTo>
                  <a:cubicBezTo>
                    <a:pt x="172295" y="123722"/>
                    <a:pt x="183674" y="116297"/>
                    <a:pt x="190392" y="105560"/>
                  </a:cubicBezTo>
                  <a:cubicBezTo>
                    <a:pt x="194956" y="98232"/>
                    <a:pt x="197207" y="90163"/>
                    <a:pt x="197817" y="81870"/>
                  </a:cubicBezTo>
                  <a:cubicBezTo>
                    <a:pt x="198814" y="68594"/>
                    <a:pt x="195728" y="54740"/>
                    <a:pt x="191613" y="42397"/>
                  </a:cubicBezTo>
                  <a:cubicBezTo>
                    <a:pt x="185474" y="24074"/>
                    <a:pt x="173548" y="5270"/>
                    <a:pt x="153490" y="930"/>
                  </a:cubicBezTo>
                  <a:cubicBezTo>
                    <a:pt x="150590" y="302"/>
                    <a:pt x="147676" y="0"/>
                    <a:pt x="144780"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0" name="Google Shape;230;p10"/>
            <p:cNvSpPr/>
            <p:nvPr/>
          </p:nvSpPr>
          <p:spPr>
            <a:xfrm>
              <a:off x="1515675" y="410075"/>
              <a:ext cx="4819275" cy="3654050"/>
            </a:xfrm>
            <a:custGeom>
              <a:avLst/>
              <a:gdLst/>
              <a:ahLst/>
              <a:cxnLst/>
              <a:rect l="l" t="t" r="r" b="b"/>
              <a:pathLst>
                <a:path w="192771" h="146162" extrusionOk="0">
                  <a:moveTo>
                    <a:pt x="139507" y="1"/>
                  </a:moveTo>
                  <a:cubicBezTo>
                    <a:pt x="130860" y="1"/>
                    <a:pt x="122406" y="2701"/>
                    <a:pt x="114981" y="7394"/>
                  </a:cubicBezTo>
                  <a:cubicBezTo>
                    <a:pt x="105434" y="13405"/>
                    <a:pt x="97976" y="21216"/>
                    <a:pt x="86276" y="22727"/>
                  </a:cubicBezTo>
                  <a:cubicBezTo>
                    <a:pt x="79686" y="23563"/>
                    <a:pt x="73032" y="23756"/>
                    <a:pt x="66346" y="23756"/>
                  </a:cubicBezTo>
                  <a:cubicBezTo>
                    <a:pt x="60978" y="23756"/>
                    <a:pt x="55610" y="23627"/>
                    <a:pt x="50306" y="23627"/>
                  </a:cubicBezTo>
                  <a:cubicBezTo>
                    <a:pt x="22855" y="23627"/>
                    <a:pt x="32" y="49471"/>
                    <a:pt x="0" y="78948"/>
                  </a:cubicBezTo>
                  <a:cubicBezTo>
                    <a:pt x="0" y="82387"/>
                    <a:pt x="322" y="85891"/>
                    <a:pt x="965" y="89395"/>
                  </a:cubicBezTo>
                  <a:cubicBezTo>
                    <a:pt x="2893" y="99777"/>
                    <a:pt x="7040" y="109196"/>
                    <a:pt x="12601" y="117232"/>
                  </a:cubicBezTo>
                  <a:cubicBezTo>
                    <a:pt x="13469" y="115850"/>
                    <a:pt x="14337" y="114500"/>
                    <a:pt x="15140" y="113278"/>
                  </a:cubicBezTo>
                  <a:cubicBezTo>
                    <a:pt x="14305" y="112796"/>
                    <a:pt x="13565" y="112153"/>
                    <a:pt x="13276" y="111285"/>
                  </a:cubicBezTo>
                  <a:cubicBezTo>
                    <a:pt x="13179" y="111028"/>
                    <a:pt x="13147" y="110803"/>
                    <a:pt x="13147" y="110546"/>
                  </a:cubicBezTo>
                  <a:cubicBezTo>
                    <a:pt x="13147" y="109582"/>
                    <a:pt x="13758" y="108681"/>
                    <a:pt x="14787" y="108456"/>
                  </a:cubicBezTo>
                  <a:cubicBezTo>
                    <a:pt x="14915" y="108424"/>
                    <a:pt x="15044" y="108424"/>
                    <a:pt x="15205" y="108424"/>
                  </a:cubicBezTo>
                  <a:cubicBezTo>
                    <a:pt x="15976" y="108424"/>
                    <a:pt x="16812" y="108810"/>
                    <a:pt x="17583" y="109389"/>
                  </a:cubicBezTo>
                  <a:cubicBezTo>
                    <a:pt x="17648" y="109260"/>
                    <a:pt x="17744" y="109132"/>
                    <a:pt x="17808" y="109035"/>
                  </a:cubicBezTo>
                  <a:cubicBezTo>
                    <a:pt x="18194" y="108392"/>
                    <a:pt x="18451" y="107910"/>
                    <a:pt x="18515" y="107749"/>
                  </a:cubicBezTo>
                  <a:cubicBezTo>
                    <a:pt x="19158" y="106303"/>
                    <a:pt x="20958" y="102445"/>
                    <a:pt x="21183" y="101963"/>
                  </a:cubicBezTo>
                  <a:cubicBezTo>
                    <a:pt x="21183" y="101835"/>
                    <a:pt x="21183" y="101610"/>
                    <a:pt x="21183" y="101256"/>
                  </a:cubicBezTo>
                  <a:cubicBezTo>
                    <a:pt x="21183" y="99617"/>
                    <a:pt x="21151" y="95599"/>
                    <a:pt x="20958" y="92288"/>
                  </a:cubicBezTo>
                  <a:cubicBezTo>
                    <a:pt x="20894" y="91323"/>
                    <a:pt x="20862" y="90456"/>
                    <a:pt x="20862" y="89716"/>
                  </a:cubicBezTo>
                  <a:cubicBezTo>
                    <a:pt x="20862" y="89073"/>
                    <a:pt x="20894" y="88495"/>
                    <a:pt x="20926" y="87980"/>
                  </a:cubicBezTo>
                  <a:cubicBezTo>
                    <a:pt x="20444" y="87370"/>
                    <a:pt x="20316" y="86791"/>
                    <a:pt x="20316" y="86309"/>
                  </a:cubicBezTo>
                  <a:cubicBezTo>
                    <a:pt x="20316" y="85859"/>
                    <a:pt x="20444" y="85505"/>
                    <a:pt x="20508" y="85312"/>
                  </a:cubicBezTo>
                  <a:cubicBezTo>
                    <a:pt x="20573" y="85184"/>
                    <a:pt x="20766" y="85055"/>
                    <a:pt x="21055" y="84927"/>
                  </a:cubicBezTo>
                  <a:cubicBezTo>
                    <a:pt x="21023" y="84573"/>
                    <a:pt x="20991" y="84220"/>
                    <a:pt x="20991" y="83962"/>
                  </a:cubicBezTo>
                  <a:cubicBezTo>
                    <a:pt x="20991" y="83705"/>
                    <a:pt x="21055" y="83352"/>
                    <a:pt x="21151" y="82902"/>
                  </a:cubicBezTo>
                  <a:cubicBezTo>
                    <a:pt x="21216" y="82452"/>
                    <a:pt x="21344" y="81873"/>
                    <a:pt x="21505" y="81262"/>
                  </a:cubicBezTo>
                  <a:cubicBezTo>
                    <a:pt x="21826" y="80041"/>
                    <a:pt x="22212" y="78562"/>
                    <a:pt x="22630" y="77148"/>
                  </a:cubicBezTo>
                  <a:cubicBezTo>
                    <a:pt x="23337" y="74673"/>
                    <a:pt x="24044" y="72358"/>
                    <a:pt x="24205" y="71812"/>
                  </a:cubicBezTo>
                  <a:cubicBezTo>
                    <a:pt x="24044" y="71587"/>
                    <a:pt x="23659" y="71040"/>
                    <a:pt x="23241" y="70430"/>
                  </a:cubicBezTo>
                  <a:cubicBezTo>
                    <a:pt x="22694" y="69626"/>
                    <a:pt x="22051" y="68726"/>
                    <a:pt x="21730" y="68276"/>
                  </a:cubicBezTo>
                  <a:cubicBezTo>
                    <a:pt x="21666" y="68147"/>
                    <a:pt x="21601" y="68083"/>
                    <a:pt x="21569" y="68051"/>
                  </a:cubicBezTo>
                  <a:cubicBezTo>
                    <a:pt x="21473" y="67922"/>
                    <a:pt x="21441" y="67794"/>
                    <a:pt x="21441" y="67633"/>
                  </a:cubicBezTo>
                  <a:cubicBezTo>
                    <a:pt x="21441" y="67504"/>
                    <a:pt x="21473" y="67376"/>
                    <a:pt x="21569" y="67279"/>
                  </a:cubicBezTo>
                  <a:cubicBezTo>
                    <a:pt x="21633" y="67151"/>
                    <a:pt x="21794" y="67086"/>
                    <a:pt x="21955" y="67086"/>
                  </a:cubicBezTo>
                  <a:cubicBezTo>
                    <a:pt x="22083" y="67086"/>
                    <a:pt x="22180" y="67119"/>
                    <a:pt x="22308" y="67183"/>
                  </a:cubicBezTo>
                  <a:lnTo>
                    <a:pt x="21666" y="65929"/>
                  </a:lnTo>
                  <a:lnTo>
                    <a:pt x="21633" y="65833"/>
                  </a:lnTo>
                  <a:lnTo>
                    <a:pt x="21633" y="65801"/>
                  </a:lnTo>
                  <a:cubicBezTo>
                    <a:pt x="21633" y="65769"/>
                    <a:pt x="21633" y="65640"/>
                    <a:pt x="21666" y="65511"/>
                  </a:cubicBezTo>
                  <a:cubicBezTo>
                    <a:pt x="21698" y="65383"/>
                    <a:pt x="21762" y="65254"/>
                    <a:pt x="21891" y="65094"/>
                  </a:cubicBezTo>
                  <a:cubicBezTo>
                    <a:pt x="21987" y="65029"/>
                    <a:pt x="22116" y="64965"/>
                    <a:pt x="22276" y="64965"/>
                  </a:cubicBezTo>
                  <a:cubicBezTo>
                    <a:pt x="22341" y="64965"/>
                    <a:pt x="22405" y="64965"/>
                    <a:pt x="22469" y="64997"/>
                  </a:cubicBezTo>
                  <a:cubicBezTo>
                    <a:pt x="22566" y="64997"/>
                    <a:pt x="22630" y="65061"/>
                    <a:pt x="22726" y="65094"/>
                  </a:cubicBezTo>
                  <a:lnTo>
                    <a:pt x="22726" y="65094"/>
                  </a:lnTo>
                  <a:lnTo>
                    <a:pt x="22437" y="64483"/>
                  </a:lnTo>
                  <a:cubicBezTo>
                    <a:pt x="22437" y="64451"/>
                    <a:pt x="22405" y="64386"/>
                    <a:pt x="22437" y="64322"/>
                  </a:cubicBezTo>
                  <a:cubicBezTo>
                    <a:pt x="22437" y="64322"/>
                    <a:pt x="22469" y="64226"/>
                    <a:pt x="22501" y="64097"/>
                  </a:cubicBezTo>
                  <a:cubicBezTo>
                    <a:pt x="22566" y="64001"/>
                    <a:pt x="22662" y="63840"/>
                    <a:pt x="22823" y="63743"/>
                  </a:cubicBezTo>
                  <a:cubicBezTo>
                    <a:pt x="22919" y="63647"/>
                    <a:pt x="23080" y="63615"/>
                    <a:pt x="23209" y="63615"/>
                  </a:cubicBezTo>
                  <a:lnTo>
                    <a:pt x="23241" y="63615"/>
                  </a:lnTo>
                  <a:cubicBezTo>
                    <a:pt x="23401" y="63615"/>
                    <a:pt x="23562" y="63647"/>
                    <a:pt x="23723" y="63743"/>
                  </a:cubicBezTo>
                  <a:cubicBezTo>
                    <a:pt x="23819" y="63808"/>
                    <a:pt x="23916" y="63904"/>
                    <a:pt x="23980" y="64001"/>
                  </a:cubicBezTo>
                  <a:cubicBezTo>
                    <a:pt x="24076" y="64097"/>
                    <a:pt x="24141" y="64193"/>
                    <a:pt x="24237" y="64354"/>
                  </a:cubicBezTo>
                  <a:cubicBezTo>
                    <a:pt x="24366" y="64547"/>
                    <a:pt x="24494" y="64772"/>
                    <a:pt x="24623" y="64997"/>
                  </a:cubicBezTo>
                  <a:lnTo>
                    <a:pt x="24494" y="64161"/>
                  </a:lnTo>
                  <a:cubicBezTo>
                    <a:pt x="24494" y="64097"/>
                    <a:pt x="24494" y="64033"/>
                    <a:pt x="24526" y="64001"/>
                  </a:cubicBezTo>
                  <a:cubicBezTo>
                    <a:pt x="24526" y="63968"/>
                    <a:pt x="24591" y="63872"/>
                    <a:pt x="24687" y="63776"/>
                  </a:cubicBezTo>
                  <a:cubicBezTo>
                    <a:pt x="24719" y="63776"/>
                    <a:pt x="24719" y="63743"/>
                    <a:pt x="24751" y="63743"/>
                  </a:cubicBezTo>
                  <a:lnTo>
                    <a:pt x="24751" y="36485"/>
                  </a:lnTo>
                  <a:cubicBezTo>
                    <a:pt x="24751" y="33592"/>
                    <a:pt x="27098" y="31213"/>
                    <a:pt x="30023" y="31213"/>
                  </a:cubicBezTo>
                  <a:lnTo>
                    <a:pt x="170366" y="31213"/>
                  </a:lnTo>
                  <a:cubicBezTo>
                    <a:pt x="173259" y="31213"/>
                    <a:pt x="175637" y="33592"/>
                    <a:pt x="175637" y="36485"/>
                  </a:cubicBezTo>
                  <a:lnTo>
                    <a:pt x="175637" y="116364"/>
                  </a:lnTo>
                  <a:cubicBezTo>
                    <a:pt x="179334" y="113278"/>
                    <a:pt x="182580" y="109678"/>
                    <a:pt x="185152" y="105563"/>
                  </a:cubicBezTo>
                  <a:cubicBezTo>
                    <a:pt x="189716" y="98235"/>
                    <a:pt x="191967" y="90166"/>
                    <a:pt x="192577" y="81873"/>
                  </a:cubicBezTo>
                  <a:cubicBezTo>
                    <a:pt x="192706" y="80169"/>
                    <a:pt x="192770" y="78466"/>
                    <a:pt x="192770" y="76762"/>
                  </a:cubicBezTo>
                  <a:cubicBezTo>
                    <a:pt x="192770" y="65094"/>
                    <a:pt x="189974" y="53168"/>
                    <a:pt x="186373" y="42400"/>
                  </a:cubicBezTo>
                  <a:cubicBezTo>
                    <a:pt x="180234" y="24077"/>
                    <a:pt x="168308" y="5273"/>
                    <a:pt x="148250" y="933"/>
                  </a:cubicBezTo>
                  <a:cubicBezTo>
                    <a:pt x="145325" y="322"/>
                    <a:pt x="142432" y="1"/>
                    <a:pt x="139507" y="1"/>
                  </a:cubicBezTo>
                  <a:close/>
                  <a:moveTo>
                    <a:pt x="23016" y="127229"/>
                  </a:moveTo>
                  <a:cubicBezTo>
                    <a:pt x="22823" y="127454"/>
                    <a:pt x="22630" y="127679"/>
                    <a:pt x="22469" y="127840"/>
                  </a:cubicBezTo>
                  <a:cubicBezTo>
                    <a:pt x="22308" y="128032"/>
                    <a:pt x="22148" y="128193"/>
                    <a:pt x="22019" y="128354"/>
                  </a:cubicBezTo>
                  <a:cubicBezTo>
                    <a:pt x="22919" y="129222"/>
                    <a:pt x="23819" y="130058"/>
                    <a:pt x="24751" y="130861"/>
                  </a:cubicBezTo>
                  <a:lnTo>
                    <a:pt x="24751" y="127550"/>
                  </a:lnTo>
                  <a:cubicBezTo>
                    <a:pt x="24173" y="127518"/>
                    <a:pt x="23562" y="127422"/>
                    <a:pt x="23016" y="127229"/>
                  </a:cubicBezTo>
                  <a:close/>
                  <a:moveTo>
                    <a:pt x="64064" y="144523"/>
                  </a:moveTo>
                  <a:cubicBezTo>
                    <a:pt x="64032" y="145069"/>
                    <a:pt x="63968" y="145616"/>
                    <a:pt x="63903" y="146162"/>
                  </a:cubicBezTo>
                  <a:cubicBezTo>
                    <a:pt x="67921" y="145969"/>
                    <a:pt x="71779" y="145391"/>
                    <a:pt x="75572" y="144523"/>
                  </a:cubicBezTo>
                  <a:close/>
                </a:path>
              </a:pathLst>
            </a:custGeom>
            <a:solidFill>
              <a:srgbClr val="D6EE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1" name="Google Shape;231;p10"/>
            <p:cNvSpPr/>
            <p:nvPr/>
          </p:nvSpPr>
          <p:spPr>
            <a:xfrm>
              <a:off x="1972925" y="4531000"/>
              <a:ext cx="4095225" cy="240325"/>
            </a:xfrm>
            <a:custGeom>
              <a:avLst/>
              <a:gdLst/>
              <a:ahLst/>
              <a:cxnLst/>
              <a:rect l="l" t="t" r="r" b="b"/>
              <a:pathLst>
                <a:path w="163809" h="9613" extrusionOk="0">
                  <a:moveTo>
                    <a:pt x="81904" y="1"/>
                  </a:moveTo>
                  <a:cubicBezTo>
                    <a:pt x="36677" y="1"/>
                    <a:pt x="0" y="2155"/>
                    <a:pt x="0" y="4823"/>
                  </a:cubicBezTo>
                  <a:cubicBezTo>
                    <a:pt x="0" y="7458"/>
                    <a:pt x="36677" y="9612"/>
                    <a:pt x="81904" y="9612"/>
                  </a:cubicBezTo>
                  <a:cubicBezTo>
                    <a:pt x="127131" y="9612"/>
                    <a:pt x="163808" y="7458"/>
                    <a:pt x="163808" y="4823"/>
                  </a:cubicBezTo>
                  <a:cubicBezTo>
                    <a:pt x="163808" y="2155"/>
                    <a:pt x="127131" y="1"/>
                    <a:pt x="81904"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2" name="Google Shape;232;p10"/>
            <p:cNvSpPr/>
            <p:nvPr/>
          </p:nvSpPr>
          <p:spPr>
            <a:xfrm>
              <a:off x="1972925" y="4535825"/>
              <a:ext cx="4095225" cy="235500"/>
            </a:xfrm>
            <a:custGeom>
              <a:avLst/>
              <a:gdLst/>
              <a:ahLst/>
              <a:cxnLst/>
              <a:rect l="l" t="t" r="r" b="b"/>
              <a:pathLst>
                <a:path w="163809" h="9420" extrusionOk="0">
                  <a:moveTo>
                    <a:pt x="58310" y="1"/>
                  </a:moveTo>
                  <a:lnTo>
                    <a:pt x="58310" y="1"/>
                  </a:lnTo>
                  <a:cubicBezTo>
                    <a:pt x="53489" y="97"/>
                    <a:pt x="48892" y="226"/>
                    <a:pt x="44488" y="354"/>
                  </a:cubicBezTo>
                  <a:cubicBezTo>
                    <a:pt x="41917" y="1062"/>
                    <a:pt x="39924" y="1126"/>
                    <a:pt x="39924" y="1126"/>
                  </a:cubicBezTo>
                  <a:lnTo>
                    <a:pt x="39924" y="1094"/>
                  </a:lnTo>
                  <a:cubicBezTo>
                    <a:pt x="39924" y="1062"/>
                    <a:pt x="39924" y="837"/>
                    <a:pt x="39956" y="483"/>
                  </a:cubicBezTo>
                  <a:lnTo>
                    <a:pt x="39956" y="483"/>
                  </a:lnTo>
                  <a:cubicBezTo>
                    <a:pt x="37609" y="579"/>
                    <a:pt x="35391" y="676"/>
                    <a:pt x="33206" y="740"/>
                  </a:cubicBezTo>
                  <a:cubicBezTo>
                    <a:pt x="33238" y="901"/>
                    <a:pt x="33238" y="1029"/>
                    <a:pt x="33238" y="1158"/>
                  </a:cubicBezTo>
                  <a:cubicBezTo>
                    <a:pt x="33238" y="1383"/>
                    <a:pt x="33206" y="1512"/>
                    <a:pt x="33206" y="1512"/>
                  </a:cubicBezTo>
                  <a:cubicBezTo>
                    <a:pt x="33206" y="1512"/>
                    <a:pt x="31791" y="1415"/>
                    <a:pt x="29830" y="901"/>
                  </a:cubicBezTo>
                  <a:cubicBezTo>
                    <a:pt x="11605" y="1801"/>
                    <a:pt x="0" y="3119"/>
                    <a:pt x="0" y="4630"/>
                  </a:cubicBezTo>
                  <a:cubicBezTo>
                    <a:pt x="0" y="7265"/>
                    <a:pt x="36677" y="9419"/>
                    <a:pt x="81904" y="9419"/>
                  </a:cubicBezTo>
                  <a:cubicBezTo>
                    <a:pt x="127131" y="9419"/>
                    <a:pt x="163808" y="7265"/>
                    <a:pt x="163808" y="4630"/>
                  </a:cubicBezTo>
                  <a:cubicBezTo>
                    <a:pt x="163808" y="2444"/>
                    <a:pt x="139218" y="612"/>
                    <a:pt x="105498" y="1"/>
                  </a:cubicBezTo>
                  <a:lnTo>
                    <a:pt x="105498" y="1"/>
                  </a:lnTo>
                  <a:lnTo>
                    <a:pt x="106430" y="1190"/>
                  </a:lnTo>
                  <a:cubicBezTo>
                    <a:pt x="106495" y="1287"/>
                    <a:pt x="106527" y="1415"/>
                    <a:pt x="106463" y="1512"/>
                  </a:cubicBezTo>
                  <a:cubicBezTo>
                    <a:pt x="106430" y="1608"/>
                    <a:pt x="106302" y="1672"/>
                    <a:pt x="106205" y="1672"/>
                  </a:cubicBezTo>
                  <a:lnTo>
                    <a:pt x="57603" y="1672"/>
                  </a:lnTo>
                  <a:cubicBezTo>
                    <a:pt x="57475" y="1672"/>
                    <a:pt x="57378" y="1608"/>
                    <a:pt x="57314" y="1512"/>
                  </a:cubicBezTo>
                  <a:cubicBezTo>
                    <a:pt x="57282" y="1415"/>
                    <a:pt x="57282" y="1287"/>
                    <a:pt x="57346" y="1190"/>
                  </a:cubicBezTo>
                  <a:lnTo>
                    <a:pt x="58310" y="1"/>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3" name="Google Shape;233;p10"/>
            <p:cNvSpPr/>
            <p:nvPr/>
          </p:nvSpPr>
          <p:spPr>
            <a:xfrm>
              <a:off x="2121600" y="3176250"/>
              <a:ext cx="133425" cy="207225"/>
            </a:xfrm>
            <a:custGeom>
              <a:avLst/>
              <a:gdLst/>
              <a:ahLst/>
              <a:cxnLst/>
              <a:rect l="l" t="t" r="r" b="b"/>
              <a:pathLst>
                <a:path w="5337" h="8289" extrusionOk="0">
                  <a:moveTo>
                    <a:pt x="2783" y="0"/>
                  </a:moveTo>
                  <a:cubicBezTo>
                    <a:pt x="2420" y="0"/>
                    <a:pt x="2050" y="99"/>
                    <a:pt x="1704" y="317"/>
                  </a:cubicBezTo>
                  <a:cubicBezTo>
                    <a:pt x="161" y="1249"/>
                    <a:pt x="0" y="4528"/>
                    <a:pt x="386" y="6103"/>
                  </a:cubicBezTo>
                  <a:cubicBezTo>
                    <a:pt x="418" y="6230"/>
                    <a:pt x="1209" y="8289"/>
                    <a:pt x="1222" y="8289"/>
                  </a:cubicBezTo>
                  <a:cubicBezTo>
                    <a:pt x="1222" y="8289"/>
                    <a:pt x="1222" y="8289"/>
                    <a:pt x="1222" y="8289"/>
                  </a:cubicBezTo>
                  <a:cubicBezTo>
                    <a:pt x="1254" y="8289"/>
                    <a:pt x="3729" y="6328"/>
                    <a:pt x="4372" y="5042"/>
                  </a:cubicBezTo>
                  <a:cubicBezTo>
                    <a:pt x="4918" y="3949"/>
                    <a:pt x="5336" y="2438"/>
                    <a:pt x="4758" y="1281"/>
                  </a:cubicBezTo>
                  <a:cubicBezTo>
                    <a:pt x="4379" y="502"/>
                    <a:pt x="3600" y="0"/>
                    <a:pt x="2783"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4" name="Google Shape;234;p10"/>
            <p:cNvSpPr/>
            <p:nvPr/>
          </p:nvSpPr>
          <p:spPr>
            <a:xfrm>
              <a:off x="1502000" y="3626850"/>
              <a:ext cx="143875" cy="202650"/>
            </a:xfrm>
            <a:custGeom>
              <a:avLst/>
              <a:gdLst/>
              <a:ahLst/>
              <a:cxnLst/>
              <a:rect l="l" t="t" r="r" b="b"/>
              <a:pathLst>
                <a:path w="5755" h="8106" extrusionOk="0">
                  <a:moveTo>
                    <a:pt x="2641" y="1"/>
                  </a:moveTo>
                  <a:cubicBezTo>
                    <a:pt x="1856" y="1"/>
                    <a:pt x="1101" y="408"/>
                    <a:pt x="740" y="1194"/>
                  </a:cubicBezTo>
                  <a:cubicBezTo>
                    <a:pt x="1" y="2833"/>
                    <a:pt x="1640" y="5662"/>
                    <a:pt x="2862" y="6755"/>
                  </a:cubicBezTo>
                  <a:cubicBezTo>
                    <a:pt x="2957" y="6850"/>
                    <a:pt x="4683" y="8105"/>
                    <a:pt x="4756" y="8105"/>
                  </a:cubicBezTo>
                  <a:cubicBezTo>
                    <a:pt x="4757" y="8105"/>
                    <a:pt x="4758" y="8105"/>
                    <a:pt x="4758" y="8105"/>
                  </a:cubicBezTo>
                  <a:cubicBezTo>
                    <a:pt x="4758" y="8105"/>
                    <a:pt x="5755" y="5083"/>
                    <a:pt x="5594" y="3669"/>
                  </a:cubicBezTo>
                  <a:cubicBezTo>
                    <a:pt x="5433" y="2479"/>
                    <a:pt x="4919" y="969"/>
                    <a:pt x="3826" y="326"/>
                  </a:cubicBezTo>
                  <a:cubicBezTo>
                    <a:pt x="3455" y="108"/>
                    <a:pt x="3044" y="1"/>
                    <a:pt x="2641"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5" name="Google Shape;235;p10"/>
            <p:cNvSpPr/>
            <p:nvPr/>
          </p:nvSpPr>
          <p:spPr>
            <a:xfrm>
              <a:off x="2656800" y="3458200"/>
              <a:ext cx="462900" cy="1053550"/>
            </a:xfrm>
            <a:custGeom>
              <a:avLst/>
              <a:gdLst/>
              <a:ahLst/>
              <a:cxnLst/>
              <a:rect l="l" t="t" r="r" b="b"/>
              <a:pathLst>
                <a:path w="18516" h="42142" extrusionOk="0">
                  <a:moveTo>
                    <a:pt x="9161" y="0"/>
                  </a:moveTo>
                  <a:cubicBezTo>
                    <a:pt x="9161" y="0"/>
                    <a:pt x="0" y="9483"/>
                    <a:pt x="32" y="21119"/>
                  </a:cubicBezTo>
                  <a:cubicBezTo>
                    <a:pt x="97" y="32755"/>
                    <a:pt x="9354" y="42141"/>
                    <a:pt x="9354" y="42141"/>
                  </a:cubicBezTo>
                  <a:cubicBezTo>
                    <a:pt x="9354" y="42141"/>
                    <a:pt x="18515" y="32659"/>
                    <a:pt x="18483" y="21023"/>
                  </a:cubicBezTo>
                  <a:cubicBezTo>
                    <a:pt x="18419" y="9386"/>
                    <a:pt x="9161" y="0"/>
                    <a:pt x="9161"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6" name="Google Shape;236;p10"/>
            <p:cNvSpPr/>
            <p:nvPr/>
          </p:nvSpPr>
          <p:spPr>
            <a:xfrm>
              <a:off x="1230400" y="3120375"/>
              <a:ext cx="1581525" cy="1453250"/>
            </a:xfrm>
            <a:custGeom>
              <a:avLst/>
              <a:gdLst/>
              <a:ahLst/>
              <a:cxnLst/>
              <a:rect l="l" t="t" r="r" b="b"/>
              <a:pathLst>
                <a:path w="63261" h="58130" extrusionOk="0">
                  <a:moveTo>
                    <a:pt x="47092" y="44790"/>
                  </a:moveTo>
                  <a:cubicBezTo>
                    <a:pt x="47542" y="46879"/>
                    <a:pt x="48377" y="49354"/>
                    <a:pt x="49920" y="51508"/>
                  </a:cubicBezTo>
                  <a:cubicBezTo>
                    <a:pt x="49085" y="51122"/>
                    <a:pt x="48217" y="50672"/>
                    <a:pt x="47252" y="50190"/>
                  </a:cubicBezTo>
                  <a:cubicBezTo>
                    <a:pt x="46545" y="49836"/>
                    <a:pt x="45806" y="49451"/>
                    <a:pt x="45066" y="49033"/>
                  </a:cubicBezTo>
                  <a:cubicBezTo>
                    <a:pt x="45195" y="48743"/>
                    <a:pt x="46288" y="46300"/>
                    <a:pt x="46352" y="44918"/>
                  </a:cubicBezTo>
                  <a:cubicBezTo>
                    <a:pt x="46609" y="44886"/>
                    <a:pt x="46867" y="44822"/>
                    <a:pt x="47092" y="44790"/>
                  </a:cubicBezTo>
                  <a:close/>
                  <a:moveTo>
                    <a:pt x="26617" y="1"/>
                  </a:moveTo>
                  <a:cubicBezTo>
                    <a:pt x="26474" y="1"/>
                    <a:pt x="26334" y="15"/>
                    <a:pt x="26198" y="44"/>
                  </a:cubicBezTo>
                  <a:cubicBezTo>
                    <a:pt x="24912" y="334"/>
                    <a:pt x="24301" y="1684"/>
                    <a:pt x="24687" y="2873"/>
                  </a:cubicBezTo>
                  <a:cubicBezTo>
                    <a:pt x="25073" y="4095"/>
                    <a:pt x="26423" y="4898"/>
                    <a:pt x="27580" y="5316"/>
                  </a:cubicBezTo>
                  <a:cubicBezTo>
                    <a:pt x="28119" y="5496"/>
                    <a:pt x="28966" y="5550"/>
                    <a:pt x="29781" y="5550"/>
                  </a:cubicBezTo>
                  <a:cubicBezTo>
                    <a:pt x="30715" y="5550"/>
                    <a:pt x="31608" y="5479"/>
                    <a:pt x="31952" y="5445"/>
                  </a:cubicBezTo>
                  <a:cubicBezTo>
                    <a:pt x="32337" y="5830"/>
                    <a:pt x="32755" y="6216"/>
                    <a:pt x="33205" y="6698"/>
                  </a:cubicBezTo>
                  <a:cubicBezTo>
                    <a:pt x="33977" y="7502"/>
                    <a:pt x="34845" y="8402"/>
                    <a:pt x="35712" y="9463"/>
                  </a:cubicBezTo>
                  <a:cubicBezTo>
                    <a:pt x="35937" y="9752"/>
                    <a:pt x="36195" y="10041"/>
                    <a:pt x="36420" y="10363"/>
                  </a:cubicBezTo>
                  <a:cubicBezTo>
                    <a:pt x="35937" y="9945"/>
                    <a:pt x="35230" y="9366"/>
                    <a:pt x="35134" y="9334"/>
                  </a:cubicBezTo>
                  <a:cubicBezTo>
                    <a:pt x="34248" y="8744"/>
                    <a:pt x="32587" y="8167"/>
                    <a:pt x="31151" y="8167"/>
                  </a:cubicBezTo>
                  <a:cubicBezTo>
                    <a:pt x="30397" y="8167"/>
                    <a:pt x="29706" y="8326"/>
                    <a:pt x="29219" y="8723"/>
                  </a:cubicBezTo>
                  <a:cubicBezTo>
                    <a:pt x="28223" y="9559"/>
                    <a:pt x="28287" y="11038"/>
                    <a:pt x="29187" y="11938"/>
                  </a:cubicBezTo>
                  <a:cubicBezTo>
                    <a:pt x="29864" y="12615"/>
                    <a:pt x="30924" y="12837"/>
                    <a:pt x="31928" y="12837"/>
                  </a:cubicBezTo>
                  <a:cubicBezTo>
                    <a:pt x="32258" y="12837"/>
                    <a:pt x="32581" y="12813"/>
                    <a:pt x="32884" y="12774"/>
                  </a:cubicBezTo>
                  <a:cubicBezTo>
                    <a:pt x="34137" y="12581"/>
                    <a:pt x="36355" y="11166"/>
                    <a:pt x="36838" y="10877"/>
                  </a:cubicBezTo>
                  <a:cubicBezTo>
                    <a:pt x="37352" y="11552"/>
                    <a:pt x="37898" y="12227"/>
                    <a:pt x="38380" y="12999"/>
                  </a:cubicBezTo>
                  <a:cubicBezTo>
                    <a:pt x="39248" y="14317"/>
                    <a:pt x="40084" y="15731"/>
                    <a:pt x="40759" y="17306"/>
                  </a:cubicBezTo>
                  <a:cubicBezTo>
                    <a:pt x="40791" y="17403"/>
                    <a:pt x="40823" y="17499"/>
                    <a:pt x="40856" y="17595"/>
                  </a:cubicBezTo>
                  <a:cubicBezTo>
                    <a:pt x="40631" y="17338"/>
                    <a:pt x="39377" y="16052"/>
                    <a:pt x="39248" y="15956"/>
                  </a:cubicBezTo>
                  <a:cubicBezTo>
                    <a:pt x="38324" y="15221"/>
                    <a:pt x="36421" y="14364"/>
                    <a:pt x="34879" y="14364"/>
                  </a:cubicBezTo>
                  <a:cubicBezTo>
                    <a:pt x="34330" y="14364"/>
                    <a:pt x="33827" y="14473"/>
                    <a:pt x="33430" y="14735"/>
                  </a:cubicBezTo>
                  <a:cubicBezTo>
                    <a:pt x="32337" y="15442"/>
                    <a:pt x="32273" y="16920"/>
                    <a:pt x="33044" y="17917"/>
                  </a:cubicBezTo>
                  <a:cubicBezTo>
                    <a:pt x="33805" y="18860"/>
                    <a:pt x="35257" y="19141"/>
                    <a:pt x="36446" y="19141"/>
                  </a:cubicBezTo>
                  <a:cubicBezTo>
                    <a:pt x="36513" y="19141"/>
                    <a:pt x="36579" y="19140"/>
                    <a:pt x="36645" y="19138"/>
                  </a:cubicBezTo>
                  <a:cubicBezTo>
                    <a:pt x="38027" y="19074"/>
                    <a:pt x="40759" y="17692"/>
                    <a:pt x="40888" y="17628"/>
                  </a:cubicBezTo>
                  <a:cubicBezTo>
                    <a:pt x="41498" y="19106"/>
                    <a:pt x="42013" y="20681"/>
                    <a:pt x="42431" y="22288"/>
                  </a:cubicBezTo>
                  <a:cubicBezTo>
                    <a:pt x="42752" y="23478"/>
                    <a:pt x="43009" y="24667"/>
                    <a:pt x="43266" y="25889"/>
                  </a:cubicBezTo>
                  <a:cubicBezTo>
                    <a:pt x="42977" y="25567"/>
                    <a:pt x="41788" y="24378"/>
                    <a:pt x="41691" y="24281"/>
                  </a:cubicBezTo>
                  <a:cubicBezTo>
                    <a:pt x="40767" y="23547"/>
                    <a:pt x="38864" y="22690"/>
                    <a:pt x="37322" y="22690"/>
                  </a:cubicBezTo>
                  <a:cubicBezTo>
                    <a:pt x="36773" y="22690"/>
                    <a:pt x="36270" y="22798"/>
                    <a:pt x="35873" y="23060"/>
                  </a:cubicBezTo>
                  <a:cubicBezTo>
                    <a:pt x="34780" y="23767"/>
                    <a:pt x="34684" y="25246"/>
                    <a:pt x="35487" y="26242"/>
                  </a:cubicBezTo>
                  <a:cubicBezTo>
                    <a:pt x="36248" y="27186"/>
                    <a:pt x="37700" y="27466"/>
                    <a:pt x="38862" y="27466"/>
                  </a:cubicBezTo>
                  <a:cubicBezTo>
                    <a:pt x="38927" y="27466"/>
                    <a:pt x="38992" y="27465"/>
                    <a:pt x="39055" y="27464"/>
                  </a:cubicBezTo>
                  <a:cubicBezTo>
                    <a:pt x="40438" y="27399"/>
                    <a:pt x="43074" y="26082"/>
                    <a:pt x="43299" y="25985"/>
                  </a:cubicBezTo>
                  <a:cubicBezTo>
                    <a:pt x="43395" y="26532"/>
                    <a:pt x="43524" y="27078"/>
                    <a:pt x="43652" y="27624"/>
                  </a:cubicBezTo>
                  <a:cubicBezTo>
                    <a:pt x="44006" y="29425"/>
                    <a:pt x="44391" y="31225"/>
                    <a:pt x="44777" y="32993"/>
                  </a:cubicBezTo>
                  <a:cubicBezTo>
                    <a:pt x="44938" y="33603"/>
                    <a:pt x="45099" y="34214"/>
                    <a:pt x="45259" y="34793"/>
                  </a:cubicBezTo>
                  <a:cubicBezTo>
                    <a:pt x="44809" y="34343"/>
                    <a:pt x="43974" y="33507"/>
                    <a:pt x="43909" y="33443"/>
                  </a:cubicBezTo>
                  <a:cubicBezTo>
                    <a:pt x="42989" y="32687"/>
                    <a:pt x="41099" y="31846"/>
                    <a:pt x="39561" y="31846"/>
                  </a:cubicBezTo>
                  <a:cubicBezTo>
                    <a:pt x="39004" y="31846"/>
                    <a:pt x="38493" y="31956"/>
                    <a:pt x="38091" y="32221"/>
                  </a:cubicBezTo>
                  <a:cubicBezTo>
                    <a:pt x="36998" y="32928"/>
                    <a:pt x="36902" y="34407"/>
                    <a:pt x="37705" y="35371"/>
                  </a:cubicBezTo>
                  <a:cubicBezTo>
                    <a:pt x="38470" y="36319"/>
                    <a:pt x="39904" y="36627"/>
                    <a:pt x="41093" y="36627"/>
                  </a:cubicBezTo>
                  <a:cubicBezTo>
                    <a:pt x="41154" y="36627"/>
                    <a:pt x="41214" y="36626"/>
                    <a:pt x="41273" y="36625"/>
                  </a:cubicBezTo>
                  <a:cubicBezTo>
                    <a:pt x="42495" y="36561"/>
                    <a:pt x="44745" y="35500"/>
                    <a:pt x="45356" y="35211"/>
                  </a:cubicBezTo>
                  <a:cubicBezTo>
                    <a:pt x="45645" y="36207"/>
                    <a:pt x="45934" y="37171"/>
                    <a:pt x="46288" y="38136"/>
                  </a:cubicBezTo>
                  <a:cubicBezTo>
                    <a:pt x="46417" y="38554"/>
                    <a:pt x="46545" y="38971"/>
                    <a:pt x="46738" y="39357"/>
                  </a:cubicBezTo>
                  <a:cubicBezTo>
                    <a:pt x="46802" y="39550"/>
                    <a:pt x="46899" y="39775"/>
                    <a:pt x="46995" y="39968"/>
                  </a:cubicBezTo>
                  <a:cubicBezTo>
                    <a:pt x="46770" y="39936"/>
                    <a:pt x="46642" y="39936"/>
                    <a:pt x="46642" y="39936"/>
                  </a:cubicBezTo>
                  <a:lnTo>
                    <a:pt x="46642" y="39936"/>
                  </a:lnTo>
                  <a:cubicBezTo>
                    <a:pt x="46642" y="39936"/>
                    <a:pt x="46609" y="40514"/>
                    <a:pt x="46674" y="41414"/>
                  </a:cubicBezTo>
                  <a:cubicBezTo>
                    <a:pt x="45633" y="40696"/>
                    <a:pt x="44248" y="40034"/>
                    <a:pt x="43094" y="40034"/>
                  </a:cubicBezTo>
                  <a:cubicBezTo>
                    <a:pt x="42751" y="40034"/>
                    <a:pt x="42428" y="40093"/>
                    <a:pt x="42141" y="40225"/>
                  </a:cubicBezTo>
                  <a:cubicBezTo>
                    <a:pt x="40952" y="40772"/>
                    <a:pt x="40663" y="42218"/>
                    <a:pt x="41273" y="43311"/>
                  </a:cubicBezTo>
                  <a:cubicBezTo>
                    <a:pt x="41370" y="43440"/>
                    <a:pt x="41466" y="43568"/>
                    <a:pt x="41563" y="43697"/>
                  </a:cubicBezTo>
                  <a:cubicBezTo>
                    <a:pt x="41756" y="45143"/>
                    <a:pt x="42591" y="46718"/>
                    <a:pt x="43299" y="47522"/>
                  </a:cubicBezTo>
                  <a:cubicBezTo>
                    <a:pt x="43363" y="47618"/>
                    <a:pt x="44263" y="48454"/>
                    <a:pt x="44745" y="48872"/>
                  </a:cubicBezTo>
                  <a:cubicBezTo>
                    <a:pt x="44295" y="48615"/>
                    <a:pt x="43845" y="48390"/>
                    <a:pt x="43363" y="48101"/>
                  </a:cubicBezTo>
                  <a:cubicBezTo>
                    <a:pt x="42688" y="47747"/>
                    <a:pt x="41981" y="47297"/>
                    <a:pt x="41273" y="46911"/>
                  </a:cubicBezTo>
                  <a:cubicBezTo>
                    <a:pt x="40920" y="46686"/>
                    <a:pt x="40566" y="46461"/>
                    <a:pt x="40213" y="46236"/>
                  </a:cubicBezTo>
                  <a:cubicBezTo>
                    <a:pt x="39859" y="46011"/>
                    <a:pt x="39538" y="45754"/>
                    <a:pt x="39184" y="45529"/>
                  </a:cubicBezTo>
                  <a:cubicBezTo>
                    <a:pt x="38670" y="45143"/>
                    <a:pt x="38188" y="44757"/>
                    <a:pt x="37673" y="44340"/>
                  </a:cubicBezTo>
                  <a:cubicBezTo>
                    <a:pt x="38091" y="43697"/>
                    <a:pt x="39313" y="41704"/>
                    <a:pt x="39505" y="40547"/>
                  </a:cubicBezTo>
                  <a:cubicBezTo>
                    <a:pt x="39698" y="39325"/>
                    <a:pt x="39570" y="37750"/>
                    <a:pt x="38702" y="36850"/>
                  </a:cubicBezTo>
                  <a:cubicBezTo>
                    <a:pt x="38240" y="36388"/>
                    <a:pt x="37627" y="36138"/>
                    <a:pt x="37026" y="36138"/>
                  </a:cubicBezTo>
                  <a:cubicBezTo>
                    <a:pt x="36455" y="36138"/>
                    <a:pt x="35895" y="36364"/>
                    <a:pt x="35487" y="36850"/>
                  </a:cubicBezTo>
                  <a:cubicBezTo>
                    <a:pt x="34330" y="38264"/>
                    <a:pt x="35198" y="41414"/>
                    <a:pt x="36034" y="42797"/>
                  </a:cubicBezTo>
                  <a:cubicBezTo>
                    <a:pt x="36066" y="42829"/>
                    <a:pt x="36291" y="43118"/>
                    <a:pt x="36548" y="43407"/>
                  </a:cubicBezTo>
                  <a:cubicBezTo>
                    <a:pt x="36066" y="43022"/>
                    <a:pt x="35584" y="42604"/>
                    <a:pt x="35134" y="42186"/>
                  </a:cubicBezTo>
                  <a:cubicBezTo>
                    <a:pt x="33784" y="40997"/>
                    <a:pt x="32466" y="39711"/>
                    <a:pt x="31148" y="38457"/>
                  </a:cubicBezTo>
                  <a:cubicBezTo>
                    <a:pt x="30859" y="38200"/>
                    <a:pt x="30569" y="37943"/>
                    <a:pt x="30312" y="37654"/>
                  </a:cubicBezTo>
                  <a:cubicBezTo>
                    <a:pt x="30666" y="37107"/>
                    <a:pt x="31984" y="34953"/>
                    <a:pt x="32177" y="33732"/>
                  </a:cubicBezTo>
                  <a:cubicBezTo>
                    <a:pt x="32369" y="32543"/>
                    <a:pt x="32273" y="30967"/>
                    <a:pt x="31373" y="30035"/>
                  </a:cubicBezTo>
                  <a:cubicBezTo>
                    <a:pt x="30935" y="29581"/>
                    <a:pt x="30334" y="29340"/>
                    <a:pt x="29739" y="29340"/>
                  </a:cubicBezTo>
                  <a:cubicBezTo>
                    <a:pt x="29153" y="29340"/>
                    <a:pt x="28573" y="29573"/>
                    <a:pt x="28159" y="30067"/>
                  </a:cubicBezTo>
                  <a:cubicBezTo>
                    <a:pt x="27001" y="31450"/>
                    <a:pt x="27869" y="34632"/>
                    <a:pt x="28737" y="35982"/>
                  </a:cubicBezTo>
                  <a:cubicBezTo>
                    <a:pt x="28769" y="36046"/>
                    <a:pt x="29026" y="36368"/>
                    <a:pt x="29316" y="36721"/>
                  </a:cubicBezTo>
                  <a:cubicBezTo>
                    <a:pt x="28576" y="36046"/>
                    <a:pt x="27837" y="35371"/>
                    <a:pt x="27066" y="34761"/>
                  </a:cubicBezTo>
                  <a:cubicBezTo>
                    <a:pt x="25748" y="33635"/>
                    <a:pt x="24398" y="32607"/>
                    <a:pt x="23015" y="31707"/>
                  </a:cubicBezTo>
                  <a:cubicBezTo>
                    <a:pt x="23144" y="31514"/>
                    <a:pt x="24751" y="29039"/>
                    <a:pt x="24976" y="27657"/>
                  </a:cubicBezTo>
                  <a:cubicBezTo>
                    <a:pt x="25137" y="26467"/>
                    <a:pt x="25041" y="24892"/>
                    <a:pt x="24140" y="23992"/>
                  </a:cubicBezTo>
                  <a:cubicBezTo>
                    <a:pt x="23696" y="23531"/>
                    <a:pt x="23090" y="23280"/>
                    <a:pt x="22493" y="23280"/>
                  </a:cubicBezTo>
                  <a:cubicBezTo>
                    <a:pt x="21925" y="23280"/>
                    <a:pt x="21365" y="23507"/>
                    <a:pt x="20958" y="23992"/>
                  </a:cubicBezTo>
                  <a:cubicBezTo>
                    <a:pt x="19769" y="25406"/>
                    <a:pt x="20637" y="28557"/>
                    <a:pt x="21505" y="29939"/>
                  </a:cubicBezTo>
                  <a:cubicBezTo>
                    <a:pt x="21569" y="30035"/>
                    <a:pt x="22501" y="31192"/>
                    <a:pt x="22855" y="31578"/>
                  </a:cubicBezTo>
                  <a:lnTo>
                    <a:pt x="22790" y="31546"/>
                  </a:lnTo>
                  <a:cubicBezTo>
                    <a:pt x="21344" y="30646"/>
                    <a:pt x="19801" y="29939"/>
                    <a:pt x="18354" y="29328"/>
                  </a:cubicBezTo>
                  <a:cubicBezTo>
                    <a:pt x="16876" y="28750"/>
                    <a:pt x="15429" y="28299"/>
                    <a:pt x="14111" y="27946"/>
                  </a:cubicBezTo>
                  <a:cubicBezTo>
                    <a:pt x="12794" y="27560"/>
                    <a:pt x="11540" y="27303"/>
                    <a:pt x="10447" y="27078"/>
                  </a:cubicBezTo>
                  <a:cubicBezTo>
                    <a:pt x="9836" y="26982"/>
                    <a:pt x="9290" y="26885"/>
                    <a:pt x="8775" y="26789"/>
                  </a:cubicBezTo>
                  <a:lnTo>
                    <a:pt x="8808" y="26789"/>
                  </a:lnTo>
                  <a:cubicBezTo>
                    <a:pt x="8840" y="26757"/>
                    <a:pt x="7008" y="25567"/>
                    <a:pt x="6879" y="25503"/>
                  </a:cubicBezTo>
                  <a:cubicBezTo>
                    <a:pt x="6051" y="25089"/>
                    <a:pt x="4680" y="24736"/>
                    <a:pt x="3408" y="24736"/>
                  </a:cubicBezTo>
                  <a:cubicBezTo>
                    <a:pt x="2407" y="24736"/>
                    <a:pt x="1466" y="24955"/>
                    <a:pt x="900" y="25535"/>
                  </a:cubicBezTo>
                  <a:cubicBezTo>
                    <a:pt x="0" y="26467"/>
                    <a:pt x="225" y="27946"/>
                    <a:pt x="1222" y="28717"/>
                  </a:cubicBezTo>
                  <a:cubicBezTo>
                    <a:pt x="1813" y="29194"/>
                    <a:pt x="2608" y="29365"/>
                    <a:pt x="3405" y="29365"/>
                  </a:cubicBezTo>
                  <a:cubicBezTo>
                    <a:pt x="3951" y="29365"/>
                    <a:pt x="4499" y="29285"/>
                    <a:pt x="4982" y="29167"/>
                  </a:cubicBezTo>
                  <a:cubicBezTo>
                    <a:pt x="6172" y="28846"/>
                    <a:pt x="8197" y="27271"/>
                    <a:pt x="8711" y="26853"/>
                  </a:cubicBezTo>
                  <a:cubicBezTo>
                    <a:pt x="9225" y="26949"/>
                    <a:pt x="9804" y="27078"/>
                    <a:pt x="10415" y="27207"/>
                  </a:cubicBezTo>
                  <a:cubicBezTo>
                    <a:pt x="11508" y="27432"/>
                    <a:pt x="12729" y="27721"/>
                    <a:pt x="14047" y="28139"/>
                  </a:cubicBezTo>
                  <a:cubicBezTo>
                    <a:pt x="14401" y="28235"/>
                    <a:pt x="14786" y="28364"/>
                    <a:pt x="15140" y="28492"/>
                  </a:cubicBezTo>
                  <a:cubicBezTo>
                    <a:pt x="14497" y="28396"/>
                    <a:pt x="13597" y="28332"/>
                    <a:pt x="13501" y="28332"/>
                  </a:cubicBezTo>
                  <a:cubicBezTo>
                    <a:pt x="11893" y="28364"/>
                    <a:pt x="8775" y="29360"/>
                    <a:pt x="8229" y="31096"/>
                  </a:cubicBezTo>
                  <a:cubicBezTo>
                    <a:pt x="7843" y="32350"/>
                    <a:pt x="8743" y="33539"/>
                    <a:pt x="9965" y="33796"/>
                  </a:cubicBezTo>
                  <a:cubicBezTo>
                    <a:pt x="10127" y="33830"/>
                    <a:pt x="10292" y="33845"/>
                    <a:pt x="10457" y="33845"/>
                  </a:cubicBezTo>
                  <a:cubicBezTo>
                    <a:pt x="11569" y="33845"/>
                    <a:pt x="12717" y="33146"/>
                    <a:pt x="13501" y="32446"/>
                  </a:cubicBezTo>
                  <a:cubicBezTo>
                    <a:pt x="14433" y="31610"/>
                    <a:pt x="15526" y="29200"/>
                    <a:pt x="15783" y="28685"/>
                  </a:cubicBezTo>
                  <a:cubicBezTo>
                    <a:pt x="16587" y="28942"/>
                    <a:pt x="17390" y="29264"/>
                    <a:pt x="18226" y="29617"/>
                  </a:cubicBezTo>
                  <a:cubicBezTo>
                    <a:pt x="19672" y="30228"/>
                    <a:pt x="21151" y="30967"/>
                    <a:pt x="22598" y="31900"/>
                  </a:cubicBezTo>
                  <a:cubicBezTo>
                    <a:pt x="22662" y="31964"/>
                    <a:pt x="22726" y="32028"/>
                    <a:pt x="22823" y="32060"/>
                  </a:cubicBezTo>
                  <a:cubicBezTo>
                    <a:pt x="22501" y="31964"/>
                    <a:pt x="20733" y="31610"/>
                    <a:pt x="20605" y="31578"/>
                  </a:cubicBezTo>
                  <a:cubicBezTo>
                    <a:pt x="20472" y="31568"/>
                    <a:pt x="20329" y="31562"/>
                    <a:pt x="20178" y="31562"/>
                  </a:cubicBezTo>
                  <a:cubicBezTo>
                    <a:pt x="18486" y="31562"/>
                    <a:pt x="15725" y="32230"/>
                    <a:pt x="15076" y="33764"/>
                  </a:cubicBezTo>
                  <a:cubicBezTo>
                    <a:pt x="14561" y="34986"/>
                    <a:pt x="15301" y="36271"/>
                    <a:pt x="16490" y="36625"/>
                  </a:cubicBezTo>
                  <a:cubicBezTo>
                    <a:pt x="16752" y="36708"/>
                    <a:pt x="17024" y="36744"/>
                    <a:pt x="17300" y="36744"/>
                  </a:cubicBezTo>
                  <a:cubicBezTo>
                    <a:pt x="18311" y="36744"/>
                    <a:pt x="19372" y="36248"/>
                    <a:pt x="20155" y="35693"/>
                  </a:cubicBezTo>
                  <a:cubicBezTo>
                    <a:pt x="21280" y="34889"/>
                    <a:pt x="22823" y="32221"/>
                    <a:pt x="22887" y="32093"/>
                  </a:cubicBezTo>
                  <a:cubicBezTo>
                    <a:pt x="24205" y="32993"/>
                    <a:pt x="25491" y="34021"/>
                    <a:pt x="26744" y="35146"/>
                  </a:cubicBezTo>
                  <a:cubicBezTo>
                    <a:pt x="27644" y="35950"/>
                    <a:pt x="28544" y="36786"/>
                    <a:pt x="29412" y="37654"/>
                  </a:cubicBezTo>
                  <a:cubicBezTo>
                    <a:pt x="28994" y="37557"/>
                    <a:pt x="27355" y="37204"/>
                    <a:pt x="27226" y="37204"/>
                  </a:cubicBezTo>
                  <a:cubicBezTo>
                    <a:pt x="27073" y="37188"/>
                    <a:pt x="26905" y="37180"/>
                    <a:pt x="26727" y="37180"/>
                  </a:cubicBezTo>
                  <a:cubicBezTo>
                    <a:pt x="25029" y="37180"/>
                    <a:pt x="22337" y="37877"/>
                    <a:pt x="21698" y="39389"/>
                  </a:cubicBezTo>
                  <a:cubicBezTo>
                    <a:pt x="21183" y="40579"/>
                    <a:pt x="21923" y="41864"/>
                    <a:pt x="23112" y="42250"/>
                  </a:cubicBezTo>
                  <a:cubicBezTo>
                    <a:pt x="23366" y="42330"/>
                    <a:pt x="23629" y="42366"/>
                    <a:pt x="23896" y="42366"/>
                  </a:cubicBezTo>
                  <a:cubicBezTo>
                    <a:pt x="24915" y="42366"/>
                    <a:pt x="25987" y="41846"/>
                    <a:pt x="26776" y="41286"/>
                  </a:cubicBezTo>
                  <a:cubicBezTo>
                    <a:pt x="27901" y="40514"/>
                    <a:pt x="29380" y="37943"/>
                    <a:pt x="29476" y="37718"/>
                  </a:cubicBezTo>
                  <a:cubicBezTo>
                    <a:pt x="29894" y="38136"/>
                    <a:pt x="30280" y="38521"/>
                    <a:pt x="30698" y="38907"/>
                  </a:cubicBezTo>
                  <a:cubicBezTo>
                    <a:pt x="31984" y="40193"/>
                    <a:pt x="33269" y="41511"/>
                    <a:pt x="34620" y="42765"/>
                  </a:cubicBezTo>
                  <a:cubicBezTo>
                    <a:pt x="35070" y="43182"/>
                    <a:pt x="35520" y="43600"/>
                    <a:pt x="36002" y="44018"/>
                  </a:cubicBezTo>
                  <a:cubicBezTo>
                    <a:pt x="35359" y="43857"/>
                    <a:pt x="34234" y="43632"/>
                    <a:pt x="34105" y="43600"/>
                  </a:cubicBezTo>
                  <a:cubicBezTo>
                    <a:pt x="33973" y="43590"/>
                    <a:pt x="33830" y="43584"/>
                    <a:pt x="33679" y="43584"/>
                  </a:cubicBezTo>
                  <a:cubicBezTo>
                    <a:pt x="31986" y="43584"/>
                    <a:pt x="29225" y="44252"/>
                    <a:pt x="28576" y="45786"/>
                  </a:cubicBezTo>
                  <a:cubicBezTo>
                    <a:pt x="28062" y="47008"/>
                    <a:pt x="28801" y="48293"/>
                    <a:pt x="30023" y="48647"/>
                  </a:cubicBezTo>
                  <a:cubicBezTo>
                    <a:pt x="30285" y="48730"/>
                    <a:pt x="30557" y="48767"/>
                    <a:pt x="30832" y="48767"/>
                  </a:cubicBezTo>
                  <a:cubicBezTo>
                    <a:pt x="31842" y="48767"/>
                    <a:pt x="32898" y="48270"/>
                    <a:pt x="33655" y="47715"/>
                  </a:cubicBezTo>
                  <a:cubicBezTo>
                    <a:pt x="34652" y="47008"/>
                    <a:pt x="35937" y="44886"/>
                    <a:pt x="36291" y="44275"/>
                  </a:cubicBezTo>
                  <a:cubicBezTo>
                    <a:pt x="37095" y="44950"/>
                    <a:pt x="37866" y="45625"/>
                    <a:pt x="38670" y="46236"/>
                  </a:cubicBezTo>
                  <a:cubicBezTo>
                    <a:pt x="39023" y="46493"/>
                    <a:pt x="39377" y="46750"/>
                    <a:pt x="39730" y="46975"/>
                  </a:cubicBezTo>
                  <a:cubicBezTo>
                    <a:pt x="40084" y="47233"/>
                    <a:pt x="40438" y="47458"/>
                    <a:pt x="40759" y="47683"/>
                  </a:cubicBezTo>
                  <a:cubicBezTo>
                    <a:pt x="41498" y="48133"/>
                    <a:pt x="42173" y="48551"/>
                    <a:pt x="42881" y="48968"/>
                  </a:cubicBezTo>
                  <a:cubicBezTo>
                    <a:pt x="43202" y="49161"/>
                    <a:pt x="43556" y="49354"/>
                    <a:pt x="43877" y="49547"/>
                  </a:cubicBezTo>
                  <a:cubicBezTo>
                    <a:pt x="43266" y="49322"/>
                    <a:pt x="42302" y="48936"/>
                    <a:pt x="42206" y="48936"/>
                  </a:cubicBezTo>
                  <a:cubicBezTo>
                    <a:pt x="41747" y="48815"/>
                    <a:pt x="41145" y="48745"/>
                    <a:pt x="40498" y="48745"/>
                  </a:cubicBezTo>
                  <a:cubicBezTo>
                    <a:pt x="38919" y="48745"/>
                    <a:pt x="37071" y="49160"/>
                    <a:pt x="36387" y="50254"/>
                  </a:cubicBezTo>
                  <a:cubicBezTo>
                    <a:pt x="35712" y="51347"/>
                    <a:pt x="36259" y="52729"/>
                    <a:pt x="37384" y="53276"/>
                  </a:cubicBezTo>
                  <a:cubicBezTo>
                    <a:pt x="37776" y="53477"/>
                    <a:pt x="38219" y="53562"/>
                    <a:pt x="38676" y="53562"/>
                  </a:cubicBezTo>
                  <a:cubicBezTo>
                    <a:pt x="39530" y="53562"/>
                    <a:pt x="40433" y="53267"/>
                    <a:pt x="41145" y="52890"/>
                  </a:cubicBezTo>
                  <a:cubicBezTo>
                    <a:pt x="42334" y="52311"/>
                    <a:pt x="44134" y="50093"/>
                    <a:pt x="44327" y="49804"/>
                  </a:cubicBezTo>
                  <a:cubicBezTo>
                    <a:pt x="45163" y="50286"/>
                    <a:pt x="45999" y="50736"/>
                    <a:pt x="46770" y="51154"/>
                  </a:cubicBezTo>
                  <a:cubicBezTo>
                    <a:pt x="48827" y="52247"/>
                    <a:pt x="50627" y="53147"/>
                    <a:pt x="52010" y="53790"/>
                  </a:cubicBezTo>
                  <a:cubicBezTo>
                    <a:pt x="56542" y="57712"/>
                    <a:pt x="62907" y="58130"/>
                    <a:pt x="62907" y="58130"/>
                  </a:cubicBezTo>
                  <a:cubicBezTo>
                    <a:pt x="62907" y="58130"/>
                    <a:pt x="63260" y="50511"/>
                    <a:pt x="58760" y="45465"/>
                  </a:cubicBezTo>
                  <a:cubicBezTo>
                    <a:pt x="57121" y="43632"/>
                    <a:pt x="55096" y="42411"/>
                    <a:pt x="53135" y="41607"/>
                  </a:cubicBezTo>
                  <a:cubicBezTo>
                    <a:pt x="53263" y="41447"/>
                    <a:pt x="53392" y="41318"/>
                    <a:pt x="53488" y="41189"/>
                  </a:cubicBezTo>
                  <a:cubicBezTo>
                    <a:pt x="54131" y="40161"/>
                    <a:pt x="54710" y="38682"/>
                    <a:pt x="54292" y="37493"/>
                  </a:cubicBezTo>
                  <a:cubicBezTo>
                    <a:pt x="53976" y="36593"/>
                    <a:pt x="53145" y="35969"/>
                    <a:pt x="52244" y="35969"/>
                  </a:cubicBezTo>
                  <a:cubicBezTo>
                    <a:pt x="51954" y="35969"/>
                    <a:pt x="51656" y="36034"/>
                    <a:pt x="51367" y="36175"/>
                  </a:cubicBezTo>
                  <a:cubicBezTo>
                    <a:pt x="50113" y="36753"/>
                    <a:pt x="49502" y="38746"/>
                    <a:pt x="49374" y="40386"/>
                  </a:cubicBezTo>
                  <a:cubicBezTo>
                    <a:pt x="48892" y="40257"/>
                    <a:pt x="48442" y="40193"/>
                    <a:pt x="48056" y="40129"/>
                  </a:cubicBezTo>
                  <a:cubicBezTo>
                    <a:pt x="47895" y="39743"/>
                    <a:pt x="47734" y="39389"/>
                    <a:pt x="47542" y="39004"/>
                  </a:cubicBezTo>
                  <a:cubicBezTo>
                    <a:pt x="47381" y="38618"/>
                    <a:pt x="47252" y="38232"/>
                    <a:pt x="47092" y="37814"/>
                  </a:cubicBezTo>
                  <a:cubicBezTo>
                    <a:pt x="46867" y="37236"/>
                    <a:pt x="46674" y="36625"/>
                    <a:pt x="46481" y="36014"/>
                  </a:cubicBezTo>
                  <a:cubicBezTo>
                    <a:pt x="47188" y="35693"/>
                    <a:pt x="49310" y="34728"/>
                    <a:pt x="50113" y="33860"/>
                  </a:cubicBezTo>
                  <a:cubicBezTo>
                    <a:pt x="50917" y="32960"/>
                    <a:pt x="51688" y="31578"/>
                    <a:pt x="51463" y="30325"/>
                  </a:cubicBezTo>
                  <a:cubicBezTo>
                    <a:pt x="51245" y="29262"/>
                    <a:pt x="50358" y="28477"/>
                    <a:pt x="49330" y="28477"/>
                  </a:cubicBezTo>
                  <a:cubicBezTo>
                    <a:pt x="49144" y="28477"/>
                    <a:pt x="48955" y="28503"/>
                    <a:pt x="48763" y="28557"/>
                  </a:cubicBezTo>
                  <a:cubicBezTo>
                    <a:pt x="47027" y="29071"/>
                    <a:pt x="45999" y="32189"/>
                    <a:pt x="45967" y="33828"/>
                  </a:cubicBezTo>
                  <a:cubicBezTo>
                    <a:pt x="45967" y="33860"/>
                    <a:pt x="45999" y="34214"/>
                    <a:pt x="46031" y="34632"/>
                  </a:cubicBezTo>
                  <a:cubicBezTo>
                    <a:pt x="45870" y="34021"/>
                    <a:pt x="45677" y="33410"/>
                    <a:pt x="45516" y="32800"/>
                  </a:cubicBezTo>
                  <a:cubicBezTo>
                    <a:pt x="45066" y="31064"/>
                    <a:pt x="44681" y="29296"/>
                    <a:pt x="44263" y="27496"/>
                  </a:cubicBezTo>
                  <a:cubicBezTo>
                    <a:pt x="44166" y="27110"/>
                    <a:pt x="44102" y="26757"/>
                    <a:pt x="44006" y="26371"/>
                  </a:cubicBezTo>
                  <a:cubicBezTo>
                    <a:pt x="44616" y="26114"/>
                    <a:pt x="46899" y="25053"/>
                    <a:pt x="47734" y="24153"/>
                  </a:cubicBezTo>
                  <a:cubicBezTo>
                    <a:pt x="48538" y="23253"/>
                    <a:pt x="49342" y="21871"/>
                    <a:pt x="49085" y="20617"/>
                  </a:cubicBezTo>
                  <a:cubicBezTo>
                    <a:pt x="48896" y="19568"/>
                    <a:pt x="48032" y="18789"/>
                    <a:pt x="47021" y="18789"/>
                  </a:cubicBezTo>
                  <a:cubicBezTo>
                    <a:pt x="46824" y="18789"/>
                    <a:pt x="46621" y="18818"/>
                    <a:pt x="46417" y="18881"/>
                  </a:cubicBezTo>
                  <a:cubicBezTo>
                    <a:pt x="44681" y="19395"/>
                    <a:pt x="43652" y="22481"/>
                    <a:pt x="43620" y="24121"/>
                  </a:cubicBezTo>
                  <a:cubicBezTo>
                    <a:pt x="43620" y="24185"/>
                    <a:pt x="43652" y="24603"/>
                    <a:pt x="43684" y="25053"/>
                  </a:cubicBezTo>
                  <a:cubicBezTo>
                    <a:pt x="43459" y="24089"/>
                    <a:pt x="43202" y="23124"/>
                    <a:pt x="42945" y="22160"/>
                  </a:cubicBezTo>
                  <a:cubicBezTo>
                    <a:pt x="42463" y="20521"/>
                    <a:pt x="41884" y="18913"/>
                    <a:pt x="41209" y="17370"/>
                  </a:cubicBezTo>
                  <a:cubicBezTo>
                    <a:pt x="41434" y="17306"/>
                    <a:pt x="44166" y="16117"/>
                    <a:pt x="45066" y="15088"/>
                  </a:cubicBezTo>
                  <a:cubicBezTo>
                    <a:pt x="45870" y="14188"/>
                    <a:pt x="46674" y="12838"/>
                    <a:pt x="46417" y="11584"/>
                  </a:cubicBezTo>
                  <a:cubicBezTo>
                    <a:pt x="46226" y="10522"/>
                    <a:pt x="45343" y="9737"/>
                    <a:pt x="44315" y="9737"/>
                  </a:cubicBezTo>
                  <a:cubicBezTo>
                    <a:pt x="44130" y="9737"/>
                    <a:pt x="43940" y="9762"/>
                    <a:pt x="43749" y="9816"/>
                  </a:cubicBezTo>
                  <a:cubicBezTo>
                    <a:pt x="42013" y="10331"/>
                    <a:pt x="40984" y="13449"/>
                    <a:pt x="40952" y="15088"/>
                  </a:cubicBezTo>
                  <a:cubicBezTo>
                    <a:pt x="40952" y="15185"/>
                    <a:pt x="41081" y="16663"/>
                    <a:pt x="41145" y="17210"/>
                  </a:cubicBezTo>
                  <a:lnTo>
                    <a:pt x="41113" y="17145"/>
                  </a:lnTo>
                  <a:cubicBezTo>
                    <a:pt x="40406" y="15570"/>
                    <a:pt x="39538" y="14156"/>
                    <a:pt x="38638" y="12838"/>
                  </a:cubicBezTo>
                  <a:cubicBezTo>
                    <a:pt x="37738" y="11520"/>
                    <a:pt x="36773" y="10363"/>
                    <a:pt x="35873" y="9334"/>
                  </a:cubicBezTo>
                  <a:cubicBezTo>
                    <a:pt x="34973" y="8273"/>
                    <a:pt x="34073" y="7373"/>
                    <a:pt x="33269" y="6602"/>
                  </a:cubicBezTo>
                  <a:cubicBezTo>
                    <a:pt x="32852" y="6184"/>
                    <a:pt x="32434" y="5798"/>
                    <a:pt x="32048" y="5445"/>
                  </a:cubicBezTo>
                  <a:lnTo>
                    <a:pt x="32112" y="5445"/>
                  </a:lnTo>
                  <a:cubicBezTo>
                    <a:pt x="32144" y="5445"/>
                    <a:pt x="31244" y="3420"/>
                    <a:pt x="31180" y="3291"/>
                  </a:cubicBezTo>
                  <a:cubicBezTo>
                    <a:pt x="30438" y="2015"/>
                    <a:pt x="28328" y="1"/>
                    <a:pt x="26617"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7" name="Google Shape;237;p10"/>
            <p:cNvSpPr/>
            <p:nvPr/>
          </p:nvSpPr>
          <p:spPr>
            <a:xfrm>
              <a:off x="2969400" y="4123575"/>
              <a:ext cx="426750" cy="440400"/>
            </a:xfrm>
            <a:custGeom>
              <a:avLst/>
              <a:gdLst/>
              <a:ahLst/>
              <a:cxnLst/>
              <a:rect l="l" t="t" r="r" b="b"/>
              <a:pathLst>
                <a:path w="17070" h="17616" extrusionOk="0">
                  <a:moveTo>
                    <a:pt x="17005" y="1"/>
                  </a:moveTo>
                  <a:lnTo>
                    <a:pt x="17005" y="1"/>
                  </a:lnTo>
                  <a:cubicBezTo>
                    <a:pt x="17004" y="1"/>
                    <a:pt x="9354" y="226"/>
                    <a:pt x="4694" y="5112"/>
                  </a:cubicBezTo>
                  <a:cubicBezTo>
                    <a:pt x="0" y="9965"/>
                    <a:pt x="65" y="17616"/>
                    <a:pt x="65" y="17616"/>
                  </a:cubicBezTo>
                  <a:cubicBezTo>
                    <a:pt x="65" y="17616"/>
                    <a:pt x="7715" y="17359"/>
                    <a:pt x="12376" y="12505"/>
                  </a:cubicBezTo>
                  <a:cubicBezTo>
                    <a:pt x="17069" y="7651"/>
                    <a:pt x="17005" y="1"/>
                    <a:pt x="17005"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8" name="Google Shape;238;p10"/>
            <p:cNvSpPr/>
            <p:nvPr/>
          </p:nvSpPr>
          <p:spPr>
            <a:xfrm>
              <a:off x="1515675" y="3626950"/>
              <a:ext cx="126175" cy="202525"/>
            </a:xfrm>
            <a:custGeom>
              <a:avLst/>
              <a:gdLst/>
              <a:ahLst/>
              <a:cxnLst/>
              <a:rect l="l" t="t" r="r" b="b"/>
              <a:pathLst>
                <a:path w="5047" h="8101" extrusionOk="0">
                  <a:moveTo>
                    <a:pt x="2090" y="0"/>
                  </a:moveTo>
                  <a:cubicBezTo>
                    <a:pt x="1318" y="0"/>
                    <a:pt x="547" y="386"/>
                    <a:pt x="193" y="1190"/>
                  </a:cubicBezTo>
                  <a:cubicBezTo>
                    <a:pt x="65" y="1479"/>
                    <a:pt x="0" y="1800"/>
                    <a:pt x="0" y="2154"/>
                  </a:cubicBezTo>
                  <a:cubicBezTo>
                    <a:pt x="0" y="3761"/>
                    <a:pt x="1318" y="5851"/>
                    <a:pt x="2315" y="6751"/>
                  </a:cubicBezTo>
                  <a:cubicBezTo>
                    <a:pt x="2411" y="6847"/>
                    <a:pt x="4147" y="8101"/>
                    <a:pt x="4211" y="8101"/>
                  </a:cubicBezTo>
                  <a:cubicBezTo>
                    <a:pt x="4211" y="8101"/>
                    <a:pt x="5047" y="5529"/>
                    <a:pt x="5047" y="4018"/>
                  </a:cubicBezTo>
                  <a:cubicBezTo>
                    <a:pt x="5047" y="3890"/>
                    <a:pt x="5047" y="3761"/>
                    <a:pt x="5047" y="3665"/>
                  </a:cubicBezTo>
                  <a:cubicBezTo>
                    <a:pt x="4886" y="2475"/>
                    <a:pt x="4372" y="965"/>
                    <a:pt x="3279" y="322"/>
                  </a:cubicBezTo>
                  <a:cubicBezTo>
                    <a:pt x="2893" y="97"/>
                    <a:pt x="2508" y="0"/>
                    <a:pt x="2090"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39" name="Google Shape;239;p10"/>
            <p:cNvSpPr/>
            <p:nvPr/>
          </p:nvSpPr>
          <p:spPr>
            <a:xfrm>
              <a:off x="2659200" y="4023125"/>
              <a:ext cx="458100" cy="488625"/>
            </a:xfrm>
            <a:custGeom>
              <a:avLst/>
              <a:gdLst/>
              <a:ahLst/>
              <a:cxnLst/>
              <a:rect l="l" t="t" r="r" b="b"/>
              <a:pathLst>
                <a:path w="18324" h="19545" extrusionOk="0">
                  <a:moveTo>
                    <a:pt x="1" y="1"/>
                  </a:moveTo>
                  <a:cubicBezTo>
                    <a:pt x="772" y="10930"/>
                    <a:pt x="9258" y="19544"/>
                    <a:pt x="9258" y="19544"/>
                  </a:cubicBezTo>
                  <a:cubicBezTo>
                    <a:pt x="9258" y="19544"/>
                    <a:pt x="17616" y="10898"/>
                    <a:pt x="18323"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0" name="Google Shape;240;p10"/>
            <p:cNvSpPr/>
            <p:nvPr/>
          </p:nvSpPr>
          <p:spPr>
            <a:xfrm>
              <a:off x="1239225" y="3702475"/>
              <a:ext cx="1564650" cy="871150"/>
            </a:xfrm>
            <a:custGeom>
              <a:avLst/>
              <a:gdLst/>
              <a:ahLst/>
              <a:cxnLst/>
              <a:rect l="l" t="t" r="r" b="b"/>
              <a:pathLst>
                <a:path w="62586" h="34846" extrusionOk="0">
                  <a:moveTo>
                    <a:pt x="46739" y="21506"/>
                  </a:moveTo>
                  <a:cubicBezTo>
                    <a:pt x="47189" y="23595"/>
                    <a:pt x="48024" y="26070"/>
                    <a:pt x="49567" y="28224"/>
                  </a:cubicBezTo>
                  <a:cubicBezTo>
                    <a:pt x="48732" y="27838"/>
                    <a:pt x="47864" y="27388"/>
                    <a:pt x="46899" y="26906"/>
                  </a:cubicBezTo>
                  <a:cubicBezTo>
                    <a:pt x="46192" y="26552"/>
                    <a:pt x="45453" y="26167"/>
                    <a:pt x="44713" y="25749"/>
                  </a:cubicBezTo>
                  <a:cubicBezTo>
                    <a:pt x="44842" y="25459"/>
                    <a:pt x="45935" y="23016"/>
                    <a:pt x="45999" y="21634"/>
                  </a:cubicBezTo>
                  <a:cubicBezTo>
                    <a:pt x="46256" y="21602"/>
                    <a:pt x="46514" y="21538"/>
                    <a:pt x="46739" y="21506"/>
                  </a:cubicBezTo>
                  <a:close/>
                  <a:moveTo>
                    <a:pt x="22148" y="1"/>
                  </a:moveTo>
                  <a:cubicBezTo>
                    <a:pt x="21570" y="1"/>
                    <a:pt x="21023" y="226"/>
                    <a:pt x="20605" y="708"/>
                  </a:cubicBezTo>
                  <a:cubicBezTo>
                    <a:pt x="20187" y="1190"/>
                    <a:pt x="20027" y="1897"/>
                    <a:pt x="20027" y="2669"/>
                  </a:cubicBezTo>
                  <a:cubicBezTo>
                    <a:pt x="20027" y="4083"/>
                    <a:pt x="20605" y="5755"/>
                    <a:pt x="21152" y="6655"/>
                  </a:cubicBezTo>
                  <a:cubicBezTo>
                    <a:pt x="21216" y="6751"/>
                    <a:pt x="22148" y="7908"/>
                    <a:pt x="22502" y="8294"/>
                  </a:cubicBezTo>
                  <a:lnTo>
                    <a:pt x="22437" y="8262"/>
                  </a:lnTo>
                  <a:cubicBezTo>
                    <a:pt x="20991" y="7362"/>
                    <a:pt x="19448" y="6655"/>
                    <a:pt x="18001" y="6044"/>
                  </a:cubicBezTo>
                  <a:cubicBezTo>
                    <a:pt x="16523" y="5466"/>
                    <a:pt x="15076" y="5015"/>
                    <a:pt x="13758" y="4662"/>
                  </a:cubicBezTo>
                  <a:cubicBezTo>
                    <a:pt x="12441" y="4276"/>
                    <a:pt x="11187" y="4019"/>
                    <a:pt x="10094" y="3794"/>
                  </a:cubicBezTo>
                  <a:cubicBezTo>
                    <a:pt x="9483" y="3698"/>
                    <a:pt x="8937" y="3601"/>
                    <a:pt x="8422" y="3505"/>
                  </a:cubicBezTo>
                  <a:lnTo>
                    <a:pt x="8455" y="3505"/>
                  </a:lnTo>
                  <a:cubicBezTo>
                    <a:pt x="8455" y="3440"/>
                    <a:pt x="6655" y="2283"/>
                    <a:pt x="6526" y="2219"/>
                  </a:cubicBezTo>
                  <a:cubicBezTo>
                    <a:pt x="5690" y="1801"/>
                    <a:pt x="4340" y="1447"/>
                    <a:pt x="3054" y="1447"/>
                  </a:cubicBezTo>
                  <a:cubicBezTo>
                    <a:pt x="2058" y="1447"/>
                    <a:pt x="1126" y="1672"/>
                    <a:pt x="547" y="2251"/>
                  </a:cubicBezTo>
                  <a:cubicBezTo>
                    <a:pt x="161" y="2637"/>
                    <a:pt x="1" y="3151"/>
                    <a:pt x="1" y="3665"/>
                  </a:cubicBezTo>
                  <a:cubicBezTo>
                    <a:pt x="1" y="4308"/>
                    <a:pt x="290" y="4983"/>
                    <a:pt x="869" y="5433"/>
                  </a:cubicBezTo>
                  <a:cubicBezTo>
                    <a:pt x="1447" y="5916"/>
                    <a:pt x="2251" y="6076"/>
                    <a:pt x="3054" y="6076"/>
                  </a:cubicBezTo>
                  <a:cubicBezTo>
                    <a:pt x="3601" y="6076"/>
                    <a:pt x="4147" y="5980"/>
                    <a:pt x="4629" y="5883"/>
                  </a:cubicBezTo>
                  <a:cubicBezTo>
                    <a:pt x="5819" y="5562"/>
                    <a:pt x="7844" y="3987"/>
                    <a:pt x="8358" y="3569"/>
                  </a:cubicBezTo>
                  <a:cubicBezTo>
                    <a:pt x="8872" y="3665"/>
                    <a:pt x="9451" y="3794"/>
                    <a:pt x="10062" y="3923"/>
                  </a:cubicBezTo>
                  <a:cubicBezTo>
                    <a:pt x="11155" y="4148"/>
                    <a:pt x="12376" y="4437"/>
                    <a:pt x="13694" y="4855"/>
                  </a:cubicBezTo>
                  <a:cubicBezTo>
                    <a:pt x="14048" y="4951"/>
                    <a:pt x="14433" y="5080"/>
                    <a:pt x="14787" y="5208"/>
                  </a:cubicBezTo>
                  <a:cubicBezTo>
                    <a:pt x="14144" y="5112"/>
                    <a:pt x="13244" y="5048"/>
                    <a:pt x="13148" y="5048"/>
                  </a:cubicBezTo>
                  <a:cubicBezTo>
                    <a:pt x="11540" y="5080"/>
                    <a:pt x="8422" y="6076"/>
                    <a:pt x="7876" y="7812"/>
                  </a:cubicBezTo>
                  <a:cubicBezTo>
                    <a:pt x="7812" y="8005"/>
                    <a:pt x="7780" y="8230"/>
                    <a:pt x="7780" y="8423"/>
                  </a:cubicBezTo>
                  <a:cubicBezTo>
                    <a:pt x="7780" y="9419"/>
                    <a:pt x="8583" y="10319"/>
                    <a:pt x="9612" y="10512"/>
                  </a:cubicBezTo>
                  <a:cubicBezTo>
                    <a:pt x="9773" y="10544"/>
                    <a:pt x="9933" y="10544"/>
                    <a:pt x="10094" y="10544"/>
                  </a:cubicBezTo>
                  <a:cubicBezTo>
                    <a:pt x="11219" y="10544"/>
                    <a:pt x="12376" y="9869"/>
                    <a:pt x="13148" y="9162"/>
                  </a:cubicBezTo>
                  <a:cubicBezTo>
                    <a:pt x="14080" y="8326"/>
                    <a:pt x="15173" y="5916"/>
                    <a:pt x="15430" y="5401"/>
                  </a:cubicBezTo>
                  <a:cubicBezTo>
                    <a:pt x="16234" y="5658"/>
                    <a:pt x="17037" y="5980"/>
                    <a:pt x="17873" y="6333"/>
                  </a:cubicBezTo>
                  <a:cubicBezTo>
                    <a:pt x="19319" y="6944"/>
                    <a:pt x="20798" y="7683"/>
                    <a:pt x="22245" y="8616"/>
                  </a:cubicBezTo>
                  <a:cubicBezTo>
                    <a:pt x="22309" y="8680"/>
                    <a:pt x="22373" y="8744"/>
                    <a:pt x="22470" y="8776"/>
                  </a:cubicBezTo>
                  <a:cubicBezTo>
                    <a:pt x="22148" y="8680"/>
                    <a:pt x="20380" y="8326"/>
                    <a:pt x="20252" y="8294"/>
                  </a:cubicBezTo>
                  <a:lnTo>
                    <a:pt x="19769" y="8294"/>
                  </a:lnTo>
                  <a:cubicBezTo>
                    <a:pt x="18066" y="8294"/>
                    <a:pt x="15366" y="8969"/>
                    <a:pt x="14723" y="10480"/>
                  </a:cubicBezTo>
                  <a:cubicBezTo>
                    <a:pt x="14594" y="10769"/>
                    <a:pt x="14530" y="11027"/>
                    <a:pt x="14530" y="11284"/>
                  </a:cubicBezTo>
                  <a:cubicBezTo>
                    <a:pt x="14530" y="12216"/>
                    <a:pt x="15205" y="13052"/>
                    <a:pt x="16137" y="13341"/>
                  </a:cubicBezTo>
                  <a:cubicBezTo>
                    <a:pt x="16394" y="13437"/>
                    <a:pt x="16651" y="13469"/>
                    <a:pt x="16941" y="13469"/>
                  </a:cubicBezTo>
                  <a:cubicBezTo>
                    <a:pt x="17937" y="13469"/>
                    <a:pt x="19030" y="12955"/>
                    <a:pt x="19802" y="12409"/>
                  </a:cubicBezTo>
                  <a:cubicBezTo>
                    <a:pt x="20927" y="11605"/>
                    <a:pt x="22470" y="8937"/>
                    <a:pt x="22534" y="8809"/>
                  </a:cubicBezTo>
                  <a:cubicBezTo>
                    <a:pt x="23852" y="9709"/>
                    <a:pt x="25138" y="10737"/>
                    <a:pt x="26391" y="11862"/>
                  </a:cubicBezTo>
                  <a:cubicBezTo>
                    <a:pt x="27291" y="12666"/>
                    <a:pt x="28191" y="13502"/>
                    <a:pt x="29059" y="14370"/>
                  </a:cubicBezTo>
                  <a:cubicBezTo>
                    <a:pt x="28641" y="14273"/>
                    <a:pt x="27002" y="13920"/>
                    <a:pt x="26873" y="13920"/>
                  </a:cubicBezTo>
                  <a:cubicBezTo>
                    <a:pt x="26713" y="13887"/>
                    <a:pt x="26552" y="13887"/>
                    <a:pt x="26391" y="13887"/>
                  </a:cubicBezTo>
                  <a:cubicBezTo>
                    <a:pt x="24688" y="13887"/>
                    <a:pt x="21987" y="14562"/>
                    <a:pt x="21345" y="16105"/>
                  </a:cubicBezTo>
                  <a:cubicBezTo>
                    <a:pt x="21216" y="16363"/>
                    <a:pt x="21184" y="16620"/>
                    <a:pt x="21184" y="16877"/>
                  </a:cubicBezTo>
                  <a:cubicBezTo>
                    <a:pt x="21184" y="17809"/>
                    <a:pt x="21827" y="18677"/>
                    <a:pt x="22759" y="18966"/>
                  </a:cubicBezTo>
                  <a:cubicBezTo>
                    <a:pt x="23016" y="19030"/>
                    <a:pt x="23305" y="19063"/>
                    <a:pt x="23562" y="19063"/>
                  </a:cubicBezTo>
                  <a:cubicBezTo>
                    <a:pt x="24591" y="19063"/>
                    <a:pt x="25652" y="18580"/>
                    <a:pt x="26423" y="18002"/>
                  </a:cubicBezTo>
                  <a:cubicBezTo>
                    <a:pt x="27548" y="17230"/>
                    <a:pt x="29027" y="14659"/>
                    <a:pt x="29123" y="14434"/>
                  </a:cubicBezTo>
                  <a:cubicBezTo>
                    <a:pt x="29541" y="14852"/>
                    <a:pt x="29927" y="15237"/>
                    <a:pt x="30345" y="15623"/>
                  </a:cubicBezTo>
                  <a:cubicBezTo>
                    <a:pt x="31631" y="16909"/>
                    <a:pt x="32916" y="18227"/>
                    <a:pt x="34267" y="19481"/>
                  </a:cubicBezTo>
                  <a:cubicBezTo>
                    <a:pt x="34717" y="19898"/>
                    <a:pt x="35167" y="20316"/>
                    <a:pt x="35649" y="20734"/>
                  </a:cubicBezTo>
                  <a:cubicBezTo>
                    <a:pt x="35006" y="20573"/>
                    <a:pt x="33881" y="20348"/>
                    <a:pt x="33752" y="20316"/>
                  </a:cubicBezTo>
                  <a:lnTo>
                    <a:pt x="33302" y="20316"/>
                  </a:lnTo>
                  <a:cubicBezTo>
                    <a:pt x="31599" y="20316"/>
                    <a:pt x="28866" y="20991"/>
                    <a:pt x="28223" y="22502"/>
                  </a:cubicBezTo>
                  <a:cubicBezTo>
                    <a:pt x="28127" y="22759"/>
                    <a:pt x="28063" y="23049"/>
                    <a:pt x="28063" y="23306"/>
                  </a:cubicBezTo>
                  <a:cubicBezTo>
                    <a:pt x="28063" y="24238"/>
                    <a:pt x="28706" y="25074"/>
                    <a:pt x="29670" y="25363"/>
                  </a:cubicBezTo>
                  <a:cubicBezTo>
                    <a:pt x="29927" y="25459"/>
                    <a:pt x="30184" y="25492"/>
                    <a:pt x="30441" y="25492"/>
                  </a:cubicBezTo>
                  <a:cubicBezTo>
                    <a:pt x="31470" y="25492"/>
                    <a:pt x="32531" y="24977"/>
                    <a:pt x="33302" y="24431"/>
                  </a:cubicBezTo>
                  <a:cubicBezTo>
                    <a:pt x="34299" y="23724"/>
                    <a:pt x="35584" y="21602"/>
                    <a:pt x="35938" y="20991"/>
                  </a:cubicBezTo>
                  <a:cubicBezTo>
                    <a:pt x="36742" y="21666"/>
                    <a:pt x="37513" y="22341"/>
                    <a:pt x="38317" y="22952"/>
                  </a:cubicBezTo>
                  <a:cubicBezTo>
                    <a:pt x="38670" y="23209"/>
                    <a:pt x="39024" y="23466"/>
                    <a:pt x="39377" y="23691"/>
                  </a:cubicBezTo>
                  <a:cubicBezTo>
                    <a:pt x="39731" y="23949"/>
                    <a:pt x="40085" y="24174"/>
                    <a:pt x="40406" y="24399"/>
                  </a:cubicBezTo>
                  <a:cubicBezTo>
                    <a:pt x="41145" y="24849"/>
                    <a:pt x="41820" y="25267"/>
                    <a:pt x="42528" y="25684"/>
                  </a:cubicBezTo>
                  <a:cubicBezTo>
                    <a:pt x="42849" y="25877"/>
                    <a:pt x="43203" y="26070"/>
                    <a:pt x="43524" y="26263"/>
                  </a:cubicBezTo>
                  <a:cubicBezTo>
                    <a:pt x="42913" y="26038"/>
                    <a:pt x="41949" y="25652"/>
                    <a:pt x="41853" y="25652"/>
                  </a:cubicBezTo>
                  <a:cubicBezTo>
                    <a:pt x="41403" y="25524"/>
                    <a:pt x="40792" y="25459"/>
                    <a:pt x="40149" y="25459"/>
                  </a:cubicBezTo>
                  <a:cubicBezTo>
                    <a:pt x="38574" y="25459"/>
                    <a:pt x="36710" y="25845"/>
                    <a:pt x="36034" y="26970"/>
                  </a:cubicBezTo>
                  <a:cubicBezTo>
                    <a:pt x="35842" y="27292"/>
                    <a:pt x="35745" y="27645"/>
                    <a:pt x="35745" y="28031"/>
                  </a:cubicBezTo>
                  <a:cubicBezTo>
                    <a:pt x="35745" y="28835"/>
                    <a:pt x="36227" y="29606"/>
                    <a:pt x="37031" y="29992"/>
                  </a:cubicBezTo>
                  <a:cubicBezTo>
                    <a:pt x="37417" y="30185"/>
                    <a:pt x="37867" y="30281"/>
                    <a:pt x="38317" y="30281"/>
                  </a:cubicBezTo>
                  <a:cubicBezTo>
                    <a:pt x="39152" y="30281"/>
                    <a:pt x="40085" y="29992"/>
                    <a:pt x="40792" y="29606"/>
                  </a:cubicBezTo>
                  <a:cubicBezTo>
                    <a:pt x="41981" y="29027"/>
                    <a:pt x="43781" y="26809"/>
                    <a:pt x="43974" y="26520"/>
                  </a:cubicBezTo>
                  <a:cubicBezTo>
                    <a:pt x="44810" y="27002"/>
                    <a:pt x="45646" y="27452"/>
                    <a:pt x="46417" y="27870"/>
                  </a:cubicBezTo>
                  <a:cubicBezTo>
                    <a:pt x="48474" y="28963"/>
                    <a:pt x="50274" y="29863"/>
                    <a:pt x="51657" y="30506"/>
                  </a:cubicBezTo>
                  <a:cubicBezTo>
                    <a:pt x="56189" y="34428"/>
                    <a:pt x="62554" y="34846"/>
                    <a:pt x="62554" y="34846"/>
                  </a:cubicBezTo>
                  <a:cubicBezTo>
                    <a:pt x="62554" y="34846"/>
                    <a:pt x="62586" y="34717"/>
                    <a:pt x="62586" y="34492"/>
                  </a:cubicBezTo>
                  <a:cubicBezTo>
                    <a:pt x="62586" y="32917"/>
                    <a:pt x="62329" y="26552"/>
                    <a:pt x="58407" y="22181"/>
                  </a:cubicBezTo>
                  <a:cubicBezTo>
                    <a:pt x="56768" y="20348"/>
                    <a:pt x="54743" y="19127"/>
                    <a:pt x="52782" y="18323"/>
                  </a:cubicBezTo>
                  <a:cubicBezTo>
                    <a:pt x="52910" y="18163"/>
                    <a:pt x="53039" y="18034"/>
                    <a:pt x="53135" y="17905"/>
                  </a:cubicBezTo>
                  <a:cubicBezTo>
                    <a:pt x="53617" y="17134"/>
                    <a:pt x="54067" y="16073"/>
                    <a:pt x="54067" y="15109"/>
                  </a:cubicBezTo>
                  <a:cubicBezTo>
                    <a:pt x="54067" y="14787"/>
                    <a:pt x="54035" y="14498"/>
                    <a:pt x="53939" y="14209"/>
                  </a:cubicBezTo>
                  <a:cubicBezTo>
                    <a:pt x="53714" y="13566"/>
                    <a:pt x="53232" y="13084"/>
                    <a:pt x="52653" y="12827"/>
                  </a:cubicBezTo>
                  <a:lnTo>
                    <a:pt x="51110" y="12827"/>
                  </a:lnTo>
                  <a:cubicBezTo>
                    <a:pt x="51078" y="12859"/>
                    <a:pt x="51046" y="12859"/>
                    <a:pt x="51014" y="12891"/>
                  </a:cubicBezTo>
                  <a:cubicBezTo>
                    <a:pt x="49760" y="13469"/>
                    <a:pt x="49149" y="15462"/>
                    <a:pt x="49021" y="17102"/>
                  </a:cubicBezTo>
                  <a:cubicBezTo>
                    <a:pt x="48539" y="16973"/>
                    <a:pt x="48089" y="16909"/>
                    <a:pt x="47703" y="16845"/>
                  </a:cubicBezTo>
                  <a:cubicBezTo>
                    <a:pt x="47542" y="16459"/>
                    <a:pt x="47381" y="16105"/>
                    <a:pt x="47189" y="15720"/>
                  </a:cubicBezTo>
                  <a:cubicBezTo>
                    <a:pt x="47028" y="15334"/>
                    <a:pt x="46899" y="14948"/>
                    <a:pt x="46739" y="14530"/>
                  </a:cubicBezTo>
                  <a:cubicBezTo>
                    <a:pt x="46514" y="13984"/>
                    <a:pt x="46353" y="13405"/>
                    <a:pt x="46160" y="12827"/>
                  </a:cubicBezTo>
                  <a:lnTo>
                    <a:pt x="45260" y="12827"/>
                  </a:lnTo>
                  <a:cubicBezTo>
                    <a:pt x="45485" y="13534"/>
                    <a:pt x="45678" y="14209"/>
                    <a:pt x="45935" y="14852"/>
                  </a:cubicBezTo>
                  <a:cubicBezTo>
                    <a:pt x="46064" y="15270"/>
                    <a:pt x="46192" y="15687"/>
                    <a:pt x="46385" y="16073"/>
                  </a:cubicBezTo>
                  <a:cubicBezTo>
                    <a:pt x="46449" y="16266"/>
                    <a:pt x="46546" y="16491"/>
                    <a:pt x="46642" y="16684"/>
                  </a:cubicBezTo>
                  <a:cubicBezTo>
                    <a:pt x="46417" y="16652"/>
                    <a:pt x="46289" y="16652"/>
                    <a:pt x="46289" y="16652"/>
                  </a:cubicBezTo>
                  <a:cubicBezTo>
                    <a:pt x="46289" y="16652"/>
                    <a:pt x="46289" y="16780"/>
                    <a:pt x="46289" y="17005"/>
                  </a:cubicBezTo>
                  <a:cubicBezTo>
                    <a:pt x="46289" y="17263"/>
                    <a:pt x="46289" y="17648"/>
                    <a:pt x="46321" y="18130"/>
                  </a:cubicBezTo>
                  <a:cubicBezTo>
                    <a:pt x="45292" y="17391"/>
                    <a:pt x="43910" y="16748"/>
                    <a:pt x="42753" y="16748"/>
                  </a:cubicBezTo>
                  <a:cubicBezTo>
                    <a:pt x="42399" y="16748"/>
                    <a:pt x="42078" y="16813"/>
                    <a:pt x="41788" y="16941"/>
                  </a:cubicBezTo>
                  <a:cubicBezTo>
                    <a:pt x="41017" y="17295"/>
                    <a:pt x="40599" y="18066"/>
                    <a:pt x="40599" y="18838"/>
                  </a:cubicBezTo>
                  <a:cubicBezTo>
                    <a:pt x="40599" y="19256"/>
                    <a:pt x="40728" y="19641"/>
                    <a:pt x="40920" y="20027"/>
                  </a:cubicBezTo>
                  <a:cubicBezTo>
                    <a:pt x="41017" y="20156"/>
                    <a:pt x="41113" y="20284"/>
                    <a:pt x="41210" y="20413"/>
                  </a:cubicBezTo>
                  <a:cubicBezTo>
                    <a:pt x="41403" y="21859"/>
                    <a:pt x="42238" y="23434"/>
                    <a:pt x="42946" y="24238"/>
                  </a:cubicBezTo>
                  <a:cubicBezTo>
                    <a:pt x="43010" y="24334"/>
                    <a:pt x="43910" y="25170"/>
                    <a:pt x="44392" y="25588"/>
                  </a:cubicBezTo>
                  <a:cubicBezTo>
                    <a:pt x="43942" y="25331"/>
                    <a:pt x="43492" y="25106"/>
                    <a:pt x="43010" y="24817"/>
                  </a:cubicBezTo>
                  <a:cubicBezTo>
                    <a:pt x="42335" y="24463"/>
                    <a:pt x="41628" y="24013"/>
                    <a:pt x="40920" y="23627"/>
                  </a:cubicBezTo>
                  <a:cubicBezTo>
                    <a:pt x="40567" y="23402"/>
                    <a:pt x="40213" y="23177"/>
                    <a:pt x="39860" y="22952"/>
                  </a:cubicBezTo>
                  <a:cubicBezTo>
                    <a:pt x="39506" y="22727"/>
                    <a:pt x="39185" y="22470"/>
                    <a:pt x="38831" y="22245"/>
                  </a:cubicBezTo>
                  <a:cubicBezTo>
                    <a:pt x="38317" y="21859"/>
                    <a:pt x="37835" y="21473"/>
                    <a:pt x="37320" y="21056"/>
                  </a:cubicBezTo>
                  <a:cubicBezTo>
                    <a:pt x="37738" y="20413"/>
                    <a:pt x="38960" y="18420"/>
                    <a:pt x="39152" y="17263"/>
                  </a:cubicBezTo>
                  <a:cubicBezTo>
                    <a:pt x="39185" y="16941"/>
                    <a:pt x="39217" y="16588"/>
                    <a:pt x="39217" y="16234"/>
                  </a:cubicBezTo>
                  <a:cubicBezTo>
                    <a:pt x="39217" y="15270"/>
                    <a:pt x="38992" y="14241"/>
                    <a:pt x="38349" y="13566"/>
                  </a:cubicBezTo>
                  <a:cubicBezTo>
                    <a:pt x="37899" y="13084"/>
                    <a:pt x="37288" y="12859"/>
                    <a:pt x="36677" y="12859"/>
                  </a:cubicBezTo>
                  <a:cubicBezTo>
                    <a:pt x="36131" y="12859"/>
                    <a:pt x="35552" y="13084"/>
                    <a:pt x="35134" y="13566"/>
                  </a:cubicBezTo>
                  <a:cubicBezTo>
                    <a:pt x="34717" y="14048"/>
                    <a:pt x="34556" y="14755"/>
                    <a:pt x="34556" y="15527"/>
                  </a:cubicBezTo>
                  <a:cubicBezTo>
                    <a:pt x="34556" y="16941"/>
                    <a:pt x="35134" y="18613"/>
                    <a:pt x="35681" y="19513"/>
                  </a:cubicBezTo>
                  <a:cubicBezTo>
                    <a:pt x="35713" y="19545"/>
                    <a:pt x="35938" y="19834"/>
                    <a:pt x="36195" y="20123"/>
                  </a:cubicBezTo>
                  <a:cubicBezTo>
                    <a:pt x="35713" y="19738"/>
                    <a:pt x="35231" y="19320"/>
                    <a:pt x="34781" y="18902"/>
                  </a:cubicBezTo>
                  <a:cubicBezTo>
                    <a:pt x="33431" y="17713"/>
                    <a:pt x="32113" y="16427"/>
                    <a:pt x="30795" y="15173"/>
                  </a:cubicBezTo>
                  <a:cubicBezTo>
                    <a:pt x="30506" y="14916"/>
                    <a:pt x="30216" y="14659"/>
                    <a:pt x="29959" y="14370"/>
                  </a:cubicBezTo>
                  <a:cubicBezTo>
                    <a:pt x="30313" y="13823"/>
                    <a:pt x="31631" y="11669"/>
                    <a:pt x="31824" y="10448"/>
                  </a:cubicBezTo>
                  <a:cubicBezTo>
                    <a:pt x="31888" y="10159"/>
                    <a:pt x="31888" y="9805"/>
                    <a:pt x="31888" y="9451"/>
                  </a:cubicBezTo>
                  <a:cubicBezTo>
                    <a:pt x="31920" y="8487"/>
                    <a:pt x="31663" y="7458"/>
                    <a:pt x="31020" y="6751"/>
                  </a:cubicBezTo>
                  <a:cubicBezTo>
                    <a:pt x="30570" y="6301"/>
                    <a:pt x="29959" y="6076"/>
                    <a:pt x="29381" y="6076"/>
                  </a:cubicBezTo>
                  <a:cubicBezTo>
                    <a:pt x="28802" y="6076"/>
                    <a:pt x="28223" y="6301"/>
                    <a:pt x="27806" y="6783"/>
                  </a:cubicBezTo>
                  <a:cubicBezTo>
                    <a:pt x="27420" y="7266"/>
                    <a:pt x="27259" y="7973"/>
                    <a:pt x="27259" y="8744"/>
                  </a:cubicBezTo>
                  <a:cubicBezTo>
                    <a:pt x="27259" y="10159"/>
                    <a:pt x="27806" y="11830"/>
                    <a:pt x="28384" y="12698"/>
                  </a:cubicBezTo>
                  <a:cubicBezTo>
                    <a:pt x="28416" y="12762"/>
                    <a:pt x="28673" y="13084"/>
                    <a:pt x="28963" y="13437"/>
                  </a:cubicBezTo>
                  <a:cubicBezTo>
                    <a:pt x="28223" y="12762"/>
                    <a:pt x="27484" y="12087"/>
                    <a:pt x="26713" y="11477"/>
                  </a:cubicBezTo>
                  <a:cubicBezTo>
                    <a:pt x="25395" y="10351"/>
                    <a:pt x="24045" y="9323"/>
                    <a:pt x="22662" y="8423"/>
                  </a:cubicBezTo>
                  <a:cubicBezTo>
                    <a:pt x="22791" y="8230"/>
                    <a:pt x="24398" y="5755"/>
                    <a:pt x="24623" y="4373"/>
                  </a:cubicBezTo>
                  <a:cubicBezTo>
                    <a:pt x="24655" y="4083"/>
                    <a:pt x="24688" y="3730"/>
                    <a:pt x="24688" y="3408"/>
                  </a:cubicBezTo>
                  <a:cubicBezTo>
                    <a:pt x="24688" y="2412"/>
                    <a:pt x="24463" y="1383"/>
                    <a:pt x="23787" y="708"/>
                  </a:cubicBezTo>
                  <a:cubicBezTo>
                    <a:pt x="23337" y="226"/>
                    <a:pt x="22759" y="1"/>
                    <a:pt x="22148"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1" name="Google Shape;241;p10"/>
            <p:cNvSpPr/>
            <p:nvPr/>
          </p:nvSpPr>
          <p:spPr>
            <a:xfrm>
              <a:off x="2159350" y="3969275"/>
              <a:ext cx="152725" cy="66725"/>
            </a:xfrm>
            <a:custGeom>
              <a:avLst/>
              <a:gdLst/>
              <a:ahLst/>
              <a:cxnLst/>
              <a:rect l="l" t="t" r="r" b="b"/>
              <a:pathLst>
                <a:path w="6109" h="2669" extrusionOk="0">
                  <a:moveTo>
                    <a:pt x="1" y="1"/>
                  </a:moveTo>
                  <a:lnTo>
                    <a:pt x="1" y="1"/>
                  </a:lnTo>
                  <a:cubicBezTo>
                    <a:pt x="33" y="515"/>
                    <a:pt x="194" y="1030"/>
                    <a:pt x="547" y="1415"/>
                  </a:cubicBezTo>
                  <a:cubicBezTo>
                    <a:pt x="1287" y="2347"/>
                    <a:pt x="2701" y="2669"/>
                    <a:pt x="3890" y="2669"/>
                  </a:cubicBezTo>
                  <a:lnTo>
                    <a:pt x="4115" y="2669"/>
                  </a:lnTo>
                  <a:cubicBezTo>
                    <a:pt x="4662" y="2637"/>
                    <a:pt x="5401" y="2412"/>
                    <a:pt x="6108" y="2155"/>
                  </a:cubicBezTo>
                  <a:lnTo>
                    <a:pt x="4276" y="2155"/>
                  </a:lnTo>
                  <a:cubicBezTo>
                    <a:pt x="2508" y="2155"/>
                    <a:pt x="965" y="1319"/>
                    <a:pt x="1"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2" name="Google Shape;242;p10"/>
            <p:cNvSpPr/>
            <p:nvPr/>
          </p:nvSpPr>
          <p:spPr>
            <a:xfrm>
              <a:off x="2104725" y="3692850"/>
              <a:ext cx="29750" cy="98050"/>
            </a:xfrm>
            <a:custGeom>
              <a:avLst/>
              <a:gdLst/>
              <a:ahLst/>
              <a:cxnLst/>
              <a:rect l="l" t="t" r="r" b="b"/>
              <a:pathLst>
                <a:path w="1190" h="3922" extrusionOk="0">
                  <a:moveTo>
                    <a:pt x="1189" y="0"/>
                  </a:moveTo>
                  <a:cubicBezTo>
                    <a:pt x="1093" y="32"/>
                    <a:pt x="997" y="97"/>
                    <a:pt x="900" y="161"/>
                  </a:cubicBezTo>
                  <a:cubicBezTo>
                    <a:pt x="289" y="547"/>
                    <a:pt x="0" y="1222"/>
                    <a:pt x="0" y="1865"/>
                  </a:cubicBezTo>
                  <a:cubicBezTo>
                    <a:pt x="0" y="2379"/>
                    <a:pt x="161" y="2893"/>
                    <a:pt x="514" y="3343"/>
                  </a:cubicBezTo>
                  <a:cubicBezTo>
                    <a:pt x="707" y="3568"/>
                    <a:pt x="932" y="3761"/>
                    <a:pt x="1189" y="3922"/>
                  </a:cubicBezTo>
                  <a:lnTo>
                    <a:pt x="1189" y="0"/>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3" name="Google Shape;243;p10"/>
            <p:cNvSpPr/>
            <p:nvPr/>
          </p:nvSpPr>
          <p:spPr>
            <a:xfrm>
              <a:off x="2091050" y="3538550"/>
              <a:ext cx="43425" cy="60300"/>
            </a:xfrm>
            <a:custGeom>
              <a:avLst/>
              <a:gdLst/>
              <a:ahLst/>
              <a:cxnLst/>
              <a:rect l="l" t="t" r="r" b="b"/>
              <a:pathLst>
                <a:path w="1737" h="2412" extrusionOk="0">
                  <a:moveTo>
                    <a:pt x="1736" y="0"/>
                  </a:moveTo>
                  <a:cubicBezTo>
                    <a:pt x="1094" y="772"/>
                    <a:pt x="483" y="1479"/>
                    <a:pt x="1" y="2090"/>
                  </a:cubicBezTo>
                  <a:cubicBezTo>
                    <a:pt x="547" y="2283"/>
                    <a:pt x="1158" y="2379"/>
                    <a:pt x="1736" y="2411"/>
                  </a:cubicBezTo>
                  <a:lnTo>
                    <a:pt x="1736" y="1576"/>
                  </a:lnTo>
                  <a:lnTo>
                    <a:pt x="1736" y="0"/>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4" name="Google Shape;244;p10"/>
            <p:cNvSpPr/>
            <p:nvPr/>
          </p:nvSpPr>
          <p:spPr>
            <a:xfrm>
              <a:off x="1844350" y="3120675"/>
              <a:ext cx="110925" cy="121375"/>
            </a:xfrm>
            <a:custGeom>
              <a:avLst/>
              <a:gdLst/>
              <a:ahLst/>
              <a:cxnLst/>
              <a:rect l="l" t="t" r="r" b="b"/>
              <a:pathLst>
                <a:path w="4437" h="4855" extrusionOk="0">
                  <a:moveTo>
                    <a:pt x="2058" y="0"/>
                  </a:moveTo>
                  <a:cubicBezTo>
                    <a:pt x="1897" y="0"/>
                    <a:pt x="1768" y="0"/>
                    <a:pt x="1640" y="32"/>
                  </a:cubicBezTo>
                  <a:cubicBezTo>
                    <a:pt x="611" y="257"/>
                    <a:pt x="0" y="1158"/>
                    <a:pt x="0" y="2122"/>
                  </a:cubicBezTo>
                  <a:cubicBezTo>
                    <a:pt x="0" y="2379"/>
                    <a:pt x="32" y="2604"/>
                    <a:pt x="129" y="2861"/>
                  </a:cubicBezTo>
                  <a:cubicBezTo>
                    <a:pt x="418" y="3729"/>
                    <a:pt x="1158" y="4372"/>
                    <a:pt x="1993" y="4854"/>
                  </a:cubicBezTo>
                  <a:cubicBezTo>
                    <a:pt x="2958" y="3311"/>
                    <a:pt x="3826" y="1961"/>
                    <a:pt x="4436" y="965"/>
                  </a:cubicBezTo>
                  <a:cubicBezTo>
                    <a:pt x="3665" y="386"/>
                    <a:pt x="2829" y="0"/>
                    <a:pt x="2058"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5" name="Google Shape;245;p10"/>
            <p:cNvSpPr/>
            <p:nvPr/>
          </p:nvSpPr>
          <p:spPr>
            <a:xfrm>
              <a:off x="2971000" y="4123575"/>
              <a:ext cx="423525" cy="440400"/>
            </a:xfrm>
            <a:custGeom>
              <a:avLst/>
              <a:gdLst/>
              <a:ahLst/>
              <a:cxnLst/>
              <a:rect l="l" t="t" r="r" b="b"/>
              <a:pathLst>
                <a:path w="16941" h="17616" extrusionOk="0">
                  <a:moveTo>
                    <a:pt x="16941" y="1"/>
                  </a:moveTo>
                  <a:cubicBezTo>
                    <a:pt x="16941" y="1"/>
                    <a:pt x="9290" y="226"/>
                    <a:pt x="4630" y="5112"/>
                  </a:cubicBezTo>
                  <a:cubicBezTo>
                    <a:pt x="65" y="9837"/>
                    <a:pt x="1" y="17230"/>
                    <a:pt x="1" y="17584"/>
                  </a:cubicBezTo>
                  <a:lnTo>
                    <a:pt x="1" y="17616"/>
                  </a:lnTo>
                  <a:cubicBezTo>
                    <a:pt x="1" y="17616"/>
                    <a:pt x="7651" y="17359"/>
                    <a:pt x="12312" y="12505"/>
                  </a:cubicBezTo>
                  <a:cubicBezTo>
                    <a:pt x="16877" y="7780"/>
                    <a:pt x="16941" y="354"/>
                    <a:pt x="16941" y="33"/>
                  </a:cubicBezTo>
                  <a:lnTo>
                    <a:pt x="16941" y="1"/>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6" name="Google Shape;246;p10"/>
            <p:cNvSpPr/>
            <p:nvPr/>
          </p:nvSpPr>
          <p:spPr>
            <a:xfrm>
              <a:off x="2693750" y="3458200"/>
              <a:ext cx="388975" cy="1053550"/>
            </a:xfrm>
            <a:custGeom>
              <a:avLst/>
              <a:gdLst/>
              <a:ahLst/>
              <a:cxnLst/>
              <a:rect l="l" t="t" r="r" b="b"/>
              <a:pathLst>
                <a:path w="15559" h="42142" extrusionOk="0">
                  <a:moveTo>
                    <a:pt x="7458" y="0"/>
                  </a:moveTo>
                  <a:lnTo>
                    <a:pt x="7523" y="14465"/>
                  </a:lnTo>
                  <a:lnTo>
                    <a:pt x="2733" y="10318"/>
                  </a:lnTo>
                  <a:lnTo>
                    <a:pt x="2412" y="10672"/>
                  </a:lnTo>
                  <a:lnTo>
                    <a:pt x="7523" y="15108"/>
                  </a:lnTo>
                  <a:lnTo>
                    <a:pt x="7555" y="25426"/>
                  </a:lnTo>
                  <a:lnTo>
                    <a:pt x="322" y="19030"/>
                  </a:lnTo>
                  <a:lnTo>
                    <a:pt x="1" y="19383"/>
                  </a:lnTo>
                  <a:lnTo>
                    <a:pt x="7555" y="26069"/>
                  </a:lnTo>
                  <a:lnTo>
                    <a:pt x="7587" y="35455"/>
                  </a:lnTo>
                  <a:lnTo>
                    <a:pt x="2155" y="31212"/>
                  </a:lnTo>
                  <a:lnTo>
                    <a:pt x="1865" y="31566"/>
                  </a:lnTo>
                  <a:lnTo>
                    <a:pt x="7619" y="36098"/>
                  </a:lnTo>
                  <a:lnTo>
                    <a:pt x="7619" y="42141"/>
                  </a:lnTo>
                  <a:lnTo>
                    <a:pt x="8101" y="42141"/>
                  </a:lnTo>
                  <a:lnTo>
                    <a:pt x="8069" y="31534"/>
                  </a:lnTo>
                  <a:lnTo>
                    <a:pt x="15559" y="24783"/>
                  </a:lnTo>
                  <a:lnTo>
                    <a:pt x="15237" y="24430"/>
                  </a:lnTo>
                  <a:lnTo>
                    <a:pt x="8069" y="30891"/>
                  </a:lnTo>
                  <a:lnTo>
                    <a:pt x="8037" y="22051"/>
                  </a:lnTo>
                  <a:lnTo>
                    <a:pt x="8069" y="22083"/>
                  </a:lnTo>
                  <a:lnTo>
                    <a:pt x="14402" y="12794"/>
                  </a:lnTo>
                  <a:lnTo>
                    <a:pt x="14016" y="12536"/>
                  </a:lnTo>
                  <a:lnTo>
                    <a:pt x="8037" y="21280"/>
                  </a:lnTo>
                  <a:lnTo>
                    <a:pt x="7941"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7" name="Google Shape;247;p10"/>
            <p:cNvSpPr/>
            <p:nvPr/>
          </p:nvSpPr>
          <p:spPr>
            <a:xfrm>
              <a:off x="2391600" y="4114750"/>
              <a:ext cx="416300" cy="462900"/>
            </a:xfrm>
            <a:custGeom>
              <a:avLst/>
              <a:gdLst/>
              <a:ahLst/>
              <a:cxnLst/>
              <a:rect l="l" t="t" r="r" b="b"/>
              <a:pathLst>
                <a:path w="16652" h="18516" extrusionOk="0">
                  <a:moveTo>
                    <a:pt x="354" y="0"/>
                  </a:moveTo>
                  <a:lnTo>
                    <a:pt x="1" y="322"/>
                  </a:lnTo>
                  <a:lnTo>
                    <a:pt x="5433" y="6397"/>
                  </a:lnTo>
                  <a:lnTo>
                    <a:pt x="1994" y="6429"/>
                  </a:lnTo>
                  <a:lnTo>
                    <a:pt x="1994" y="6911"/>
                  </a:lnTo>
                  <a:lnTo>
                    <a:pt x="5851" y="6879"/>
                  </a:lnTo>
                  <a:lnTo>
                    <a:pt x="9676" y="11122"/>
                  </a:lnTo>
                  <a:lnTo>
                    <a:pt x="4308" y="11122"/>
                  </a:lnTo>
                  <a:lnTo>
                    <a:pt x="4308" y="11604"/>
                  </a:lnTo>
                  <a:lnTo>
                    <a:pt x="10094" y="11604"/>
                  </a:lnTo>
                  <a:lnTo>
                    <a:pt x="13566" y="15494"/>
                  </a:lnTo>
                  <a:lnTo>
                    <a:pt x="9773" y="15719"/>
                  </a:lnTo>
                  <a:lnTo>
                    <a:pt x="9805" y="16201"/>
                  </a:lnTo>
                  <a:lnTo>
                    <a:pt x="13983" y="15944"/>
                  </a:lnTo>
                  <a:lnTo>
                    <a:pt x="16298" y="18515"/>
                  </a:lnTo>
                  <a:lnTo>
                    <a:pt x="16651" y="18194"/>
                  </a:lnTo>
                  <a:lnTo>
                    <a:pt x="12569" y="13661"/>
                  </a:lnTo>
                  <a:lnTo>
                    <a:pt x="13244" y="7875"/>
                  </a:lnTo>
                  <a:lnTo>
                    <a:pt x="12762" y="7843"/>
                  </a:lnTo>
                  <a:lnTo>
                    <a:pt x="12151" y="13179"/>
                  </a:lnTo>
                  <a:lnTo>
                    <a:pt x="8937" y="9579"/>
                  </a:lnTo>
                  <a:lnTo>
                    <a:pt x="8133" y="3118"/>
                  </a:lnTo>
                  <a:lnTo>
                    <a:pt x="7651" y="3150"/>
                  </a:lnTo>
                  <a:lnTo>
                    <a:pt x="8390" y="8936"/>
                  </a:lnTo>
                  <a:lnTo>
                    <a:pt x="354"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8" name="Google Shape;248;p10"/>
            <p:cNvSpPr/>
            <p:nvPr/>
          </p:nvSpPr>
          <p:spPr>
            <a:xfrm>
              <a:off x="2967000" y="4119550"/>
              <a:ext cx="431550" cy="448450"/>
            </a:xfrm>
            <a:custGeom>
              <a:avLst/>
              <a:gdLst/>
              <a:ahLst/>
              <a:cxnLst/>
              <a:rect l="l" t="t" r="r" b="b"/>
              <a:pathLst>
                <a:path w="17262" h="17938" extrusionOk="0">
                  <a:moveTo>
                    <a:pt x="16940" y="1"/>
                  </a:moveTo>
                  <a:lnTo>
                    <a:pt x="11283" y="5883"/>
                  </a:lnTo>
                  <a:lnTo>
                    <a:pt x="10961" y="2444"/>
                  </a:lnTo>
                  <a:lnTo>
                    <a:pt x="10479" y="2476"/>
                  </a:lnTo>
                  <a:lnTo>
                    <a:pt x="10833" y="6333"/>
                  </a:lnTo>
                  <a:lnTo>
                    <a:pt x="6879" y="10448"/>
                  </a:lnTo>
                  <a:lnTo>
                    <a:pt x="6461" y="5080"/>
                  </a:lnTo>
                  <a:lnTo>
                    <a:pt x="5979" y="5112"/>
                  </a:lnTo>
                  <a:lnTo>
                    <a:pt x="6429" y="10930"/>
                  </a:lnTo>
                  <a:lnTo>
                    <a:pt x="2797" y="14659"/>
                  </a:lnTo>
                  <a:lnTo>
                    <a:pt x="2314" y="10898"/>
                  </a:lnTo>
                  <a:lnTo>
                    <a:pt x="1832" y="10962"/>
                  </a:lnTo>
                  <a:lnTo>
                    <a:pt x="2379" y="15109"/>
                  </a:lnTo>
                  <a:lnTo>
                    <a:pt x="0" y="17584"/>
                  </a:lnTo>
                  <a:lnTo>
                    <a:pt x="321" y="17938"/>
                  </a:lnTo>
                  <a:lnTo>
                    <a:pt x="4565" y="13534"/>
                  </a:lnTo>
                  <a:lnTo>
                    <a:pt x="10351" y="13759"/>
                  </a:lnTo>
                  <a:lnTo>
                    <a:pt x="10383" y="13277"/>
                  </a:lnTo>
                  <a:lnTo>
                    <a:pt x="5015" y="13084"/>
                  </a:lnTo>
                  <a:lnTo>
                    <a:pt x="8358" y="9580"/>
                  </a:lnTo>
                  <a:lnTo>
                    <a:pt x="8358" y="9612"/>
                  </a:lnTo>
                  <a:lnTo>
                    <a:pt x="14754" y="8294"/>
                  </a:lnTo>
                  <a:lnTo>
                    <a:pt x="14658" y="7844"/>
                  </a:lnTo>
                  <a:lnTo>
                    <a:pt x="8936" y="9001"/>
                  </a:lnTo>
                  <a:lnTo>
                    <a:pt x="17262" y="322"/>
                  </a:lnTo>
                  <a:lnTo>
                    <a:pt x="16940"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49" name="Google Shape;249;p10"/>
            <p:cNvSpPr/>
            <p:nvPr/>
          </p:nvSpPr>
          <p:spPr>
            <a:xfrm>
              <a:off x="3413000" y="3916250"/>
              <a:ext cx="1215075" cy="654150"/>
            </a:xfrm>
            <a:custGeom>
              <a:avLst/>
              <a:gdLst/>
              <a:ahLst/>
              <a:cxnLst/>
              <a:rect l="l" t="t" r="r" b="b"/>
              <a:pathLst>
                <a:path w="48603" h="26166" extrusionOk="0">
                  <a:moveTo>
                    <a:pt x="5593" y="0"/>
                  </a:moveTo>
                  <a:lnTo>
                    <a:pt x="5593" y="12697"/>
                  </a:lnTo>
                  <a:cubicBezTo>
                    <a:pt x="5593" y="16812"/>
                    <a:pt x="4211" y="20862"/>
                    <a:pt x="1640" y="24109"/>
                  </a:cubicBezTo>
                  <a:lnTo>
                    <a:pt x="0" y="26166"/>
                  </a:lnTo>
                  <a:lnTo>
                    <a:pt x="48602" y="26166"/>
                  </a:lnTo>
                  <a:lnTo>
                    <a:pt x="46963" y="24109"/>
                  </a:lnTo>
                  <a:cubicBezTo>
                    <a:pt x="44392" y="20862"/>
                    <a:pt x="42977" y="16812"/>
                    <a:pt x="42977" y="12697"/>
                  </a:cubicBezTo>
                  <a:lnTo>
                    <a:pt x="42977"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0" name="Google Shape;250;p10"/>
            <p:cNvSpPr/>
            <p:nvPr/>
          </p:nvSpPr>
          <p:spPr>
            <a:xfrm>
              <a:off x="3404950" y="3908200"/>
              <a:ext cx="1231150" cy="669450"/>
            </a:xfrm>
            <a:custGeom>
              <a:avLst/>
              <a:gdLst/>
              <a:ahLst/>
              <a:cxnLst/>
              <a:rect l="l" t="t" r="r" b="b"/>
              <a:pathLst>
                <a:path w="49246" h="26778" extrusionOk="0">
                  <a:moveTo>
                    <a:pt x="43010" y="612"/>
                  </a:moveTo>
                  <a:lnTo>
                    <a:pt x="43010" y="13019"/>
                  </a:lnTo>
                  <a:cubicBezTo>
                    <a:pt x="43010" y="17230"/>
                    <a:pt x="44456" y="21313"/>
                    <a:pt x="47060" y="24591"/>
                  </a:cubicBezTo>
                  <a:lnTo>
                    <a:pt x="48314" y="26199"/>
                  </a:lnTo>
                  <a:lnTo>
                    <a:pt x="901" y="26199"/>
                  </a:lnTo>
                  <a:lnTo>
                    <a:pt x="2187" y="24591"/>
                  </a:lnTo>
                  <a:cubicBezTo>
                    <a:pt x="4790" y="21313"/>
                    <a:pt x="6205" y="17230"/>
                    <a:pt x="6205" y="13019"/>
                  </a:cubicBezTo>
                  <a:lnTo>
                    <a:pt x="6205" y="612"/>
                  </a:lnTo>
                  <a:close/>
                  <a:moveTo>
                    <a:pt x="5915" y="1"/>
                  </a:moveTo>
                  <a:cubicBezTo>
                    <a:pt x="5851" y="1"/>
                    <a:pt x="5755" y="33"/>
                    <a:pt x="5722" y="97"/>
                  </a:cubicBezTo>
                  <a:cubicBezTo>
                    <a:pt x="5658" y="162"/>
                    <a:pt x="5626" y="226"/>
                    <a:pt x="5626" y="322"/>
                  </a:cubicBezTo>
                  <a:lnTo>
                    <a:pt x="5626" y="13019"/>
                  </a:lnTo>
                  <a:cubicBezTo>
                    <a:pt x="5626" y="17070"/>
                    <a:pt x="4244" y="21056"/>
                    <a:pt x="1704" y="24238"/>
                  </a:cubicBezTo>
                  <a:lnTo>
                    <a:pt x="65" y="26295"/>
                  </a:lnTo>
                  <a:cubicBezTo>
                    <a:pt x="1" y="26392"/>
                    <a:pt x="1" y="26520"/>
                    <a:pt x="33" y="26617"/>
                  </a:cubicBezTo>
                  <a:cubicBezTo>
                    <a:pt x="97" y="26713"/>
                    <a:pt x="194" y="26777"/>
                    <a:pt x="322" y="26777"/>
                  </a:cubicBezTo>
                  <a:lnTo>
                    <a:pt x="48924" y="26777"/>
                  </a:lnTo>
                  <a:cubicBezTo>
                    <a:pt x="49021" y="26777"/>
                    <a:pt x="49149" y="26713"/>
                    <a:pt x="49182" y="26617"/>
                  </a:cubicBezTo>
                  <a:cubicBezTo>
                    <a:pt x="49246" y="26520"/>
                    <a:pt x="49214" y="26392"/>
                    <a:pt x="49149" y="26295"/>
                  </a:cubicBezTo>
                  <a:lnTo>
                    <a:pt x="47510" y="24238"/>
                  </a:lnTo>
                  <a:cubicBezTo>
                    <a:pt x="44971" y="21056"/>
                    <a:pt x="43621" y="17070"/>
                    <a:pt x="43621" y="13019"/>
                  </a:cubicBezTo>
                  <a:lnTo>
                    <a:pt x="43621" y="322"/>
                  </a:lnTo>
                  <a:cubicBezTo>
                    <a:pt x="43621" y="226"/>
                    <a:pt x="43589" y="162"/>
                    <a:pt x="43524" y="97"/>
                  </a:cubicBezTo>
                  <a:cubicBezTo>
                    <a:pt x="43460" y="33"/>
                    <a:pt x="43396" y="1"/>
                    <a:pt x="43299"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1" name="Google Shape;251;p10"/>
            <p:cNvSpPr/>
            <p:nvPr/>
          </p:nvSpPr>
          <p:spPr>
            <a:xfrm>
              <a:off x="3503800" y="4023125"/>
              <a:ext cx="1032675" cy="432375"/>
            </a:xfrm>
            <a:custGeom>
              <a:avLst/>
              <a:gdLst/>
              <a:ahLst/>
              <a:cxnLst/>
              <a:rect l="l" t="t" r="r" b="b"/>
              <a:pathLst>
                <a:path w="41307" h="17295" extrusionOk="0">
                  <a:moveTo>
                    <a:pt x="2251" y="1"/>
                  </a:moveTo>
                  <a:lnTo>
                    <a:pt x="2251" y="8422"/>
                  </a:lnTo>
                  <a:cubicBezTo>
                    <a:pt x="2251" y="11540"/>
                    <a:pt x="1479" y="14594"/>
                    <a:pt x="0" y="17294"/>
                  </a:cubicBezTo>
                  <a:lnTo>
                    <a:pt x="41306" y="17294"/>
                  </a:lnTo>
                  <a:cubicBezTo>
                    <a:pt x="39860" y="14594"/>
                    <a:pt x="39056" y="11540"/>
                    <a:pt x="39056" y="8422"/>
                  </a:cubicBezTo>
                  <a:lnTo>
                    <a:pt x="39056" y="1"/>
                  </a:ln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2" name="Google Shape;252;p10"/>
            <p:cNvSpPr/>
            <p:nvPr/>
          </p:nvSpPr>
          <p:spPr>
            <a:xfrm>
              <a:off x="3495775" y="4023125"/>
              <a:ext cx="1049525" cy="432375"/>
            </a:xfrm>
            <a:custGeom>
              <a:avLst/>
              <a:gdLst/>
              <a:ahLst/>
              <a:cxnLst/>
              <a:rect l="l" t="t" r="r" b="b"/>
              <a:pathLst>
                <a:path w="41981" h="17295" extrusionOk="0">
                  <a:moveTo>
                    <a:pt x="2282" y="1"/>
                  </a:moveTo>
                  <a:lnTo>
                    <a:pt x="2282" y="6140"/>
                  </a:lnTo>
                  <a:lnTo>
                    <a:pt x="2282" y="8422"/>
                  </a:lnTo>
                  <a:cubicBezTo>
                    <a:pt x="2282" y="11540"/>
                    <a:pt x="1479" y="14594"/>
                    <a:pt x="0" y="17294"/>
                  </a:cubicBezTo>
                  <a:lnTo>
                    <a:pt x="321" y="17294"/>
                  </a:lnTo>
                  <a:cubicBezTo>
                    <a:pt x="1800" y="14594"/>
                    <a:pt x="2572" y="11540"/>
                    <a:pt x="2572" y="8422"/>
                  </a:cubicBezTo>
                  <a:lnTo>
                    <a:pt x="2572" y="1"/>
                  </a:lnTo>
                  <a:close/>
                  <a:moveTo>
                    <a:pt x="39377" y="1"/>
                  </a:moveTo>
                  <a:lnTo>
                    <a:pt x="39377" y="8422"/>
                  </a:lnTo>
                  <a:cubicBezTo>
                    <a:pt x="39377" y="11540"/>
                    <a:pt x="40181" y="14594"/>
                    <a:pt x="41627" y="17294"/>
                  </a:cubicBezTo>
                  <a:lnTo>
                    <a:pt x="41981" y="17294"/>
                  </a:lnTo>
                  <a:cubicBezTo>
                    <a:pt x="40470" y="14594"/>
                    <a:pt x="39666" y="11540"/>
                    <a:pt x="39666" y="8422"/>
                  </a:cubicBezTo>
                  <a:lnTo>
                    <a:pt x="39666" y="6140"/>
                  </a:lnTo>
                  <a:lnTo>
                    <a:pt x="39666"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3" name="Google Shape;253;p10"/>
            <p:cNvSpPr/>
            <p:nvPr/>
          </p:nvSpPr>
          <p:spPr>
            <a:xfrm>
              <a:off x="3552825" y="3963650"/>
              <a:ext cx="934625" cy="134250"/>
            </a:xfrm>
            <a:custGeom>
              <a:avLst/>
              <a:gdLst/>
              <a:ahLst/>
              <a:cxnLst/>
              <a:rect l="l" t="t" r="r" b="b"/>
              <a:pathLst>
                <a:path w="37385" h="5370" extrusionOk="0">
                  <a:moveTo>
                    <a:pt x="0" y="1"/>
                  </a:moveTo>
                  <a:lnTo>
                    <a:pt x="0" y="5369"/>
                  </a:lnTo>
                  <a:lnTo>
                    <a:pt x="37384" y="5369"/>
                  </a:lnTo>
                  <a:lnTo>
                    <a:pt x="37384"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4" name="Google Shape;254;p10"/>
            <p:cNvSpPr/>
            <p:nvPr/>
          </p:nvSpPr>
          <p:spPr>
            <a:xfrm>
              <a:off x="3545600" y="3956425"/>
              <a:ext cx="949875" cy="148700"/>
            </a:xfrm>
            <a:custGeom>
              <a:avLst/>
              <a:gdLst/>
              <a:ahLst/>
              <a:cxnLst/>
              <a:rect l="l" t="t" r="r" b="b"/>
              <a:pathLst>
                <a:path w="37995" h="5948" extrusionOk="0">
                  <a:moveTo>
                    <a:pt x="37384" y="579"/>
                  </a:moveTo>
                  <a:lnTo>
                    <a:pt x="37384" y="5369"/>
                  </a:lnTo>
                  <a:lnTo>
                    <a:pt x="579" y="5369"/>
                  </a:lnTo>
                  <a:lnTo>
                    <a:pt x="579" y="579"/>
                  </a:lnTo>
                  <a:close/>
                  <a:moveTo>
                    <a:pt x="289" y="1"/>
                  </a:moveTo>
                  <a:cubicBezTo>
                    <a:pt x="225" y="1"/>
                    <a:pt x="129" y="33"/>
                    <a:pt x="96" y="97"/>
                  </a:cubicBezTo>
                  <a:cubicBezTo>
                    <a:pt x="32" y="129"/>
                    <a:pt x="0" y="226"/>
                    <a:pt x="0" y="290"/>
                  </a:cubicBezTo>
                  <a:lnTo>
                    <a:pt x="0" y="5658"/>
                  </a:lnTo>
                  <a:cubicBezTo>
                    <a:pt x="0" y="5722"/>
                    <a:pt x="32" y="5819"/>
                    <a:pt x="96" y="5851"/>
                  </a:cubicBezTo>
                  <a:cubicBezTo>
                    <a:pt x="129" y="5915"/>
                    <a:pt x="225" y="5947"/>
                    <a:pt x="289" y="5947"/>
                  </a:cubicBezTo>
                  <a:lnTo>
                    <a:pt x="37673" y="5947"/>
                  </a:lnTo>
                  <a:cubicBezTo>
                    <a:pt x="37770" y="5947"/>
                    <a:pt x="37834" y="5915"/>
                    <a:pt x="37898" y="5851"/>
                  </a:cubicBezTo>
                  <a:cubicBezTo>
                    <a:pt x="37963" y="5819"/>
                    <a:pt x="37995" y="5722"/>
                    <a:pt x="37995" y="5658"/>
                  </a:cubicBezTo>
                  <a:lnTo>
                    <a:pt x="37995" y="290"/>
                  </a:lnTo>
                  <a:cubicBezTo>
                    <a:pt x="37995" y="226"/>
                    <a:pt x="37963" y="129"/>
                    <a:pt x="37898" y="97"/>
                  </a:cubicBezTo>
                  <a:cubicBezTo>
                    <a:pt x="37834" y="33"/>
                    <a:pt x="37770" y="1"/>
                    <a:pt x="37673"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5" name="Google Shape;255;p10"/>
            <p:cNvSpPr/>
            <p:nvPr/>
          </p:nvSpPr>
          <p:spPr>
            <a:xfrm>
              <a:off x="2141675" y="3577925"/>
              <a:ext cx="3757700" cy="438000"/>
            </a:xfrm>
            <a:custGeom>
              <a:avLst/>
              <a:gdLst/>
              <a:ahLst/>
              <a:cxnLst/>
              <a:rect l="l" t="t" r="r" b="b"/>
              <a:pathLst>
                <a:path w="150308" h="17520" extrusionOk="0">
                  <a:moveTo>
                    <a:pt x="1" y="1"/>
                  </a:moveTo>
                  <a:lnTo>
                    <a:pt x="1" y="12537"/>
                  </a:lnTo>
                  <a:cubicBezTo>
                    <a:pt x="1" y="15301"/>
                    <a:pt x="2219" y="17519"/>
                    <a:pt x="4983" y="17519"/>
                  </a:cubicBezTo>
                  <a:lnTo>
                    <a:pt x="145326" y="17519"/>
                  </a:lnTo>
                  <a:cubicBezTo>
                    <a:pt x="148058" y="17519"/>
                    <a:pt x="150308" y="15301"/>
                    <a:pt x="150308" y="12537"/>
                  </a:cubicBezTo>
                  <a:lnTo>
                    <a:pt x="150308"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6" name="Google Shape;256;p10"/>
            <p:cNvSpPr/>
            <p:nvPr/>
          </p:nvSpPr>
          <p:spPr>
            <a:xfrm>
              <a:off x="2134450" y="3570700"/>
              <a:ext cx="3772175" cy="452450"/>
            </a:xfrm>
            <a:custGeom>
              <a:avLst/>
              <a:gdLst/>
              <a:ahLst/>
              <a:cxnLst/>
              <a:rect l="l" t="t" r="r" b="b"/>
              <a:pathLst>
                <a:path w="150887" h="18098" extrusionOk="0">
                  <a:moveTo>
                    <a:pt x="150308" y="579"/>
                  </a:moveTo>
                  <a:lnTo>
                    <a:pt x="150308" y="12826"/>
                  </a:lnTo>
                  <a:cubicBezTo>
                    <a:pt x="150308" y="14144"/>
                    <a:pt x="149761" y="15301"/>
                    <a:pt x="148925" y="16137"/>
                  </a:cubicBezTo>
                  <a:cubicBezTo>
                    <a:pt x="148057" y="17005"/>
                    <a:pt x="146900" y="17519"/>
                    <a:pt x="145615" y="17519"/>
                  </a:cubicBezTo>
                  <a:lnTo>
                    <a:pt x="5272" y="17519"/>
                  </a:lnTo>
                  <a:cubicBezTo>
                    <a:pt x="3986" y="17519"/>
                    <a:pt x="2797" y="17005"/>
                    <a:pt x="1961" y="16137"/>
                  </a:cubicBezTo>
                  <a:cubicBezTo>
                    <a:pt x="1093" y="15301"/>
                    <a:pt x="579" y="14144"/>
                    <a:pt x="579" y="12826"/>
                  </a:cubicBezTo>
                  <a:lnTo>
                    <a:pt x="579" y="579"/>
                  </a:lnTo>
                  <a:close/>
                  <a:moveTo>
                    <a:pt x="290" y="0"/>
                  </a:moveTo>
                  <a:cubicBezTo>
                    <a:pt x="193" y="0"/>
                    <a:pt x="129" y="32"/>
                    <a:pt x="65" y="97"/>
                  </a:cubicBezTo>
                  <a:cubicBezTo>
                    <a:pt x="33" y="129"/>
                    <a:pt x="0" y="225"/>
                    <a:pt x="0" y="290"/>
                  </a:cubicBezTo>
                  <a:lnTo>
                    <a:pt x="0" y="12826"/>
                  </a:lnTo>
                  <a:cubicBezTo>
                    <a:pt x="0" y="15751"/>
                    <a:pt x="2347" y="18098"/>
                    <a:pt x="5272" y="18098"/>
                  </a:cubicBezTo>
                  <a:lnTo>
                    <a:pt x="145615" y="18098"/>
                  </a:lnTo>
                  <a:cubicBezTo>
                    <a:pt x="148508" y="18098"/>
                    <a:pt x="150886" y="15751"/>
                    <a:pt x="150886" y="12826"/>
                  </a:cubicBezTo>
                  <a:lnTo>
                    <a:pt x="150886" y="290"/>
                  </a:lnTo>
                  <a:cubicBezTo>
                    <a:pt x="150886" y="225"/>
                    <a:pt x="150854" y="129"/>
                    <a:pt x="150790" y="97"/>
                  </a:cubicBezTo>
                  <a:cubicBezTo>
                    <a:pt x="150725" y="32"/>
                    <a:pt x="150661" y="0"/>
                    <a:pt x="150597"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7" name="Google Shape;257;p10"/>
            <p:cNvSpPr/>
            <p:nvPr/>
          </p:nvSpPr>
          <p:spPr>
            <a:xfrm>
              <a:off x="2141675" y="1197625"/>
              <a:ext cx="3757700" cy="2818300"/>
            </a:xfrm>
            <a:custGeom>
              <a:avLst/>
              <a:gdLst/>
              <a:ahLst/>
              <a:cxnLst/>
              <a:rect l="l" t="t" r="r" b="b"/>
              <a:pathLst>
                <a:path w="150308" h="112732" extrusionOk="0">
                  <a:moveTo>
                    <a:pt x="142722" y="7008"/>
                  </a:moveTo>
                  <a:lnTo>
                    <a:pt x="142722" y="86662"/>
                  </a:lnTo>
                  <a:lnTo>
                    <a:pt x="7555" y="86662"/>
                  </a:lnTo>
                  <a:lnTo>
                    <a:pt x="7555" y="7008"/>
                  </a:lnTo>
                  <a:close/>
                  <a:moveTo>
                    <a:pt x="4983" y="1"/>
                  </a:moveTo>
                  <a:cubicBezTo>
                    <a:pt x="2219" y="1"/>
                    <a:pt x="1" y="2251"/>
                    <a:pt x="1" y="4983"/>
                  </a:cubicBezTo>
                  <a:lnTo>
                    <a:pt x="1" y="107749"/>
                  </a:lnTo>
                  <a:cubicBezTo>
                    <a:pt x="1" y="110513"/>
                    <a:pt x="2219" y="112731"/>
                    <a:pt x="4983" y="112731"/>
                  </a:cubicBezTo>
                  <a:lnTo>
                    <a:pt x="145326" y="112731"/>
                  </a:lnTo>
                  <a:cubicBezTo>
                    <a:pt x="148058" y="112731"/>
                    <a:pt x="150308" y="110513"/>
                    <a:pt x="150308" y="107749"/>
                  </a:cubicBezTo>
                  <a:lnTo>
                    <a:pt x="150308" y="4983"/>
                  </a:lnTo>
                  <a:cubicBezTo>
                    <a:pt x="150308" y="2251"/>
                    <a:pt x="148058" y="1"/>
                    <a:pt x="14532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8" name="Google Shape;258;p10"/>
            <p:cNvSpPr/>
            <p:nvPr/>
          </p:nvSpPr>
          <p:spPr>
            <a:xfrm>
              <a:off x="2134450" y="1190400"/>
              <a:ext cx="3772175" cy="2832750"/>
            </a:xfrm>
            <a:custGeom>
              <a:avLst/>
              <a:gdLst/>
              <a:ahLst/>
              <a:cxnLst/>
              <a:rect l="l" t="t" r="r" b="b"/>
              <a:pathLst>
                <a:path w="150887" h="113310" extrusionOk="0">
                  <a:moveTo>
                    <a:pt x="142722" y="7618"/>
                  </a:moveTo>
                  <a:lnTo>
                    <a:pt x="142722" y="86662"/>
                  </a:lnTo>
                  <a:lnTo>
                    <a:pt x="8133" y="86662"/>
                  </a:lnTo>
                  <a:lnTo>
                    <a:pt x="8133" y="7618"/>
                  </a:lnTo>
                  <a:close/>
                  <a:moveTo>
                    <a:pt x="7844" y="7008"/>
                  </a:moveTo>
                  <a:cubicBezTo>
                    <a:pt x="7779" y="7008"/>
                    <a:pt x="7683" y="7040"/>
                    <a:pt x="7651" y="7104"/>
                  </a:cubicBezTo>
                  <a:cubicBezTo>
                    <a:pt x="7587" y="7168"/>
                    <a:pt x="7554" y="7233"/>
                    <a:pt x="7554" y="7297"/>
                  </a:cubicBezTo>
                  <a:lnTo>
                    <a:pt x="7554" y="86951"/>
                  </a:lnTo>
                  <a:cubicBezTo>
                    <a:pt x="7554" y="87015"/>
                    <a:pt x="7587" y="87112"/>
                    <a:pt x="7651" y="87144"/>
                  </a:cubicBezTo>
                  <a:cubicBezTo>
                    <a:pt x="7683" y="87208"/>
                    <a:pt x="7779" y="87240"/>
                    <a:pt x="7844" y="87240"/>
                  </a:cubicBezTo>
                  <a:lnTo>
                    <a:pt x="143011" y="87240"/>
                  </a:lnTo>
                  <a:cubicBezTo>
                    <a:pt x="143107" y="87240"/>
                    <a:pt x="143172" y="87208"/>
                    <a:pt x="143236" y="87144"/>
                  </a:cubicBezTo>
                  <a:cubicBezTo>
                    <a:pt x="143300" y="87112"/>
                    <a:pt x="143332" y="87015"/>
                    <a:pt x="143332" y="86951"/>
                  </a:cubicBezTo>
                  <a:lnTo>
                    <a:pt x="143332" y="7297"/>
                  </a:lnTo>
                  <a:cubicBezTo>
                    <a:pt x="143332" y="7233"/>
                    <a:pt x="143300" y="7168"/>
                    <a:pt x="143236" y="7104"/>
                  </a:cubicBezTo>
                  <a:cubicBezTo>
                    <a:pt x="143172" y="7040"/>
                    <a:pt x="143107" y="7008"/>
                    <a:pt x="143011" y="7008"/>
                  </a:cubicBezTo>
                  <a:close/>
                  <a:moveTo>
                    <a:pt x="145615" y="579"/>
                  </a:moveTo>
                  <a:cubicBezTo>
                    <a:pt x="146900" y="579"/>
                    <a:pt x="148057" y="1125"/>
                    <a:pt x="148925" y="1961"/>
                  </a:cubicBezTo>
                  <a:cubicBezTo>
                    <a:pt x="149761" y="2829"/>
                    <a:pt x="150308" y="3986"/>
                    <a:pt x="150308" y="5272"/>
                  </a:cubicBezTo>
                  <a:lnTo>
                    <a:pt x="150308" y="108038"/>
                  </a:lnTo>
                  <a:cubicBezTo>
                    <a:pt x="150308" y="109356"/>
                    <a:pt x="149761" y="110513"/>
                    <a:pt x="148925" y="111349"/>
                  </a:cubicBezTo>
                  <a:cubicBezTo>
                    <a:pt x="148057" y="112217"/>
                    <a:pt x="146900" y="112731"/>
                    <a:pt x="145615" y="112731"/>
                  </a:cubicBezTo>
                  <a:lnTo>
                    <a:pt x="5272" y="112731"/>
                  </a:lnTo>
                  <a:cubicBezTo>
                    <a:pt x="3986" y="112731"/>
                    <a:pt x="2797" y="112217"/>
                    <a:pt x="1961" y="111349"/>
                  </a:cubicBezTo>
                  <a:cubicBezTo>
                    <a:pt x="1093" y="110513"/>
                    <a:pt x="579" y="109356"/>
                    <a:pt x="579" y="108038"/>
                  </a:cubicBezTo>
                  <a:lnTo>
                    <a:pt x="579" y="5272"/>
                  </a:lnTo>
                  <a:cubicBezTo>
                    <a:pt x="579" y="3986"/>
                    <a:pt x="1093" y="2829"/>
                    <a:pt x="1961" y="1961"/>
                  </a:cubicBezTo>
                  <a:cubicBezTo>
                    <a:pt x="2797" y="1125"/>
                    <a:pt x="3986" y="579"/>
                    <a:pt x="5272" y="579"/>
                  </a:cubicBezTo>
                  <a:close/>
                  <a:moveTo>
                    <a:pt x="5272" y="0"/>
                  </a:moveTo>
                  <a:cubicBezTo>
                    <a:pt x="2347" y="0"/>
                    <a:pt x="0" y="2379"/>
                    <a:pt x="0" y="5272"/>
                  </a:cubicBezTo>
                  <a:lnTo>
                    <a:pt x="0" y="108038"/>
                  </a:lnTo>
                  <a:cubicBezTo>
                    <a:pt x="0" y="110963"/>
                    <a:pt x="2347" y="113310"/>
                    <a:pt x="5272" y="113310"/>
                  </a:cubicBezTo>
                  <a:lnTo>
                    <a:pt x="145615" y="113310"/>
                  </a:lnTo>
                  <a:cubicBezTo>
                    <a:pt x="148508" y="113310"/>
                    <a:pt x="150886" y="110963"/>
                    <a:pt x="150886" y="108038"/>
                  </a:cubicBezTo>
                  <a:lnTo>
                    <a:pt x="150886" y="5272"/>
                  </a:lnTo>
                  <a:cubicBezTo>
                    <a:pt x="150886" y="2379"/>
                    <a:pt x="148508" y="0"/>
                    <a:pt x="14561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59" name="Google Shape;259;p10"/>
            <p:cNvSpPr/>
            <p:nvPr/>
          </p:nvSpPr>
          <p:spPr>
            <a:xfrm>
              <a:off x="3951400" y="3727400"/>
              <a:ext cx="138250" cy="139050"/>
            </a:xfrm>
            <a:custGeom>
              <a:avLst/>
              <a:gdLst/>
              <a:ahLst/>
              <a:cxnLst/>
              <a:rect l="l" t="t" r="r" b="b"/>
              <a:pathLst>
                <a:path w="5530" h="5562" extrusionOk="0">
                  <a:moveTo>
                    <a:pt x="2765" y="0"/>
                  </a:moveTo>
                  <a:cubicBezTo>
                    <a:pt x="1222" y="0"/>
                    <a:pt x="1" y="1254"/>
                    <a:pt x="1" y="2797"/>
                  </a:cubicBezTo>
                  <a:cubicBezTo>
                    <a:pt x="1" y="4308"/>
                    <a:pt x="1222" y="5561"/>
                    <a:pt x="2765" y="5561"/>
                  </a:cubicBezTo>
                  <a:cubicBezTo>
                    <a:pt x="4276" y="5561"/>
                    <a:pt x="5530" y="4308"/>
                    <a:pt x="5530" y="2797"/>
                  </a:cubicBezTo>
                  <a:cubicBezTo>
                    <a:pt x="5530" y="1254"/>
                    <a:pt x="4276" y="0"/>
                    <a:pt x="276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0" name="Google Shape;260;p10"/>
            <p:cNvSpPr/>
            <p:nvPr/>
          </p:nvSpPr>
          <p:spPr>
            <a:xfrm>
              <a:off x="3943375" y="3720175"/>
              <a:ext cx="153525" cy="153500"/>
            </a:xfrm>
            <a:custGeom>
              <a:avLst/>
              <a:gdLst/>
              <a:ahLst/>
              <a:cxnLst/>
              <a:rect l="l" t="t" r="r" b="b"/>
              <a:pathLst>
                <a:path w="6141" h="6140" extrusionOk="0">
                  <a:moveTo>
                    <a:pt x="3086" y="579"/>
                  </a:moveTo>
                  <a:cubicBezTo>
                    <a:pt x="3761" y="579"/>
                    <a:pt x="4372" y="868"/>
                    <a:pt x="4822" y="1318"/>
                  </a:cubicBezTo>
                  <a:cubicBezTo>
                    <a:pt x="5272" y="1768"/>
                    <a:pt x="5561" y="2379"/>
                    <a:pt x="5561" y="3086"/>
                  </a:cubicBezTo>
                  <a:cubicBezTo>
                    <a:pt x="5561" y="3761"/>
                    <a:pt x="5272" y="4372"/>
                    <a:pt x="4822" y="4822"/>
                  </a:cubicBezTo>
                  <a:cubicBezTo>
                    <a:pt x="4372" y="5272"/>
                    <a:pt x="3761" y="5561"/>
                    <a:pt x="3086" y="5561"/>
                  </a:cubicBezTo>
                  <a:cubicBezTo>
                    <a:pt x="2379" y="5561"/>
                    <a:pt x="1768" y="5272"/>
                    <a:pt x="1318" y="4822"/>
                  </a:cubicBezTo>
                  <a:cubicBezTo>
                    <a:pt x="868" y="4372"/>
                    <a:pt x="611" y="3761"/>
                    <a:pt x="611" y="3086"/>
                  </a:cubicBezTo>
                  <a:cubicBezTo>
                    <a:pt x="611" y="2379"/>
                    <a:pt x="868" y="1768"/>
                    <a:pt x="1318" y="1318"/>
                  </a:cubicBezTo>
                  <a:cubicBezTo>
                    <a:pt x="1768" y="868"/>
                    <a:pt x="2379" y="579"/>
                    <a:pt x="3086" y="579"/>
                  </a:cubicBezTo>
                  <a:close/>
                  <a:moveTo>
                    <a:pt x="3086" y="0"/>
                  </a:moveTo>
                  <a:cubicBezTo>
                    <a:pt x="1383" y="0"/>
                    <a:pt x="0" y="1382"/>
                    <a:pt x="0" y="3086"/>
                  </a:cubicBezTo>
                  <a:cubicBezTo>
                    <a:pt x="0" y="4758"/>
                    <a:pt x="1383" y="6140"/>
                    <a:pt x="3086" y="6140"/>
                  </a:cubicBezTo>
                  <a:cubicBezTo>
                    <a:pt x="4758" y="6140"/>
                    <a:pt x="6140" y="4758"/>
                    <a:pt x="6140" y="3086"/>
                  </a:cubicBezTo>
                  <a:cubicBezTo>
                    <a:pt x="6140" y="1382"/>
                    <a:pt x="4758" y="0"/>
                    <a:pt x="3086"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1" name="Google Shape;261;p10"/>
            <p:cNvSpPr/>
            <p:nvPr/>
          </p:nvSpPr>
          <p:spPr>
            <a:xfrm>
              <a:off x="3413000" y="4570400"/>
              <a:ext cx="1215075" cy="57075"/>
            </a:xfrm>
            <a:custGeom>
              <a:avLst/>
              <a:gdLst/>
              <a:ahLst/>
              <a:cxnLst/>
              <a:rect l="l" t="t" r="r" b="b"/>
              <a:pathLst>
                <a:path w="48603" h="2283" extrusionOk="0">
                  <a:moveTo>
                    <a:pt x="0" y="0"/>
                  </a:moveTo>
                  <a:lnTo>
                    <a:pt x="0" y="2282"/>
                  </a:lnTo>
                  <a:lnTo>
                    <a:pt x="48602" y="2282"/>
                  </a:lnTo>
                  <a:lnTo>
                    <a:pt x="48602"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2" name="Google Shape;262;p10"/>
            <p:cNvSpPr/>
            <p:nvPr/>
          </p:nvSpPr>
          <p:spPr>
            <a:xfrm>
              <a:off x="3404950" y="4563150"/>
              <a:ext cx="1230350" cy="71550"/>
            </a:xfrm>
            <a:custGeom>
              <a:avLst/>
              <a:gdLst/>
              <a:ahLst/>
              <a:cxnLst/>
              <a:rect l="l" t="t" r="r" b="b"/>
              <a:pathLst>
                <a:path w="49214" h="2862" extrusionOk="0">
                  <a:moveTo>
                    <a:pt x="48635" y="579"/>
                  </a:moveTo>
                  <a:lnTo>
                    <a:pt x="48635" y="2251"/>
                  </a:lnTo>
                  <a:lnTo>
                    <a:pt x="611" y="2251"/>
                  </a:lnTo>
                  <a:lnTo>
                    <a:pt x="611" y="579"/>
                  </a:lnTo>
                  <a:close/>
                  <a:moveTo>
                    <a:pt x="322" y="1"/>
                  </a:moveTo>
                  <a:cubicBezTo>
                    <a:pt x="226" y="1"/>
                    <a:pt x="161" y="33"/>
                    <a:pt x="97" y="97"/>
                  </a:cubicBezTo>
                  <a:cubicBezTo>
                    <a:pt x="33" y="129"/>
                    <a:pt x="1" y="226"/>
                    <a:pt x="1" y="290"/>
                  </a:cubicBezTo>
                  <a:lnTo>
                    <a:pt x="1" y="2572"/>
                  </a:lnTo>
                  <a:cubicBezTo>
                    <a:pt x="1" y="2637"/>
                    <a:pt x="33" y="2701"/>
                    <a:pt x="97" y="2765"/>
                  </a:cubicBezTo>
                  <a:cubicBezTo>
                    <a:pt x="161" y="2829"/>
                    <a:pt x="226" y="2862"/>
                    <a:pt x="322" y="2862"/>
                  </a:cubicBezTo>
                  <a:lnTo>
                    <a:pt x="48924" y="2862"/>
                  </a:lnTo>
                  <a:cubicBezTo>
                    <a:pt x="49021" y="2862"/>
                    <a:pt x="49085" y="2829"/>
                    <a:pt x="49149" y="2765"/>
                  </a:cubicBezTo>
                  <a:cubicBezTo>
                    <a:pt x="49214" y="2701"/>
                    <a:pt x="49214" y="2637"/>
                    <a:pt x="49214" y="2572"/>
                  </a:cubicBezTo>
                  <a:lnTo>
                    <a:pt x="49214" y="290"/>
                  </a:lnTo>
                  <a:cubicBezTo>
                    <a:pt x="49214" y="226"/>
                    <a:pt x="49214" y="129"/>
                    <a:pt x="49149" y="97"/>
                  </a:cubicBezTo>
                  <a:cubicBezTo>
                    <a:pt x="49085" y="33"/>
                    <a:pt x="49021" y="1"/>
                    <a:pt x="48924"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3" name="Google Shape;263;p10"/>
            <p:cNvSpPr/>
            <p:nvPr/>
          </p:nvSpPr>
          <p:spPr>
            <a:xfrm>
              <a:off x="2180250" y="2902900"/>
              <a:ext cx="162350" cy="178425"/>
            </a:xfrm>
            <a:custGeom>
              <a:avLst/>
              <a:gdLst/>
              <a:ahLst/>
              <a:cxnLst/>
              <a:rect l="l" t="t" r="r" b="b"/>
              <a:pathLst>
                <a:path w="6494" h="7137" extrusionOk="0">
                  <a:moveTo>
                    <a:pt x="2122" y="0"/>
                  </a:moveTo>
                  <a:lnTo>
                    <a:pt x="129" y="1897"/>
                  </a:lnTo>
                  <a:cubicBezTo>
                    <a:pt x="129" y="1897"/>
                    <a:pt x="1" y="3279"/>
                    <a:pt x="1286" y="5047"/>
                  </a:cubicBezTo>
                  <a:cubicBezTo>
                    <a:pt x="2540" y="6815"/>
                    <a:pt x="2797" y="7136"/>
                    <a:pt x="2797" y="7136"/>
                  </a:cubicBezTo>
                  <a:cubicBezTo>
                    <a:pt x="2797" y="7136"/>
                    <a:pt x="3247" y="6236"/>
                    <a:pt x="4244" y="5047"/>
                  </a:cubicBezTo>
                  <a:cubicBezTo>
                    <a:pt x="5272" y="3858"/>
                    <a:pt x="6494" y="2732"/>
                    <a:pt x="6494" y="2732"/>
                  </a:cubicBezTo>
                  <a:cubicBezTo>
                    <a:pt x="5980" y="547"/>
                    <a:pt x="2122" y="0"/>
                    <a:pt x="212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4" name="Google Shape;264;p10"/>
            <p:cNvSpPr/>
            <p:nvPr/>
          </p:nvSpPr>
          <p:spPr>
            <a:xfrm>
              <a:off x="2177050" y="2895650"/>
              <a:ext cx="172800" cy="192900"/>
            </a:xfrm>
            <a:custGeom>
              <a:avLst/>
              <a:gdLst/>
              <a:ahLst/>
              <a:cxnLst/>
              <a:rect l="l" t="t" r="r" b="b"/>
              <a:pathLst>
                <a:path w="6912" h="7716" extrusionOk="0">
                  <a:moveTo>
                    <a:pt x="2356" y="566"/>
                  </a:moveTo>
                  <a:cubicBezTo>
                    <a:pt x="2682" y="623"/>
                    <a:pt x="3523" y="792"/>
                    <a:pt x="4340" y="1158"/>
                  </a:cubicBezTo>
                  <a:cubicBezTo>
                    <a:pt x="4790" y="1351"/>
                    <a:pt x="5272" y="1608"/>
                    <a:pt x="5625" y="1930"/>
                  </a:cubicBezTo>
                  <a:cubicBezTo>
                    <a:pt x="5971" y="2218"/>
                    <a:pt x="6214" y="2558"/>
                    <a:pt x="6330" y="2950"/>
                  </a:cubicBezTo>
                  <a:lnTo>
                    <a:pt x="6330" y="2950"/>
                  </a:lnTo>
                  <a:cubicBezTo>
                    <a:pt x="5982" y="3271"/>
                    <a:pt x="5007" y="4192"/>
                    <a:pt x="4179" y="5176"/>
                  </a:cubicBezTo>
                  <a:cubicBezTo>
                    <a:pt x="3544" y="5910"/>
                    <a:pt x="3130" y="6546"/>
                    <a:pt x="2898" y="6933"/>
                  </a:cubicBezTo>
                  <a:lnTo>
                    <a:pt x="2898" y="6933"/>
                  </a:lnTo>
                  <a:cubicBezTo>
                    <a:pt x="2886" y="6916"/>
                    <a:pt x="2874" y="6898"/>
                    <a:pt x="2861" y="6880"/>
                  </a:cubicBezTo>
                  <a:cubicBezTo>
                    <a:pt x="2636" y="6590"/>
                    <a:pt x="2250" y="6076"/>
                    <a:pt x="1607" y="5176"/>
                  </a:cubicBezTo>
                  <a:cubicBezTo>
                    <a:pt x="614" y="3798"/>
                    <a:pt x="515" y="2644"/>
                    <a:pt x="514" y="2318"/>
                  </a:cubicBezTo>
                  <a:lnTo>
                    <a:pt x="514" y="2318"/>
                  </a:lnTo>
                  <a:lnTo>
                    <a:pt x="2356" y="566"/>
                  </a:lnTo>
                  <a:close/>
                  <a:moveTo>
                    <a:pt x="2282" y="1"/>
                  </a:moveTo>
                  <a:cubicBezTo>
                    <a:pt x="2218" y="1"/>
                    <a:pt x="2122" y="33"/>
                    <a:pt x="2057" y="97"/>
                  </a:cubicBezTo>
                  <a:lnTo>
                    <a:pt x="64" y="1994"/>
                  </a:lnTo>
                  <a:cubicBezTo>
                    <a:pt x="32" y="2058"/>
                    <a:pt x="0" y="2090"/>
                    <a:pt x="0" y="2155"/>
                  </a:cubicBezTo>
                  <a:cubicBezTo>
                    <a:pt x="0" y="2187"/>
                    <a:pt x="0" y="2219"/>
                    <a:pt x="0" y="2315"/>
                  </a:cubicBezTo>
                  <a:cubicBezTo>
                    <a:pt x="0" y="2733"/>
                    <a:pt x="97" y="3987"/>
                    <a:pt x="1189" y="5498"/>
                  </a:cubicBezTo>
                  <a:cubicBezTo>
                    <a:pt x="2475" y="7266"/>
                    <a:pt x="2700" y="7587"/>
                    <a:pt x="2700" y="7587"/>
                  </a:cubicBezTo>
                  <a:cubicBezTo>
                    <a:pt x="2765" y="7683"/>
                    <a:pt x="2861" y="7716"/>
                    <a:pt x="2957" y="7716"/>
                  </a:cubicBezTo>
                  <a:cubicBezTo>
                    <a:pt x="3054" y="7683"/>
                    <a:pt x="3118" y="7651"/>
                    <a:pt x="3150" y="7555"/>
                  </a:cubicBezTo>
                  <a:lnTo>
                    <a:pt x="3182" y="7523"/>
                  </a:lnTo>
                  <a:cubicBezTo>
                    <a:pt x="3279" y="7330"/>
                    <a:pt x="3729" y="6526"/>
                    <a:pt x="4597" y="5498"/>
                  </a:cubicBezTo>
                  <a:cubicBezTo>
                    <a:pt x="5079" y="4919"/>
                    <a:pt x="5658" y="4340"/>
                    <a:pt x="6075" y="3922"/>
                  </a:cubicBezTo>
                  <a:cubicBezTo>
                    <a:pt x="6300" y="3730"/>
                    <a:pt x="6493" y="3537"/>
                    <a:pt x="6622" y="3408"/>
                  </a:cubicBezTo>
                  <a:cubicBezTo>
                    <a:pt x="6750" y="3312"/>
                    <a:pt x="6815" y="3247"/>
                    <a:pt x="6815" y="3247"/>
                  </a:cubicBezTo>
                  <a:cubicBezTo>
                    <a:pt x="6879" y="3183"/>
                    <a:pt x="6911" y="3055"/>
                    <a:pt x="6911" y="2958"/>
                  </a:cubicBezTo>
                  <a:cubicBezTo>
                    <a:pt x="6750" y="2347"/>
                    <a:pt x="6365" y="1865"/>
                    <a:pt x="5915" y="1480"/>
                  </a:cubicBezTo>
                  <a:cubicBezTo>
                    <a:pt x="5208" y="901"/>
                    <a:pt x="4307" y="547"/>
                    <a:pt x="3568" y="322"/>
                  </a:cubicBezTo>
                  <a:cubicBezTo>
                    <a:pt x="2861" y="97"/>
                    <a:pt x="2282" y="33"/>
                    <a:pt x="2282"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5" name="Google Shape;265;p10"/>
            <p:cNvSpPr/>
            <p:nvPr/>
          </p:nvSpPr>
          <p:spPr>
            <a:xfrm>
              <a:off x="2210000" y="2764900"/>
              <a:ext cx="282075" cy="242375"/>
            </a:xfrm>
            <a:custGeom>
              <a:avLst/>
              <a:gdLst/>
              <a:ahLst/>
              <a:cxnLst/>
              <a:rect l="l" t="t" r="r" b="b"/>
              <a:pathLst>
                <a:path w="11283" h="9695" extrusionOk="0">
                  <a:moveTo>
                    <a:pt x="5918" y="0"/>
                  </a:moveTo>
                  <a:cubicBezTo>
                    <a:pt x="4911" y="0"/>
                    <a:pt x="3878" y="114"/>
                    <a:pt x="3311" y="506"/>
                  </a:cubicBezTo>
                  <a:cubicBezTo>
                    <a:pt x="1929" y="1438"/>
                    <a:pt x="1382" y="2627"/>
                    <a:pt x="707" y="4588"/>
                  </a:cubicBezTo>
                  <a:cubicBezTo>
                    <a:pt x="0" y="6517"/>
                    <a:pt x="868" y="5584"/>
                    <a:pt x="1639" y="7031"/>
                  </a:cubicBezTo>
                  <a:cubicBezTo>
                    <a:pt x="2411" y="8445"/>
                    <a:pt x="2411" y="8381"/>
                    <a:pt x="3022" y="8477"/>
                  </a:cubicBezTo>
                  <a:cubicBezTo>
                    <a:pt x="3632" y="8574"/>
                    <a:pt x="4018" y="8574"/>
                    <a:pt x="4018" y="8574"/>
                  </a:cubicBezTo>
                  <a:cubicBezTo>
                    <a:pt x="4018" y="8574"/>
                    <a:pt x="5143" y="8960"/>
                    <a:pt x="6525" y="9474"/>
                  </a:cubicBezTo>
                  <a:cubicBezTo>
                    <a:pt x="6960" y="9629"/>
                    <a:pt x="7295" y="9694"/>
                    <a:pt x="7559" y="9694"/>
                  </a:cubicBezTo>
                  <a:cubicBezTo>
                    <a:pt x="8117" y="9694"/>
                    <a:pt x="8365" y="9405"/>
                    <a:pt x="8583" y="9056"/>
                  </a:cubicBezTo>
                  <a:cubicBezTo>
                    <a:pt x="8904" y="8510"/>
                    <a:pt x="9386" y="4588"/>
                    <a:pt x="9386" y="4588"/>
                  </a:cubicBezTo>
                  <a:cubicBezTo>
                    <a:pt x="9386" y="4588"/>
                    <a:pt x="10479" y="4074"/>
                    <a:pt x="10865" y="2949"/>
                  </a:cubicBezTo>
                  <a:cubicBezTo>
                    <a:pt x="11283" y="1824"/>
                    <a:pt x="9740" y="2145"/>
                    <a:pt x="9290" y="1984"/>
                  </a:cubicBezTo>
                  <a:cubicBezTo>
                    <a:pt x="8840" y="1824"/>
                    <a:pt x="8647" y="216"/>
                    <a:pt x="8647" y="216"/>
                  </a:cubicBezTo>
                  <a:cubicBezTo>
                    <a:pt x="8647" y="216"/>
                    <a:pt x="7307" y="0"/>
                    <a:pt x="5918"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6" name="Google Shape;266;p10"/>
            <p:cNvSpPr/>
            <p:nvPr/>
          </p:nvSpPr>
          <p:spPr>
            <a:xfrm>
              <a:off x="2214000" y="2758250"/>
              <a:ext cx="276475" cy="255575"/>
            </a:xfrm>
            <a:custGeom>
              <a:avLst/>
              <a:gdLst/>
              <a:ahLst/>
              <a:cxnLst/>
              <a:rect l="l" t="t" r="r" b="b"/>
              <a:pathLst>
                <a:path w="11059" h="10223" extrusionOk="0">
                  <a:moveTo>
                    <a:pt x="5722" y="547"/>
                  </a:moveTo>
                  <a:cubicBezTo>
                    <a:pt x="6397" y="547"/>
                    <a:pt x="7073" y="611"/>
                    <a:pt x="7587" y="643"/>
                  </a:cubicBezTo>
                  <a:cubicBezTo>
                    <a:pt x="7844" y="675"/>
                    <a:pt x="8069" y="707"/>
                    <a:pt x="8198" y="739"/>
                  </a:cubicBezTo>
                  <a:cubicBezTo>
                    <a:pt x="8218" y="739"/>
                    <a:pt x="8236" y="740"/>
                    <a:pt x="8254" y="741"/>
                  </a:cubicBezTo>
                  <a:lnTo>
                    <a:pt x="8254" y="741"/>
                  </a:lnTo>
                  <a:cubicBezTo>
                    <a:pt x="8277" y="902"/>
                    <a:pt x="8319" y="1132"/>
                    <a:pt x="8390" y="1382"/>
                  </a:cubicBezTo>
                  <a:cubicBezTo>
                    <a:pt x="8423" y="1607"/>
                    <a:pt x="8519" y="1832"/>
                    <a:pt x="8615" y="2025"/>
                  </a:cubicBezTo>
                  <a:cubicBezTo>
                    <a:pt x="8648" y="2122"/>
                    <a:pt x="8712" y="2218"/>
                    <a:pt x="8776" y="2315"/>
                  </a:cubicBezTo>
                  <a:cubicBezTo>
                    <a:pt x="8840" y="2411"/>
                    <a:pt x="8937" y="2475"/>
                    <a:pt x="9033" y="2507"/>
                  </a:cubicBezTo>
                  <a:cubicBezTo>
                    <a:pt x="9194" y="2572"/>
                    <a:pt x="9387" y="2572"/>
                    <a:pt x="9548" y="2572"/>
                  </a:cubicBezTo>
                  <a:cubicBezTo>
                    <a:pt x="9805" y="2604"/>
                    <a:pt x="10094" y="2604"/>
                    <a:pt x="10287" y="2668"/>
                  </a:cubicBezTo>
                  <a:cubicBezTo>
                    <a:pt x="10383" y="2700"/>
                    <a:pt x="10448" y="2732"/>
                    <a:pt x="10480" y="2765"/>
                  </a:cubicBezTo>
                  <a:cubicBezTo>
                    <a:pt x="10512" y="2765"/>
                    <a:pt x="10512" y="2797"/>
                    <a:pt x="10512" y="2861"/>
                  </a:cubicBezTo>
                  <a:cubicBezTo>
                    <a:pt x="10512" y="2925"/>
                    <a:pt x="10512" y="3022"/>
                    <a:pt x="10480" y="3118"/>
                  </a:cubicBezTo>
                  <a:cubicBezTo>
                    <a:pt x="10287" y="3632"/>
                    <a:pt x="9933" y="4018"/>
                    <a:pt x="9644" y="4243"/>
                  </a:cubicBezTo>
                  <a:cubicBezTo>
                    <a:pt x="9516" y="4372"/>
                    <a:pt x="9355" y="4468"/>
                    <a:pt x="9258" y="4533"/>
                  </a:cubicBezTo>
                  <a:cubicBezTo>
                    <a:pt x="9226" y="4565"/>
                    <a:pt x="9194" y="4597"/>
                    <a:pt x="9162" y="4597"/>
                  </a:cubicBezTo>
                  <a:lnTo>
                    <a:pt x="9130" y="4629"/>
                  </a:lnTo>
                  <a:cubicBezTo>
                    <a:pt x="9033" y="4661"/>
                    <a:pt x="8969" y="4725"/>
                    <a:pt x="8969" y="4822"/>
                  </a:cubicBezTo>
                  <a:cubicBezTo>
                    <a:pt x="8969" y="4822"/>
                    <a:pt x="8937" y="5079"/>
                    <a:pt x="8873" y="5433"/>
                  </a:cubicBezTo>
                  <a:cubicBezTo>
                    <a:pt x="8808" y="6011"/>
                    <a:pt x="8680" y="6847"/>
                    <a:pt x="8551" y="7618"/>
                  </a:cubicBezTo>
                  <a:cubicBezTo>
                    <a:pt x="8487" y="8004"/>
                    <a:pt x="8423" y="8358"/>
                    <a:pt x="8358" y="8647"/>
                  </a:cubicBezTo>
                  <a:cubicBezTo>
                    <a:pt x="8326" y="8776"/>
                    <a:pt x="8294" y="8904"/>
                    <a:pt x="8262" y="9001"/>
                  </a:cubicBezTo>
                  <a:cubicBezTo>
                    <a:pt x="8230" y="9097"/>
                    <a:pt x="8198" y="9161"/>
                    <a:pt x="8198" y="9161"/>
                  </a:cubicBezTo>
                  <a:cubicBezTo>
                    <a:pt x="8101" y="9322"/>
                    <a:pt x="8005" y="9451"/>
                    <a:pt x="7876" y="9547"/>
                  </a:cubicBezTo>
                  <a:cubicBezTo>
                    <a:pt x="7780" y="9644"/>
                    <a:pt x="7651" y="9676"/>
                    <a:pt x="7394" y="9676"/>
                  </a:cubicBezTo>
                  <a:cubicBezTo>
                    <a:pt x="7169" y="9676"/>
                    <a:pt x="6880" y="9611"/>
                    <a:pt x="6430" y="9483"/>
                  </a:cubicBezTo>
                  <a:cubicBezTo>
                    <a:pt x="5080" y="9001"/>
                    <a:pt x="3955" y="8583"/>
                    <a:pt x="3955" y="8583"/>
                  </a:cubicBezTo>
                  <a:lnTo>
                    <a:pt x="3858" y="8583"/>
                  </a:lnTo>
                  <a:lnTo>
                    <a:pt x="3794" y="8551"/>
                  </a:lnTo>
                  <a:cubicBezTo>
                    <a:pt x="3665" y="8551"/>
                    <a:pt x="3344" y="8551"/>
                    <a:pt x="2894" y="8486"/>
                  </a:cubicBezTo>
                  <a:cubicBezTo>
                    <a:pt x="2733" y="8454"/>
                    <a:pt x="2637" y="8422"/>
                    <a:pt x="2572" y="8422"/>
                  </a:cubicBezTo>
                  <a:cubicBezTo>
                    <a:pt x="2540" y="8390"/>
                    <a:pt x="2508" y="8390"/>
                    <a:pt x="2476" y="8358"/>
                  </a:cubicBezTo>
                  <a:cubicBezTo>
                    <a:pt x="2412" y="8326"/>
                    <a:pt x="2315" y="8229"/>
                    <a:pt x="2219" y="8036"/>
                  </a:cubicBezTo>
                  <a:cubicBezTo>
                    <a:pt x="2090" y="7843"/>
                    <a:pt x="1929" y="7554"/>
                    <a:pt x="1704" y="7168"/>
                  </a:cubicBezTo>
                  <a:cubicBezTo>
                    <a:pt x="1415" y="6590"/>
                    <a:pt x="1062" y="6333"/>
                    <a:pt x="804" y="6172"/>
                  </a:cubicBezTo>
                  <a:cubicBezTo>
                    <a:pt x="708" y="6108"/>
                    <a:pt x="612" y="6043"/>
                    <a:pt x="612" y="6011"/>
                  </a:cubicBezTo>
                  <a:cubicBezTo>
                    <a:pt x="579" y="5979"/>
                    <a:pt x="547" y="5947"/>
                    <a:pt x="547" y="5850"/>
                  </a:cubicBezTo>
                  <a:cubicBezTo>
                    <a:pt x="547" y="5722"/>
                    <a:pt x="612" y="5400"/>
                    <a:pt x="804" y="4918"/>
                  </a:cubicBezTo>
                  <a:cubicBezTo>
                    <a:pt x="1126" y="3954"/>
                    <a:pt x="1447" y="3182"/>
                    <a:pt x="1833" y="2572"/>
                  </a:cubicBezTo>
                  <a:cubicBezTo>
                    <a:pt x="2187" y="1929"/>
                    <a:pt x="2637" y="1447"/>
                    <a:pt x="3279" y="997"/>
                  </a:cubicBezTo>
                  <a:cubicBezTo>
                    <a:pt x="3505" y="836"/>
                    <a:pt x="3890" y="707"/>
                    <a:pt x="4308" y="643"/>
                  </a:cubicBezTo>
                  <a:cubicBezTo>
                    <a:pt x="4726" y="579"/>
                    <a:pt x="5240" y="547"/>
                    <a:pt x="5722" y="547"/>
                  </a:cubicBezTo>
                  <a:close/>
                  <a:moveTo>
                    <a:pt x="5722" y="0"/>
                  </a:moveTo>
                  <a:cubicBezTo>
                    <a:pt x="5208" y="0"/>
                    <a:pt x="4694" y="32"/>
                    <a:pt x="4212" y="129"/>
                  </a:cubicBezTo>
                  <a:cubicBezTo>
                    <a:pt x="3762" y="193"/>
                    <a:pt x="3312" y="322"/>
                    <a:pt x="2990" y="547"/>
                  </a:cubicBezTo>
                  <a:cubicBezTo>
                    <a:pt x="2283" y="1029"/>
                    <a:pt x="1769" y="1607"/>
                    <a:pt x="1351" y="2282"/>
                  </a:cubicBezTo>
                  <a:cubicBezTo>
                    <a:pt x="933" y="2990"/>
                    <a:pt x="644" y="3793"/>
                    <a:pt x="290" y="4758"/>
                  </a:cubicBezTo>
                  <a:cubicBezTo>
                    <a:pt x="97" y="5272"/>
                    <a:pt x="33" y="5593"/>
                    <a:pt x="33" y="5850"/>
                  </a:cubicBezTo>
                  <a:cubicBezTo>
                    <a:pt x="1" y="6043"/>
                    <a:pt x="65" y="6236"/>
                    <a:pt x="194" y="6365"/>
                  </a:cubicBezTo>
                  <a:cubicBezTo>
                    <a:pt x="354" y="6525"/>
                    <a:pt x="515" y="6622"/>
                    <a:pt x="676" y="6751"/>
                  </a:cubicBezTo>
                  <a:cubicBezTo>
                    <a:pt x="869" y="6879"/>
                    <a:pt x="1029" y="7040"/>
                    <a:pt x="1254" y="7426"/>
                  </a:cubicBezTo>
                  <a:cubicBezTo>
                    <a:pt x="1640" y="8133"/>
                    <a:pt x="1833" y="8486"/>
                    <a:pt x="2058" y="8711"/>
                  </a:cubicBezTo>
                  <a:cubicBezTo>
                    <a:pt x="2154" y="8808"/>
                    <a:pt x="2283" y="8904"/>
                    <a:pt x="2412" y="8936"/>
                  </a:cubicBezTo>
                  <a:cubicBezTo>
                    <a:pt x="2540" y="8968"/>
                    <a:pt x="2669" y="8968"/>
                    <a:pt x="2829" y="9001"/>
                  </a:cubicBezTo>
                  <a:cubicBezTo>
                    <a:pt x="3280" y="9072"/>
                    <a:pt x="3608" y="9090"/>
                    <a:pt x="3762" y="9095"/>
                  </a:cubicBezTo>
                  <a:lnTo>
                    <a:pt x="3762" y="9095"/>
                  </a:lnTo>
                  <a:lnTo>
                    <a:pt x="3762" y="9097"/>
                  </a:lnTo>
                  <a:cubicBezTo>
                    <a:pt x="3762" y="9097"/>
                    <a:pt x="4887" y="9483"/>
                    <a:pt x="6269" y="9965"/>
                  </a:cubicBezTo>
                  <a:cubicBezTo>
                    <a:pt x="6719" y="10126"/>
                    <a:pt x="7105" y="10222"/>
                    <a:pt x="7394" y="10222"/>
                  </a:cubicBezTo>
                  <a:cubicBezTo>
                    <a:pt x="7715" y="10222"/>
                    <a:pt x="8005" y="10126"/>
                    <a:pt x="8198" y="9965"/>
                  </a:cubicBezTo>
                  <a:cubicBezTo>
                    <a:pt x="8390" y="9836"/>
                    <a:pt x="8551" y="9644"/>
                    <a:pt x="8648" y="9451"/>
                  </a:cubicBezTo>
                  <a:cubicBezTo>
                    <a:pt x="8712" y="9322"/>
                    <a:pt x="8744" y="9193"/>
                    <a:pt x="8808" y="9033"/>
                  </a:cubicBezTo>
                  <a:cubicBezTo>
                    <a:pt x="8969" y="8454"/>
                    <a:pt x="9130" y="7426"/>
                    <a:pt x="9258" y="6525"/>
                  </a:cubicBezTo>
                  <a:cubicBezTo>
                    <a:pt x="9378" y="5881"/>
                    <a:pt x="9461" y="5291"/>
                    <a:pt x="9497" y="5029"/>
                  </a:cubicBezTo>
                  <a:lnTo>
                    <a:pt x="9497" y="5029"/>
                  </a:lnTo>
                  <a:cubicBezTo>
                    <a:pt x="9819" y="4837"/>
                    <a:pt x="10604" y="4308"/>
                    <a:pt x="10962" y="3311"/>
                  </a:cubicBezTo>
                  <a:cubicBezTo>
                    <a:pt x="11026" y="3150"/>
                    <a:pt x="11058" y="3022"/>
                    <a:pt x="11058" y="2861"/>
                  </a:cubicBezTo>
                  <a:cubicBezTo>
                    <a:pt x="11058" y="2732"/>
                    <a:pt x="11026" y="2636"/>
                    <a:pt x="10962" y="2507"/>
                  </a:cubicBezTo>
                  <a:cubicBezTo>
                    <a:pt x="10866" y="2315"/>
                    <a:pt x="10673" y="2218"/>
                    <a:pt x="10512" y="2154"/>
                  </a:cubicBezTo>
                  <a:cubicBezTo>
                    <a:pt x="10255" y="2090"/>
                    <a:pt x="9998" y="2057"/>
                    <a:pt x="9741" y="2057"/>
                  </a:cubicBezTo>
                  <a:lnTo>
                    <a:pt x="9419" y="2057"/>
                  </a:lnTo>
                  <a:cubicBezTo>
                    <a:pt x="9323" y="2025"/>
                    <a:pt x="9258" y="2025"/>
                    <a:pt x="9226" y="2025"/>
                  </a:cubicBezTo>
                  <a:cubicBezTo>
                    <a:pt x="9226" y="2025"/>
                    <a:pt x="9130" y="1929"/>
                    <a:pt x="9065" y="1768"/>
                  </a:cubicBezTo>
                  <a:cubicBezTo>
                    <a:pt x="8969" y="1543"/>
                    <a:pt x="8873" y="1190"/>
                    <a:pt x="8840" y="932"/>
                  </a:cubicBezTo>
                  <a:cubicBezTo>
                    <a:pt x="8808" y="804"/>
                    <a:pt x="8776" y="675"/>
                    <a:pt x="8776" y="611"/>
                  </a:cubicBezTo>
                  <a:cubicBezTo>
                    <a:pt x="8744" y="514"/>
                    <a:pt x="8744" y="450"/>
                    <a:pt x="8744" y="450"/>
                  </a:cubicBezTo>
                  <a:cubicBezTo>
                    <a:pt x="8744" y="354"/>
                    <a:pt x="8648" y="257"/>
                    <a:pt x="8519" y="225"/>
                  </a:cubicBezTo>
                  <a:cubicBezTo>
                    <a:pt x="8519" y="225"/>
                    <a:pt x="7137" y="0"/>
                    <a:pt x="572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7" name="Google Shape;267;p10"/>
            <p:cNvSpPr/>
            <p:nvPr/>
          </p:nvSpPr>
          <p:spPr>
            <a:xfrm>
              <a:off x="2414900" y="2812075"/>
              <a:ext cx="12900" cy="42625"/>
            </a:xfrm>
            <a:custGeom>
              <a:avLst/>
              <a:gdLst/>
              <a:ahLst/>
              <a:cxnLst/>
              <a:rect l="l" t="t" r="r" b="b"/>
              <a:pathLst>
                <a:path w="516" h="1705" extrusionOk="0">
                  <a:moveTo>
                    <a:pt x="194" y="1"/>
                  </a:moveTo>
                  <a:cubicBezTo>
                    <a:pt x="65" y="33"/>
                    <a:pt x="1" y="419"/>
                    <a:pt x="33" y="869"/>
                  </a:cubicBezTo>
                  <a:cubicBezTo>
                    <a:pt x="65" y="1351"/>
                    <a:pt x="194" y="1704"/>
                    <a:pt x="322" y="1704"/>
                  </a:cubicBezTo>
                  <a:cubicBezTo>
                    <a:pt x="451" y="1672"/>
                    <a:pt x="515" y="1287"/>
                    <a:pt x="483" y="837"/>
                  </a:cubicBezTo>
                  <a:cubicBezTo>
                    <a:pt x="451" y="387"/>
                    <a:pt x="322" y="1"/>
                    <a:pt x="194"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8" name="Google Shape;268;p10"/>
            <p:cNvSpPr/>
            <p:nvPr/>
          </p:nvSpPr>
          <p:spPr>
            <a:xfrm>
              <a:off x="2047650" y="2005300"/>
              <a:ext cx="213800" cy="665375"/>
            </a:xfrm>
            <a:custGeom>
              <a:avLst/>
              <a:gdLst/>
              <a:ahLst/>
              <a:cxnLst/>
              <a:rect l="l" t="t" r="r" b="b"/>
              <a:pathLst>
                <a:path w="8552" h="26615" extrusionOk="0">
                  <a:moveTo>
                    <a:pt x="3933" y="1"/>
                  </a:moveTo>
                  <a:cubicBezTo>
                    <a:pt x="3662" y="1"/>
                    <a:pt x="3472" y="320"/>
                    <a:pt x="3472" y="320"/>
                  </a:cubicBezTo>
                  <a:lnTo>
                    <a:pt x="3858" y="2795"/>
                  </a:lnTo>
                  <a:cubicBezTo>
                    <a:pt x="3858" y="2795"/>
                    <a:pt x="2733" y="417"/>
                    <a:pt x="2315" y="159"/>
                  </a:cubicBezTo>
                  <a:cubicBezTo>
                    <a:pt x="2178" y="85"/>
                    <a:pt x="2061" y="55"/>
                    <a:pt x="1960" y="55"/>
                  </a:cubicBezTo>
                  <a:cubicBezTo>
                    <a:pt x="1541" y="55"/>
                    <a:pt x="1415" y="577"/>
                    <a:pt x="1415" y="577"/>
                  </a:cubicBezTo>
                  <a:lnTo>
                    <a:pt x="2830" y="3824"/>
                  </a:lnTo>
                  <a:cubicBezTo>
                    <a:pt x="2830" y="3824"/>
                    <a:pt x="1640" y="1574"/>
                    <a:pt x="1126" y="1445"/>
                  </a:cubicBezTo>
                  <a:cubicBezTo>
                    <a:pt x="1081" y="1434"/>
                    <a:pt x="1041" y="1429"/>
                    <a:pt x="1004" y="1429"/>
                  </a:cubicBezTo>
                  <a:cubicBezTo>
                    <a:pt x="617" y="1429"/>
                    <a:pt x="644" y="1992"/>
                    <a:pt x="644" y="1992"/>
                  </a:cubicBezTo>
                  <a:lnTo>
                    <a:pt x="2058" y="4853"/>
                  </a:lnTo>
                  <a:cubicBezTo>
                    <a:pt x="2058" y="4853"/>
                    <a:pt x="1544" y="4081"/>
                    <a:pt x="1029" y="3695"/>
                  </a:cubicBezTo>
                  <a:cubicBezTo>
                    <a:pt x="893" y="3593"/>
                    <a:pt x="777" y="3552"/>
                    <a:pt x="684" y="3552"/>
                  </a:cubicBezTo>
                  <a:cubicBezTo>
                    <a:pt x="427" y="3552"/>
                    <a:pt x="350" y="3869"/>
                    <a:pt x="515" y="4081"/>
                  </a:cubicBezTo>
                  <a:cubicBezTo>
                    <a:pt x="708" y="4338"/>
                    <a:pt x="3215" y="7971"/>
                    <a:pt x="3215" y="7971"/>
                  </a:cubicBezTo>
                  <a:cubicBezTo>
                    <a:pt x="3215" y="7971"/>
                    <a:pt x="1" y="18450"/>
                    <a:pt x="1" y="20153"/>
                  </a:cubicBezTo>
                  <a:cubicBezTo>
                    <a:pt x="1" y="21825"/>
                    <a:pt x="901" y="26614"/>
                    <a:pt x="901" y="26614"/>
                  </a:cubicBezTo>
                  <a:lnTo>
                    <a:pt x="5433" y="26100"/>
                  </a:lnTo>
                  <a:lnTo>
                    <a:pt x="4790" y="20411"/>
                  </a:lnTo>
                  <a:lnTo>
                    <a:pt x="5433" y="7971"/>
                  </a:lnTo>
                  <a:cubicBezTo>
                    <a:pt x="5433" y="7971"/>
                    <a:pt x="6333" y="6653"/>
                    <a:pt x="6719" y="6267"/>
                  </a:cubicBezTo>
                  <a:cubicBezTo>
                    <a:pt x="6976" y="6010"/>
                    <a:pt x="7812" y="5303"/>
                    <a:pt x="8294" y="4917"/>
                  </a:cubicBezTo>
                  <a:cubicBezTo>
                    <a:pt x="8519" y="4724"/>
                    <a:pt x="8551" y="4403"/>
                    <a:pt x="8423" y="4178"/>
                  </a:cubicBezTo>
                  <a:cubicBezTo>
                    <a:pt x="8309" y="3973"/>
                    <a:pt x="8114" y="3865"/>
                    <a:pt x="7908" y="3865"/>
                  </a:cubicBezTo>
                  <a:cubicBezTo>
                    <a:pt x="7823" y="3865"/>
                    <a:pt x="7736" y="3883"/>
                    <a:pt x="7651" y="3920"/>
                  </a:cubicBezTo>
                  <a:lnTo>
                    <a:pt x="5819" y="4853"/>
                  </a:lnTo>
                  <a:cubicBezTo>
                    <a:pt x="5819" y="4853"/>
                    <a:pt x="4758" y="1092"/>
                    <a:pt x="4533" y="577"/>
                  </a:cubicBezTo>
                  <a:cubicBezTo>
                    <a:pt x="4318" y="135"/>
                    <a:pt x="4108" y="1"/>
                    <a:pt x="3933"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69" name="Google Shape;269;p10"/>
            <p:cNvSpPr/>
            <p:nvPr/>
          </p:nvSpPr>
          <p:spPr>
            <a:xfrm>
              <a:off x="2047650" y="2204550"/>
              <a:ext cx="80400" cy="466125"/>
            </a:xfrm>
            <a:custGeom>
              <a:avLst/>
              <a:gdLst/>
              <a:ahLst/>
              <a:cxnLst/>
              <a:rect l="l" t="t" r="r" b="b"/>
              <a:pathLst>
                <a:path w="3216" h="18645" extrusionOk="0">
                  <a:moveTo>
                    <a:pt x="3215" y="1"/>
                  </a:moveTo>
                  <a:cubicBezTo>
                    <a:pt x="3215" y="1"/>
                    <a:pt x="1" y="10480"/>
                    <a:pt x="1" y="12183"/>
                  </a:cubicBezTo>
                  <a:cubicBezTo>
                    <a:pt x="1" y="13855"/>
                    <a:pt x="901" y="18644"/>
                    <a:pt x="901" y="18644"/>
                  </a:cubicBezTo>
                  <a:lnTo>
                    <a:pt x="2090" y="18516"/>
                  </a:lnTo>
                  <a:cubicBezTo>
                    <a:pt x="2090" y="17134"/>
                    <a:pt x="2058" y="15848"/>
                    <a:pt x="2026" y="14948"/>
                  </a:cubicBezTo>
                  <a:cubicBezTo>
                    <a:pt x="1865" y="11541"/>
                    <a:pt x="3215" y="1"/>
                    <a:pt x="3215"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0" name="Google Shape;270;p10"/>
            <p:cNvSpPr/>
            <p:nvPr/>
          </p:nvSpPr>
          <p:spPr>
            <a:xfrm>
              <a:off x="2054100" y="2240725"/>
              <a:ext cx="69925" cy="289325"/>
            </a:xfrm>
            <a:custGeom>
              <a:avLst/>
              <a:gdLst/>
              <a:ahLst/>
              <a:cxnLst/>
              <a:rect l="l" t="t" r="r" b="b"/>
              <a:pathLst>
                <a:path w="2797" h="11573" extrusionOk="0">
                  <a:moveTo>
                    <a:pt x="2797" y="0"/>
                  </a:moveTo>
                  <a:lnTo>
                    <a:pt x="2797" y="0"/>
                  </a:lnTo>
                  <a:cubicBezTo>
                    <a:pt x="2572" y="804"/>
                    <a:pt x="2250" y="1864"/>
                    <a:pt x="1897" y="3022"/>
                  </a:cubicBezTo>
                  <a:cubicBezTo>
                    <a:pt x="1222" y="5433"/>
                    <a:pt x="450" y="8229"/>
                    <a:pt x="129" y="9772"/>
                  </a:cubicBezTo>
                  <a:cubicBezTo>
                    <a:pt x="32" y="10222"/>
                    <a:pt x="0" y="10543"/>
                    <a:pt x="0" y="10736"/>
                  </a:cubicBezTo>
                  <a:cubicBezTo>
                    <a:pt x="0" y="10961"/>
                    <a:pt x="0" y="11219"/>
                    <a:pt x="32" y="11572"/>
                  </a:cubicBezTo>
                  <a:cubicBezTo>
                    <a:pt x="257" y="11508"/>
                    <a:pt x="482" y="11476"/>
                    <a:pt x="739" y="11444"/>
                  </a:cubicBezTo>
                  <a:cubicBezTo>
                    <a:pt x="804" y="11411"/>
                    <a:pt x="868" y="11379"/>
                    <a:pt x="964" y="11347"/>
                  </a:cubicBezTo>
                  <a:cubicBezTo>
                    <a:pt x="1222" y="11283"/>
                    <a:pt x="1511" y="11186"/>
                    <a:pt x="1800" y="11154"/>
                  </a:cubicBezTo>
                  <a:cubicBezTo>
                    <a:pt x="1961" y="7747"/>
                    <a:pt x="2507" y="2540"/>
                    <a:pt x="2797"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1" name="Google Shape;271;p10"/>
            <p:cNvSpPr/>
            <p:nvPr/>
          </p:nvSpPr>
          <p:spPr>
            <a:xfrm>
              <a:off x="2040425" y="1998825"/>
              <a:ext cx="226650" cy="679075"/>
            </a:xfrm>
            <a:custGeom>
              <a:avLst/>
              <a:gdLst/>
              <a:ahLst/>
              <a:cxnLst/>
              <a:rect l="l" t="t" r="r" b="b"/>
              <a:pathLst>
                <a:path w="9066" h="27163" extrusionOk="0">
                  <a:moveTo>
                    <a:pt x="4211" y="515"/>
                  </a:moveTo>
                  <a:cubicBezTo>
                    <a:pt x="4244" y="515"/>
                    <a:pt x="4276" y="515"/>
                    <a:pt x="4340" y="579"/>
                  </a:cubicBezTo>
                  <a:cubicBezTo>
                    <a:pt x="4372" y="643"/>
                    <a:pt x="4469" y="740"/>
                    <a:pt x="4565" y="965"/>
                  </a:cubicBezTo>
                  <a:cubicBezTo>
                    <a:pt x="4597" y="997"/>
                    <a:pt x="4629" y="1094"/>
                    <a:pt x="4694" y="1254"/>
                  </a:cubicBezTo>
                  <a:cubicBezTo>
                    <a:pt x="4854" y="1769"/>
                    <a:pt x="5144" y="2765"/>
                    <a:pt x="5401" y="3601"/>
                  </a:cubicBezTo>
                  <a:cubicBezTo>
                    <a:pt x="5658" y="4469"/>
                    <a:pt x="5851" y="5176"/>
                    <a:pt x="5851" y="5176"/>
                  </a:cubicBezTo>
                  <a:cubicBezTo>
                    <a:pt x="5883" y="5272"/>
                    <a:pt x="5915" y="5337"/>
                    <a:pt x="6012" y="5369"/>
                  </a:cubicBezTo>
                  <a:cubicBezTo>
                    <a:pt x="6038" y="5382"/>
                    <a:pt x="6065" y="5390"/>
                    <a:pt x="6094" y="5390"/>
                  </a:cubicBezTo>
                  <a:cubicBezTo>
                    <a:pt x="6135" y="5390"/>
                    <a:pt x="6180" y="5374"/>
                    <a:pt x="6237" y="5337"/>
                  </a:cubicBezTo>
                  <a:lnTo>
                    <a:pt x="8069" y="4437"/>
                  </a:lnTo>
                  <a:lnTo>
                    <a:pt x="8197" y="4404"/>
                  </a:lnTo>
                  <a:cubicBezTo>
                    <a:pt x="8326" y="4404"/>
                    <a:pt x="8422" y="4469"/>
                    <a:pt x="8487" y="4565"/>
                  </a:cubicBezTo>
                  <a:cubicBezTo>
                    <a:pt x="8519" y="4597"/>
                    <a:pt x="8519" y="4662"/>
                    <a:pt x="8519" y="4726"/>
                  </a:cubicBezTo>
                  <a:cubicBezTo>
                    <a:pt x="8519" y="4822"/>
                    <a:pt x="8487" y="4887"/>
                    <a:pt x="8422" y="4951"/>
                  </a:cubicBezTo>
                  <a:cubicBezTo>
                    <a:pt x="8165" y="5176"/>
                    <a:pt x="7844" y="5433"/>
                    <a:pt x="7555" y="5690"/>
                  </a:cubicBezTo>
                  <a:cubicBezTo>
                    <a:pt x="7233" y="5947"/>
                    <a:pt x="6976" y="6204"/>
                    <a:pt x="6815" y="6333"/>
                  </a:cubicBezTo>
                  <a:cubicBezTo>
                    <a:pt x="6590" y="6558"/>
                    <a:pt x="6269" y="6976"/>
                    <a:pt x="6012" y="7362"/>
                  </a:cubicBezTo>
                  <a:cubicBezTo>
                    <a:pt x="5722" y="7747"/>
                    <a:pt x="5497" y="8069"/>
                    <a:pt x="5497" y="8069"/>
                  </a:cubicBezTo>
                  <a:cubicBezTo>
                    <a:pt x="5465" y="8101"/>
                    <a:pt x="5465" y="8165"/>
                    <a:pt x="5465" y="8197"/>
                  </a:cubicBezTo>
                  <a:lnTo>
                    <a:pt x="4790" y="20670"/>
                  </a:lnTo>
                  <a:lnTo>
                    <a:pt x="4790" y="20702"/>
                  </a:lnTo>
                  <a:lnTo>
                    <a:pt x="5433" y="26134"/>
                  </a:lnTo>
                  <a:lnTo>
                    <a:pt x="1401" y="26589"/>
                  </a:lnTo>
                  <a:lnTo>
                    <a:pt x="1401" y="26589"/>
                  </a:lnTo>
                  <a:cubicBezTo>
                    <a:pt x="1377" y="26455"/>
                    <a:pt x="1348" y="26276"/>
                    <a:pt x="1318" y="26070"/>
                  </a:cubicBezTo>
                  <a:cubicBezTo>
                    <a:pt x="1190" y="25363"/>
                    <a:pt x="997" y="24238"/>
                    <a:pt x="836" y="23145"/>
                  </a:cubicBezTo>
                  <a:cubicBezTo>
                    <a:pt x="676" y="22084"/>
                    <a:pt x="547" y="20991"/>
                    <a:pt x="547" y="20412"/>
                  </a:cubicBezTo>
                  <a:cubicBezTo>
                    <a:pt x="547" y="20219"/>
                    <a:pt x="579" y="19898"/>
                    <a:pt x="676" y="19448"/>
                  </a:cubicBezTo>
                  <a:cubicBezTo>
                    <a:pt x="997" y="17905"/>
                    <a:pt x="1769" y="15109"/>
                    <a:pt x="2444" y="12698"/>
                  </a:cubicBezTo>
                  <a:cubicBezTo>
                    <a:pt x="2797" y="11508"/>
                    <a:pt x="3119" y="10415"/>
                    <a:pt x="3376" y="9612"/>
                  </a:cubicBezTo>
                  <a:cubicBezTo>
                    <a:pt x="3601" y="8808"/>
                    <a:pt x="3761" y="8294"/>
                    <a:pt x="3761" y="8294"/>
                  </a:cubicBezTo>
                  <a:cubicBezTo>
                    <a:pt x="3794" y="8230"/>
                    <a:pt x="3794" y="8133"/>
                    <a:pt x="3729" y="8069"/>
                  </a:cubicBezTo>
                  <a:cubicBezTo>
                    <a:pt x="3729" y="8069"/>
                    <a:pt x="3119" y="7169"/>
                    <a:pt x="2444" y="6237"/>
                  </a:cubicBezTo>
                  <a:cubicBezTo>
                    <a:pt x="2122" y="5754"/>
                    <a:pt x="1801" y="5272"/>
                    <a:pt x="1511" y="4887"/>
                  </a:cubicBezTo>
                  <a:cubicBezTo>
                    <a:pt x="1383" y="4726"/>
                    <a:pt x="1286" y="4533"/>
                    <a:pt x="1190" y="4437"/>
                  </a:cubicBezTo>
                  <a:cubicBezTo>
                    <a:pt x="1093" y="4308"/>
                    <a:pt x="1029" y="4212"/>
                    <a:pt x="997" y="4179"/>
                  </a:cubicBezTo>
                  <a:lnTo>
                    <a:pt x="965" y="4083"/>
                  </a:lnTo>
                  <a:cubicBezTo>
                    <a:pt x="997" y="4083"/>
                    <a:pt x="1061" y="4083"/>
                    <a:pt x="1158" y="4147"/>
                  </a:cubicBezTo>
                  <a:cubicBezTo>
                    <a:pt x="1383" y="4340"/>
                    <a:pt x="1640" y="4597"/>
                    <a:pt x="1801" y="4854"/>
                  </a:cubicBezTo>
                  <a:cubicBezTo>
                    <a:pt x="1897" y="4951"/>
                    <a:pt x="1994" y="5079"/>
                    <a:pt x="2026" y="5144"/>
                  </a:cubicBezTo>
                  <a:lnTo>
                    <a:pt x="2090" y="5240"/>
                  </a:lnTo>
                  <a:lnTo>
                    <a:pt x="2122" y="5272"/>
                  </a:lnTo>
                  <a:cubicBezTo>
                    <a:pt x="2184" y="5335"/>
                    <a:pt x="2260" y="5370"/>
                    <a:pt x="2340" y="5370"/>
                  </a:cubicBezTo>
                  <a:cubicBezTo>
                    <a:pt x="2385" y="5370"/>
                    <a:pt x="2430" y="5359"/>
                    <a:pt x="2476" y="5337"/>
                  </a:cubicBezTo>
                  <a:cubicBezTo>
                    <a:pt x="2604" y="5272"/>
                    <a:pt x="2636" y="5112"/>
                    <a:pt x="2572" y="4983"/>
                  </a:cubicBezTo>
                  <a:lnTo>
                    <a:pt x="2560" y="4959"/>
                  </a:lnTo>
                  <a:lnTo>
                    <a:pt x="2560" y="4959"/>
                  </a:lnTo>
                  <a:lnTo>
                    <a:pt x="2572" y="4951"/>
                  </a:lnTo>
                  <a:cubicBezTo>
                    <a:pt x="2572" y="4951"/>
                    <a:pt x="2553" y="4922"/>
                    <a:pt x="2517" y="4873"/>
                  </a:cubicBezTo>
                  <a:lnTo>
                    <a:pt x="2517" y="4873"/>
                  </a:lnTo>
                  <a:lnTo>
                    <a:pt x="1190" y="2219"/>
                  </a:lnTo>
                  <a:lnTo>
                    <a:pt x="1190" y="2219"/>
                  </a:lnTo>
                  <a:cubicBezTo>
                    <a:pt x="1191" y="2167"/>
                    <a:pt x="1197" y="2076"/>
                    <a:pt x="1222" y="2026"/>
                  </a:cubicBezTo>
                  <a:lnTo>
                    <a:pt x="1254" y="1961"/>
                  </a:lnTo>
                  <a:lnTo>
                    <a:pt x="1351" y="1961"/>
                  </a:lnTo>
                  <a:cubicBezTo>
                    <a:pt x="1351" y="1961"/>
                    <a:pt x="1415" y="1994"/>
                    <a:pt x="1479" y="2058"/>
                  </a:cubicBezTo>
                  <a:cubicBezTo>
                    <a:pt x="1736" y="2283"/>
                    <a:pt x="2090" y="2829"/>
                    <a:pt x="2379" y="3311"/>
                  </a:cubicBezTo>
                  <a:cubicBezTo>
                    <a:pt x="2540" y="3536"/>
                    <a:pt x="2669" y="3762"/>
                    <a:pt x="2733" y="3922"/>
                  </a:cubicBezTo>
                  <a:cubicBezTo>
                    <a:pt x="2829" y="4083"/>
                    <a:pt x="2894" y="4212"/>
                    <a:pt x="2894" y="4212"/>
                  </a:cubicBezTo>
                  <a:cubicBezTo>
                    <a:pt x="2936" y="4297"/>
                    <a:pt x="3022" y="4340"/>
                    <a:pt x="3113" y="4340"/>
                  </a:cubicBezTo>
                  <a:cubicBezTo>
                    <a:pt x="3158" y="4340"/>
                    <a:pt x="3204" y="4329"/>
                    <a:pt x="3247" y="4308"/>
                  </a:cubicBezTo>
                  <a:cubicBezTo>
                    <a:pt x="3376" y="4244"/>
                    <a:pt x="3440" y="4083"/>
                    <a:pt x="3376" y="3954"/>
                  </a:cubicBezTo>
                  <a:lnTo>
                    <a:pt x="1993" y="811"/>
                  </a:lnTo>
                  <a:lnTo>
                    <a:pt x="1993" y="811"/>
                  </a:lnTo>
                  <a:cubicBezTo>
                    <a:pt x="2008" y="775"/>
                    <a:pt x="2030" y="735"/>
                    <a:pt x="2058" y="708"/>
                  </a:cubicBezTo>
                  <a:lnTo>
                    <a:pt x="2122" y="611"/>
                  </a:lnTo>
                  <a:lnTo>
                    <a:pt x="2251" y="579"/>
                  </a:lnTo>
                  <a:cubicBezTo>
                    <a:pt x="2283" y="579"/>
                    <a:pt x="2347" y="611"/>
                    <a:pt x="2476" y="676"/>
                  </a:cubicBezTo>
                  <a:cubicBezTo>
                    <a:pt x="2476" y="676"/>
                    <a:pt x="2540" y="740"/>
                    <a:pt x="2604" y="804"/>
                  </a:cubicBezTo>
                  <a:cubicBezTo>
                    <a:pt x="2829" y="1094"/>
                    <a:pt x="3151" y="1704"/>
                    <a:pt x="3440" y="2186"/>
                  </a:cubicBezTo>
                  <a:cubicBezTo>
                    <a:pt x="3569" y="2476"/>
                    <a:pt x="3697" y="2701"/>
                    <a:pt x="3794" y="2861"/>
                  </a:cubicBezTo>
                  <a:cubicBezTo>
                    <a:pt x="3858" y="3054"/>
                    <a:pt x="3922" y="3151"/>
                    <a:pt x="3922" y="3151"/>
                  </a:cubicBezTo>
                  <a:cubicBezTo>
                    <a:pt x="3969" y="3245"/>
                    <a:pt x="4051" y="3305"/>
                    <a:pt x="4142" y="3305"/>
                  </a:cubicBezTo>
                  <a:cubicBezTo>
                    <a:pt x="4175" y="3305"/>
                    <a:pt x="4209" y="3297"/>
                    <a:pt x="4244" y="3279"/>
                  </a:cubicBezTo>
                  <a:cubicBezTo>
                    <a:pt x="4372" y="3247"/>
                    <a:pt x="4437" y="3119"/>
                    <a:pt x="4437" y="2990"/>
                  </a:cubicBezTo>
                  <a:lnTo>
                    <a:pt x="4064" y="633"/>
                  </a:lnTo>
                  <a:lnTo>
                    <a:pt x="4064" y="633"/>
                  </a:lnTo>
                  <a:cubicBezTo>
                    <a:pt x="4070" y="625"/>
                    <a:pt x="4077" y="618"/>
                    <a:pt x="4083" y="611"/>
                  </a:cubicBezTo>
                  <a:cubicBezTo>
                    <a:pt x="4147" y="547"/>
                    <a:pt x="4211" y="515"/>
                    <a:pt x="4211" y="515"/>
                  </a:cubicBezTo>
                  <a:close/>
                  <a:moveTo>
                    <a:pt x="4211" y="1"/>
                  </a:moveTo>
                  <a:cubicBezTo>
                    <a:pt x="3986" y="1"/>
                    <a:pt x="3826" y="129"/>
                    <a:pt x="3697" y="226"/>
                  </a:cubicBezTo>
                  <a:cubicBezTo>
                    <a:pt x="3601" y="322"/>
                    <a:pt x="3536" y="418"/>
                    <a:pt x="3536" y="451"/>
                  </a:cubicBezTo>
                  <a:cubicBezTo>
                    <a:pt x="3504" y="483"/>
                    <a:pt x="3504" y="547"/>
                    <a:pt x="3504" y="611"/>
                  </a:cubicBezTo>
                  <a:lnTo>
                    <a:pt x="3638" y="1468"/>
                  </a:lnTo>
                  <a:lnTo>
                    <a:pt x="3638" y="1468"/>
                  </a:lnTo>
                  <a:cubicBezTo>
                    <a:pt x="3508" y="1228"/>
                    <a:pt x="3368" y="998"/>
                    <a:pt x="3247" y="804"/>
                  </a:cubicBezTo>
                  <a:cubicBezTo>
                    <a:pt x="3151" y="643"/>
                    <a:pt x="3086" y="547"/>
                    <a:pt x="2990" y="451"/>
                  </a:cubicBezTo>
                  <a:cubicBezTo>
                    <a:pt x="2926" y="354"/>
                    <a:pt x="2829" y="258"/>
                    <a:pt x="2733" y="193"/>
                  </a:cubicBezTo>
                  <a:cubicBezTo>
                    <a:pt x="2572" y="97"/>
                    <a:pt x="2411" y="65"/>
                    <a:pt x="2251" y="65"/>
                  </a:cubicBezTo>
                  <a:cubicBezTo>
                    <a:pt x="2090" y="65"/>
                    <a:pt x="1929" y="97"/>
                    <a:pt x="1833" y="193"/>
                  </a:cubicBezTo>
                  <a:cubicBezTo>
                    <a:pt x="1672" y="290"/>
                    <a:pt x="1576" y="451"/>
                    <a:pt x="1511" y="547"/>
                  </a:cubicBezTo>
                  <a:cubicBezTo>
                    <a:pt x="1479" y="676"/>
                    <a:pt x="1447" y="772"/>
                    <a:pt x="1447" y="772"/>
                  </a:cubicBezTo>
                  <a:cubicBezTo>
                    <a:pt x="1415" y="836"/>
                    <a:pt x="1447" y="901"/>
                    <a:pt x="1447" y="933"/>
                  </a:cubicBezTo>
                  <a:lnTo>
                    <a:pt x="1729" y="1565"/>
                  </a:lnTo>
                  <a:lnTo>
                    <a:pt x="1729" y="1565"/>
                  </a:lnTo>
                  <a:cubicBezTo>
                    <a:pt x="1646" y="1509"/>
                    <a:pt x="1571" y="1470"/>
                    <a:pt x="1479" y="1447"/>
                  </a:cubicBezTo>
                  <a:cubicBezTo>
                    <a:pt x="1415" y="1415"/>
                    <a:pt x="1351" y="1415"/>
                    <a:pt x="1286" y="1415"/>
                  </a:cubicBezTo>
                  <a:cubicBezTo>
                    <a:pt x="1158" y="1415"/>
                    <a:pt x="997" y="1479"/>
                    <a:pt x="901" y="1544"/>
                  </a:cubicBezTo>
                  <a:cubicBezTo>
                    <a:pt x="772" y="1704"/>
                    <a:pt x="708" y="1833"/>
                    <a:pt x="676" y="1961"/>
                  </a:cubicBezTo>
                  <a:cubicBezTo>
                    <a:pt x="643" y="2090"/>
                    <a:pt x="643" y="2219"/>
                    <a:pt x="643" y="2251"/>
                  </a:cubicBezTo>
                  <a:lnTo>
                    <a:pt x="643" y="2283"/>
                  </a:lnTo>
                  <a:lnTo>
                    <a:pt x="676" y="2379"/>
                  </a:lnTo>
                  <a:lnTo>
                    <a:pt x="1299" y="3613"/>
                  </a:lnTo>
                  <a:lnTo>
                    <a:pt x="1299" y="3613"/>
                  </a:lnTo>
                  <a:cubicBezTo>
                    <a:pt x="1195" y="3562"/>
                    <a:pt x="1087" y="3536"/>
                    <a:pt x="965" y="3536"/>
                  </a:cubicBezTo>
                  <a:cubicBezTo>
                    <a:pt x="804" y="3536"/>
                    <a:pt x="643" y="3601"/>
                    <a:pt x="579" y="3729"/>
                  </a:cubicBezTo>
                  <a:cubicBezTo>
                    <a:pt x="483" y="3826"/>
                    <a:pt x="451" y="3954"/>
                    <a:pt x="451" y="4083"/>
                  </a:cubicBezTo>
                  <a:cubicBezTo>
                    <a:pt x="451" y="4244"/>
                    <a:pt x="483" y="4372"/>
                    <a:pt x="579" y="4501"/>
                  </a:cubicBezTo>
                  <a:cubicBezTo>
                    <a:pt x="611" y="4533"/>
                    <a:pt x="676" y="4597"/>
                    <a:pt x="740" y="4726"/>
                  </a:cubicBezTo>
                  <a:cubicBezTo>
                    <a:pt x="1061" y="5176"/>
                    <a:pt x="1704" y="6076"/>
                    <a:pt x="2251" y="6880"/>
                  </a:cubicBezTo>
                  <a:cubicBezTo>
                    <a:pt x="2694" y="7496"/>
                    <a:pt x="3063" y="8037"/>
                    <a:pt x="3210" y="8255"/>
                  </a:cubicBezTo>
                  <a:lnTo>
                    <a:pt x="3210" y="8255"/>
                  </a:lnTo>
                  <a:cubicBezTo>
                    <a:pt x="3044" y="8804"/>
                    <a:pt x="2342" y="11127"/>
                    <a:pt x="1640" y="13598"/>
                  </a:cubicBezTo>
                  <a:cubicBezTo>
                    <a:pt x="1222" y="15012"/>
                    <a:pt x="836" y="16491"/>
                    <a:pt x="515" y="17712"/>
                  </a:cubicBezTo>
                  <a:cubicBezTo>
                    <a:pt x="354" y="18323"/>
                    <a:pt x="226" y="18902"/>
                    <a:pt x="161" y="19352"/>
                  </a:cubicBezTo>
                  <a:cubicBezTo>
                    <a:pt x="65" y="19802"/>
                    <a:pt x="1" y="20155"/>
                    <a:pt x="1" y="20412"/>
                  </a:cubicBezTo>
                  <a:cubicBezTo>
                    <a:pt x="1" y="21280"/>
                    <a:pt x="226" y="22887"/>
                    <a:pt x="451" y="24302"/>
                  </a:cubicBezTo>
                  <a:cubicBezTo>
                    <a:pt x="676" y="25716"/>
                    <a:pt x="933" y="26938"/>
                    <a:pt x="933" y="26938"/>
                  </a:cubicBezTo>
                  <a:cubicBezTo>
                    <a:pt x="933" y="27066"/>
                    <a:pt x="1061" y="27163"/>
                    <a:pt x="1222" y="27163"/>
                  </a:cubicBezTo>
                  <a:lnTo>
                    <a:pt x="5754" y="26616"/>
                  </a:lnTo>
                  <a:cubicBezTo>
                    <a:pt x="5819" y="26616"/>
                    <a:pt x="5883" y="26584"/>
                    <a:pt x="5915" y="26520"/>
                  </a:cubicBezTo>
                  <a:cubicBezTo>
                    <a:pt x="5979" y="26488"/>
                    <a:pt x="5979" y="26391"/>
                    <a:pt x="5979" y="26327"/>
                  </a:cubicBezTo>
                  <a:lnTo>
                    <a:pt x="5337" y="20670"/>
                  </a:lnTo>
                  <a:lnTo>
                    <a:pt x="5973" y="8353"/>
                  </a:lnTo>
                  <a:lnTo>
                    <a:pt x="5973" y="8353"/>
                  </a:lnTo>
                  <a:cubicBezTo>
                    <a:pt x="6039" y="8258"/>
                    <a:pt x="6224" y="7991"/>
                    <a:pt x="6429" y="7683"/>
                  </a:cubicBezTo>
                  <a:cubicBezTo>
                    <a:pt x="6719" y="7330"/>
                    <a:pt x="7040" y="6880"/>
                    <a:pt x="7201" y="6719"/>
                  </a:cubicBezTo>
                  <a:cubicBezTo>
                    <a:pt x="7329" y="6590"/>
                    <a:pt x="7587" y="6365"/>
                    <a:pt x="7876" y="6108"/>
                  </a:cubicBezTo>
                  <a:cubicBezTo>
                    <a:pt x="8197" y="5851"/>
                    <a:pt x="8519" y="5562"/>
                    <a:pt x="8744" y="5369"/>
                  </a:cubicBezTo>
                  <a:cubicBezTo>
                    <a:pt x="8969" y="5208"/>
                    <a:pt x="9065" y="4951"/>
                    <a:pt x="9065" y="4726"/>
                  </a:cubicBezTo>
                  <a:cubicBezTo>
                    <a:pt x="9065" y="4565"/>
                    <a:pt x="9033" y="4437"/>
                    <a:pt x="8937" y="4308"/>
                  </a:cubicBezTo>
                  <a:cubicBezTo>
                    <a:pt x="8776" y="4019"/>
                    <a:pt x="8487" y="3858"/>
                    <a:pt x="8197" y="3858"/>
                  </a:cubicBezTo>
                  <a:cubicBezTo>
                    <a:pt x="8069" y="3858"/>
                    <a:pt x="7940" y="3890"/>
                    <a:pt x="7812" y="3954"/>
                  </a:cubicBezTo>
                  <a:lnTo>
                    <a:pt x="6279" y="4734"/>
                  </a:lnTo>
                  <a:lnTo>
                    <a:pt x="6279" y="4734"/>
                  </a:lnTo>
                  <a:cubicBezTo>
                    <a:pt x="6179" y="4376"/>
                    <a:pt x="6006" y="3751"/>
                    <a:pt x="5819" y="3086"/>
                  </a:cubicBezTo>
                  <a:cubicBezTo>
                    <a:pt x="5658" y="2604"/>
                    <a:pt x="5497" y="2058"/>
                    <a:pt x="5369" y="1640"/>
                  </a:cubicBezTo>
                  <a:cubicBezTo>
                    <a:pt x="5304" y="1415"/>
                    <a:pt x="5240" y="1254"/>
                    <a:pt x="5176" y="1094"/>
                  </a:cubicBezTo>
                  <a:cubicBezTo>
                    <a:pt x="5144" y="933"/>
                    <a:pt x="5079" y="804"/>
                    <a:pt x="5047" y="708"/>
                  </a:cubicBezTo>
                  <a:cubicBezTo>
                    <a:pt x="4951" y="483"/>
                    <a:pt x="4822" y="322"/>
                    <a:pt x="4694" y="193"/>
                  </a:cubicBezTo>
                  <a:cubicBezTo>
                    <a:pt x="4533" y="65"/>
                    <a:pt x="4372" y="1"/>
                    <a:pt x="4211"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2" name="Google Shape;272;p10"/>
            <p:cNvSpPr/>
            <p:nvPr/>
          </p:nvSpPr>
          <p:spPr>
            <a:xfrm>
              <a:off x="2352225" y="3549925"/>
              <a:ext cx="682300" cy="202825"/>
            </a:xfrm>
            <a:custGeom>
              <a:avLst/>
              <a:gdLst/>
              <a:ahLst/>
              <a:cxnLst/>
              <a:rect l="l" t="t" r="r" b="b"/>
              <a:pathLst>
                <a:path w="27292" h="8113" extrusionOk="0">
                  <a:moveTo>
                    <a:pt x="22580" y="1"/>
                  </a:moveTo>
                  <a:cubicBezTo>
                    <a:pt x="22419" y="1"/>
                    <a:pt x="22266" y="71"/>
                    <a:pt x="22148" y="188"/>
                  </a:cubicBezTo>
                  <a:cubicBezTo>
                    <a:pt x="21698" y="638"/>
                    <a:pt x="20959" y="1410"/>
                    <a:pt x="20669" y="1667"/>
                  </a:cubicBezTo>
                  <a:cubicBezTo>
                    <a:pt x="20252" y="2021"/>
                    <a:pt x="18901" y="2856"/>
                    <a:pt x="18901" y="2856"/>
                  </a:cubicBezTo>
                  <a:lnTo>
                    <a:pt x="3536" y="2278"/>
                  </a:lnTo>
                  <a:lnTo>
                    <a:pt x="804" y="1667"/>
                  </a:lnTo>
                  <a:lnTo>
                    <a:pt x="1" y="6167"/>
                  </a:lnTo>
                  <a:cubicBezTo>
                    <a:pt x="1" y="6167"/>
                    <a:pt x="1061" y="7421"/>
                    <a:pt x="2733" y="7549"/>
                  </a:cubicBezTo>
                  <a:cubicBezTo>
                    <a:pt x="2763" y="7551"/>
                    <a:pt x="2798" y="7552"/>
                    <a:pt x="2836" y="7552"/>
                  </a:cubicBezTo>
                  <a:cubicBezTo>
                    <a:pt x="4921" y="7552"/>
                    <a:pt x="18741" y="5042"/>
                    <a:pt x="18741" y="5042"/>
                  </a:cubicBezTo>
                  <a:cubicBezTo>
                    <a:pt x="18741" y="5042"/>
                    <a:pt x="22212" y="7774"/>
                    <a:pt x="22470" y="7999"/>
                  </a:cubicBezTo>
                  <a:cubicBezTo>
                    <a:pt x="22545" y="8075"/>
                    <a:pt x="22644" y="8112"/>
                    <a:pt x="22735" y="8112"/>
                  </a:cubicBezTo>
                  <a:cubicBezTo>
                    <a:pt x="22955" y="8112"/>
                    <a:pt x="23137" y="7903"/>
                    <a:pt x="22887" y="7517"/>
                  </a:cubicBezTo>
                  <a:cubicBezTo>
                    <a:pt x="22534" y="6971"/>
                    <a:pt x="21795" y="6425"/>
                    <a:pt x="21794" y="6424"/>
                  </a:cubicBezTo>
                  <a:lnTo>
                    <a:pt x="21794" y="6424"/>
                  </a:lnTo>
                  <a:lnTo>
                    <a:pt x="24527" y="8032"/>
                  </a:lnTo>
                  <a:cubicBezTo>
                    <a:pt x="24527" y="8032"/>
                    <a:pt x="24552" y="8034"/>
                    <a:pt x="24593" y="8034"/>
                  </a:cubicBezTo>
                  <a:cubicBezTo>
                    <a:pt x="24767" y="8034"/>
                    <a:pt x="25216" y="7992"/>
                    <a:pt x="25138" y="7549"/>
                  </a:cubicBezTo>
                  <a:cubicBezTo>
                    <a:pt x="25041" y="7035"/>
                    <a:pt x="22856" y="5717"/>
                    <a:pt x="22855" y="5717"/>
                  </a:cubicBezTo>
                  <a:lnTo>
                    <a:pt x="22855" y="5717"/>
                  </a:lnTo>
                  <a:lnTo>
                    <a:pt x="26005" y="7324"/>
                  </a:lnTo>
                  <a:cubicBezTo>
                    <a:pt x="26005" y="7324"/>
                    <a:pt x="26809" y="7196"/>
                    <a:pt x="26455" y="6457"/>
                  </a:cubicBezTo>
                  <a:cubicBezTo>
                    <a:pt x="26263" y="6039"/>
                    <a:pt x="23980" y="4721"/>
                    <a:pt x="23980" y="4721"/>
                  </a:cubicBezTo>
                  <a:lnTo>
                    <a:pt x="23980" y="4721"/>
                  </a:lnTo>
                  <a:lnTo>
                    <a:pt x="26391" y="5267"/>
                  </a:lnTo>
                  <a:cubicBezTo>
                    <a:pt x="26391" y="5267"/>
                    <a:pt x="27291" y="4817"/>
                    <a:pt x="26198" y="4239"/>
                  </a:cubicBezTo>
                  <a:cubicBezTo>
                    <a:pt x="25716" y="3949"/>
                    <a:pt x="22019" y="2663"/>
                    <a:pt x="22019" y="2663"/>
                  </a:cubicBezTo>
                  <a:lnTo>
                    <a:pt x="23048" y="896"/>
                  </a:lnTo>
                  <a:cubicBezTo>
                    <a:pt x="23209" y="606"/>
                    <a:pt x="23145" y="285"/>
                    <a:pt x="22887" y="92"/>
                  </a:cubicBezTo>
                  <a:cubicBezTo>
                    <a:pt x="22787" y="29"/>
                    <a:pt x="22682" y="1"/>
                    <a:pt x="2258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3" name="Google Shape;273;p10"/>
            <p:cNvSpPr/>
            <p:nvPr/>
          </p:nvSpPr>
          <p:spPr>
            <a:xfrm>
              <a:off x="2345000" y="3543375"/>
              <a:ext cx="682275" cy="216200"/>
            </a:xfrm>
            <a:custGeom>
              <a:avLst/>
              <a:gdLst/>
              <a:ahLst/>
              <a:cxnLst/>
              <a:rect l="l" t="t" r="r" b="b"/>
              <a:pathLst>
                <a:path w="27291" h="8648" extrusionOk="0">
                  <a:moveTo>
                    <a:pt x="22855" y="547"/>
                  </a:moveTo>
                  <a:cubicBezTo>
                    <a:pt x="22919" y="547"/>
                    <a:pt x="22951" y="547"/>
                    <a:pt x="23016" y="579"/>
                  </a:cubicBezTo>
                  <a:cubicBezTo>
                    <a:pt x="23112" y="643"/>
                    <a:pt x="23176" y="740"/>
                    <a:pt x="23176" y="868"/>
                  </a:cubicBezTo>
                  <a:cubicBezTo>
                    <a:pt x="23176" y="900"/>
                    <a:pt x="23144" y="965"/>
                    <a:pt x="23112" y="1029"/>
                  </a:cubicBezTo>
                  <a:lnTo>
                    <a:pt x="22083" y="2797"/>
                  </a:lnTo>
                  <a:cubicBezTo>
                    <a:pt x="22051" y="2861"/>
                    <a:pt x="22051" y="2925"/>
                    <a:pt x="22051" y="3022"/>
                  </a:cubicBezTo>
                  <a:cubicBezTo>
                    <a:pt x="22083" y="3086"/>
                    <a:pt x="22148" y="3151"/>
                    <a:pt x="22212" y="3183"/>
                  </a:cubicBezTo>
                  <a:cubicBezTo>
                    <a:pt x="22244" y="3183"/>
                    <a:pt x="23144" y="3504"/>
                    <a:pt x="24141" y="3858"/>
                  </a:cubicBezTo>
                  <a:cubicBezTo>
                    <a:pt x="24623" y="4018"/>
                    <a:pt x="25137" y="4211"/>
                    <a:pt x="25523" y="4372"/>
                  </a:cubicBezTo>
                  <a:cubicBezTo>
                    <a:pt x="25748" y="4468"/>
                    <a:pt x="25941" y="4533"/>
                    <a:pt x="26069" y="4597"/>
                  </a:cubicBezTo>
                  <a:cubicBezTo>
                    <a:pt x="26230" y="4661"/>
                    <a:pt x="26327" y="4693"/>
                    <a:pt x="26359" y="4726"/>
                  </a:cubicBezTo>
                  <a:cubicBezTo>
                    <a:pt x="26552" y="4822"/>
                    <a:pt x="26648" y="4918"/>
                    <a:pt x="26712" y="4983"/>
                  </a:cubicBezTo>
                  <a:cubicBezTo>
                    <a:pt x="26777" y="5047"/>
                    <a:pt x="26777" y="5079"/>
                    <a:pt x="26777" y="5079"/>
                  </a:cubicBezTo>
                  <a:lnTo>
                    <a:pt x="26744" y="5143"/>
                  </a:lnTo>
                  <a:lnTo>
                    <a:pt x="26662" y="5253"/>
                  </a:lnTo>
                  <a:lnTo>
                    <a:pt x="26662" y="5253"/>
                  </a:lnTo>
                  <a:lnTo>
                    <a:pt x="24334" y="4726"/>
                  </a:lnTo>
                  <a:cubicBezTo>
                    <a:pt x="24316" y="4721"/>
                    <a:pt x="24299" y="4719"/>
                    <a:pt x="24281" y="4719"/>
                  </a:cubicBezTo>
                  <a:cubicBezTo>
                    <a:pt x="24164" y="4719"/>
                    <a:pt x="24040" y="4803"/>
                    <a:pt x="24012" y="4886"/>
                  </a:cubicBezTo>
                  <a:cubicBezTo>
                    <a:pt x="23948" y="5015"/>
                    <a:pt x="24012" y="5176"/>
                    <a:pt x="24141" y="5240"/>
                  </a:cubicBezTo>
                  <a:cubicBezTo>
                    <a:pt x="24141" y="5240"/>
                    <a:pt x="24269" y="5304"/>
                    <a:pt x="24494" y="5433"/>
                  </a:cubicBezTo>
                  <a:cubicBezTo>
                    <a:pt x="24816" y="5626"/>
                    <a:pt x="25298" y="5915"/>
                    <a:pt x="25716" y="6204"/>
                  </a:cubicBezTo>
                  <a:cubicBezTo>
                    <a:pt x="25941" y="6365"/>
                    <a:pt x="26134" y="6494"/>
                    <a:pt x="26294" y="6622"/>
                  </a:cubicBezTo>
                  <a:cubicBezTo>
                    <a:pt x="26359" y="6686"/>
                    <a:pt x="26423" y="6719"/>
                    <a:pt x="26455" y="6783"/>
                  </a:cubicBezTo>
                  <a:lnTo>
                    <a:pt x="26519" y="6815"/>
                  </a:lnTo>
                  <a:lnTo>
                    <a:pt x="26519" y="6847"/>
                  </a:lnTo>
                  <a:cubicBezTo>
                    <a:pt x="26552" y="6944"/>
                    <a:pt x="26584" y="7008"/>
                    <a:pt x="26584" y="7072"/>
                  </a:cubicBezTo>
                  <a:cubicBezTo>
                    <a:pt x="26584" y="7104"/>
                    <a:pt x="26552" y="7136"/>
                    <a:pt x="26552" y="7169"/>
                  </a:cubicBezTo>
                  <a:cubicBezTo>
                    <a:pt x="26519" y="7233"/>
                    <a:pt x="26455" y="7265"/>
                    <a:pt x="26359" y="7297"/>
                  </a:cubicBezTo>
                  <a:lnTo>
                    <a:pt x="26328" y="7312"/>
                  </a:lnTo>
                  <a:lnTo>
                    <a:pt x="26328" y="7312"/>
                  </a:lnTo>
                  <a:lnTo>
                    <a:pt x="23363" y="5769"/>
                  </a:lnTo>
                  <a:lnTo>
                    <a:pt x="23363" y="5769"/>
                  </a:lnTo>
                  <a:cubicBezTo>
                    <a:pt x="23326" y="5743"/>
                    <a:pt x="23305" y="5727"/>
                    <a:pt x="23305" y="5722"/>
                  </a:cubicBezTo>
                  <a:lnTo>
                    <a:pt x="23297" y="5735"/>
                  </a:lnTo>
                  <a:lnTo>
                    <a:pt x="23297" y="5735"/>
                  </a:lnTo>
                  <a:lnTo>
                    <a:pt x="23273" y="5722"/>
                  </a:lnTo>
                  <a:cubicBezTo>
                    <a:pt x="23237" y="5704"/>
                    <a:pt x="23199" y="5696"/>
                    <a:pt x="23160" y="5696"/>
                  </a:cubicBezTo>
                  <a:cubicBezTo>
                    <a:pt x="23062" y="5696"/>
                    <a:pt x="22966" y="5749"/>
                    <a:pt x="22919" y="5818"/>
                  </a:cubicBezTo>
                  <a:cubicBezTo>
                    <a:pt x="22855" y="5947"/>
                    <a:pt x="22887" y="6108"/>
                    <a:pt x="23016" y="6204"/>
                  </a:cubicBezTo>
                  <a:cubicBezTo>
                    <a:pt x="23016" y="6204"/>
                    <a:pt x="23144" y="6269"/>
                    <a:pt x="23337" y="6397"/>
                  </a:cubicBezTo>
                  <a:cubicBezTo>
                    <a:pt x="23659" y="6590"/>
                    <a:pt x="24109" y="6911"/>
                    <a:pt x="24494" y="7201"/>
                  </a:cubicBezTo>
                  <a:cubicBezTo>
                    <a:pt x="24687" y="7361"/>
                    <a:pt x="24848" y="7522"/>
                    <a:pt x="24976" y="7651"/>
                  </a:cubicBezTo>
                  <a:cubicBezTo>
                    <a:pt x="25041" y="7715"/>
                    <a:pt x="25105" y="7747"/>
                    <a:pt x="25137" y="7811"/>
                  </a:cubicBezTo>
                  <a:lnTo>
                    <a:pt x="25169" y="7844"/>
                  </a:lnTo>
                  <a:lnTo>
                    <a:pt x="25169" y="7876"/>
                  </a:lnTo>
                  <a:lnTo>
                    <a:pt x="25169" y="7908"/>
                  </a:lnTo>
                  <a:lnTo>
                    <a:pt x="25169" y="7940"/>
                  </a:lnTo>
                  <a:cubicBezTo>
                    <a:pt x="25169" y="7972"/>
                    <a:pt x="25137" y="7972"/>
                    <a:pt x="25073" y="8004"/>
                  </a:cubicBezTo>
                  <a:lnTo>
                    <a:pt x="24921" y="8004"/>
                  </a:lnTo>
                  <a:lnTo>
                    <a:pt x="22212" y="6429"/>
                  </a:lnTo>
                  <a:cubicBezTo>
                    <a:pt x="22169" y="6408"/>
                    <a:pt x="22123" y="6397"/>
                    <a:pt x="22078" y="6397"/>
                  </a:cubicBezTo>
                  <a:cubicBezTo>
                    <a:pt x="21987" y="6397"/>
                    <a:pt x="21901" y="6440"/>
                    <a:pt x="21858" y="6526"/>
                  </a:cubicBezTo>
                  <a:cubicBezTo>
                    <a:pt x="21762" y="6654"/>
                    <a:pt x="21794" y="6815"/>
                    <a:pt x="21923" y="6879"/>
                  </a:cubicBezTo>
                  <a:lnTo>
                    <a:pt x="21955" y="6911"/>
                  </a:lnTo>
                  <a:lnTo>
                    <a:pt x="21955" y="6911"/>
                  </a:lnTo>
                  <a:lnTo>
                    <a:pt x="21955" y="6911"/>
                  </a:lnTo>
                  <a:cubicBezTo>
                    <a:pt x="22083" y="7008"/>
                    <a:pt x="22662" y="7522"/>
                    <a:pt x="22951" y="7940"/>
                  </a:cubicBezTo>
                  <a:cubicBezTo>
                    <a:pt x="23016" y="8036"/>
                    <a:pt x="23016" y="8101"/>
                    <a:pt x="23016" y="8101"/>
                  </a:cubicBezTo>
                  <a:lnTo>
                    <a:pt x="22919" y="8069"/>
                  </a:lnTo>
                  <a:cubicBezTo>
                    <a:pt x="22887" y="8036"/>
                    <a:pt x="22823" y="7972"/>
                    <a:pt x="22694" y="7876"/>
                  </a:cubicBezTo>
                  <a:cubicBezTo>
                    <a:pt x="21858" y="7201"/>
                    <a:pt x="19223" y="5111"/>
                    <a:pt x="19223" y="5111"/>
                  </a:cubicBezTo>
                  <a:cubicBezTo>
                    <a:pt x="19158" y="5047"/>
                    <a:pt x="19062" y="5047"/>
                    <a:pt x="18998" y="5047"/>
                  </a:cubicBezTo>
                  <a:cubicBezTo>
                    <a:pt x="18998" y="5047"/>
                    <a:pt x="18130" y="5208"/>
                    <a:pt x="16812" y="5433"/>
                  </a:cubicBezTo>
                  <a:cubicBezTo>
                    <a:pt x="14819" y="5786"/>
                    <a:pt x="11797" y="6301"/>
                    <a:pt x="9065" y="6751"/>
                  </a:cubicBezTo>
                  <a:cubicBezTo>
                    <a:pt x="7715" y="6976"/>
                    <a:pt x="6429" y="7169"/>
                    <a:pt x="5368" y="7297"/>
                  </a:cubicBezTo>
                  <a:cubicBezTo>
                    <a:pt x="4340" y="7458"/>
                    <a:pt x="3504" y="7554"/>
                    <a:pt x="3150" y="7554"/>
                  </a:cubicBezTo>
                  <a:lnTo>
                    <a:pt x="3054" y="7522"/>
                  </a:lnTo>
                  <a:cubicBezTo>
                    <a:pt x="2250" y="7490"/>
                    <a:pt x="1608" y="7169"/>
                    <a:pt x="1157" y="6847"/>
                  </a:cubicBezTo>
                  <a:cubicBezTo>
                    <a:pt x="932" y="6719"/>
                    <a:pt x="772" y="6558"/>
                    <a:pt x="643" y="6429"/>
                  </a:cubicBezTo>
                  <a:cubicBezTo>
                    <a:pt x="612" y="6414"/>
                    <a:pt x="588" y="6391"/>
                    <a:pt x="569" y="6367"/>
                  </a:cubicBezTo>
                  <a:lnTo>
                    <a:pt x="569" y="6367"/>
                  </a:lnTo>
                  <a:lnTo>
                    <a:pt x="1286" y="2250"/>
                  </a:lnTo>
                  <a:lnTo>
                    <a:pt x="3793" y="2829"/>
                  </a:lnTo>
                  <a:lnTo>
                    <a:pt x="3825" y="2829"/>
                  </a:lnTo>
                  <a:lnTo>
                    <a:pt x="19190" y="3376"/>
                  </a:lnTo>
                  <a:cubicBezTo>
                    <a:pt x="19223" y="3376"/>
                    <a:pt x="19287" y="3376"/>
                    <a:pt x="19319" y="3343"/>
                  </a:cubicBezTo>
                  <a:cubicBezTo>
                    <a:pt x="19319" y="3343"/>
                    <a:pt x="19673" y="3118"/>
                    <a:pt x="20058" y="2893"/>
                  </a:cubicBezTo>
                  <a:cubicBezTo>
                    <a:pt x="20444" y="2636"/>
                    <a:pt x="20894" y="2347"/>
                    <a:pt x="21119" y="2122"/>
                  </a:cubicBezTo>
                  <a:cubicBezTo>
                    <a:pt x="21280" y="1993"/>
                    <a:pt x="21537" y="1736"/>
                    <a:pt x="21826" y="1447"/>
                  </a:cubicBezTo>
                  <a:cubicBezTo>
                    <a:pt x="22083" y="1158"/>
                    <a:pt x="22405" y="868"/>
                    <a:pt x="22630" y="643"/>
                  </a:cubicBezTo>
                  <a:cubicBezTo>
                    <a:pt x="22662" y="579"/>
                    <a:pt x="22759" y="547"/>
                    <a:pt x="22855" y="547"/>
                  </a:cubicBezTo>
                  <a:close/>
                  <a:moveTo>
                    <a:pt x="22855" y="0"/>
                  </a:moveTo>
                  <a:cubicBezTo>
                    <a:pt x="22630" y="0"/>
                    <a:pt x="22405" y="97"/>
                    <a:pt x="22212" y="257"/>
                  </a:cubicBezTo>
                  <a:cubicBezTo>
                    <a:pt x="22019" y="483"/>
                    <a:pt x="21698" y="804"/>
                    <a:pt x="21441" y="1093"/>
                  </a:cubicBezTo>
                  <a:cubicBezTo>
                    <a:pt x="21151" y="1350"/>
                    <a:pt x="20894" y="1608"/>
                    <a:pt x="20766" y="1736"/>
                  </a:cubicBezTo>
                  <a:cubicBezTo>
                    <a:pt x="20605" y="1897"/>
                    <a:pt x="20155" y="2186"/>
                    <a:pt x="19769" y="2443"/>
                  </a:cubicBezTo>
                  <a:cubicBezTo>
                    <a:pt x="19511" y="2594"/>
                    <a:pt x="19281" y="2745"/>
                    <a:pt x="19158" y="2828"/>
                  </a:cubicBezTo>
                  <a:lnTo>
                    <a:pt x="19158" y="2828"/>
                  </a:lnTo>
                  <a:lnTo>
                    <a:pt x="3858" y="2283"/>
                  </a:lnTo>
                  <a:lnTo>
                    <a:pt x="1157" y="1672"/>
                  </a:lnTo>
                  <a:cubicBezTo>
                    <a:pt x="1061" y="1672"/>
                    <a:pt x="997" y="1672"/>
                    <a:pt x="932" y="1704"/>
                  </a:cubicBezTo>
                  <a:cubicBezTo>
                    <a:pt x="868" y="1768"/>
                    <a:pt x="836" y="1833"/>
                    <a:pt x="836" y="1897"/>
                  </a:cubicBezTo>
                  <a:lnTo>
                    <a:pt x="0" y="6397"/>
                  </a:lnTo>
                  <a:cubicBezTo>
                    <a:pt x="0" y="6461"/>
                    <a:pt x="32" y="6558"/>
                    <a:pt x="65" y="6622"/>
                  </a:cubicBezTo>
                  <a:cubicBezTo>
                    <a:pt x="97" y="6622"/>
                    <a:pt x="354" y="6944"/>
                    <a:pt x="868" y="7297"/>
                  </a:cubicBezTo>
                  <a:cubicBezTo>
                    <a:pt x="1383" y="7651"/>
                    <a:pt x="2090" y="8004"/>
                    <a:pt x="3022" y="8069"/>
                  </a:cubicBezTo>
                  <a:lnTo>
                    <a:pt x="3150" y="8069"/>
                  </a:lnTo>
                  <a:cubicBezTo>
                    <a:pt x="3729" y="8069"/>
                    <a:pt x="4983" y="7908"/>
                    <a:pt x="6558" y="7683"/>
                  </a:cubicBezTo>
                  <a:cubicBezTo>
                    <a:pt x="10956" y="7033"/>
                    <a:pt x="17850" y="5787"/>
                    <a:pt x="18945" y="5588"/>
                  </a:cubicBezTo>
                  <a:lnTo>
                    <a:pt x="18945" y="5588"/>
                  </a:lnTo>
                  <a:cubicBezTo>
                    <a:pt x="19176" y="5768"/>
                    <a:pt x="19895" y="6329"/>
                    <a:pt x="20637" y="6911"/>
                  </a:cubicBezTo>
                  <a:cubicBezTo>
                    <a:pt x="21087" y="7265"/>
                    <a:pt x="21537" y="7651"/>
                    <a:pt x="21891" y="7908"/>
                  </a:cubicBezTo>
                  <a:cubicBezTo>
                    <a:pt x="22083" y="8069"/>
                    <a:pt x="22244" y="8197"/>
                    <a:pt x="22341" y="8294"/>
                  </a:cubicBezTo>
                  <a:cubicBezTo>
                    <a:pt x="22469" y="8390"/>
                    <a:pt x="22534" y="8454"/>
                    <a:pt x="22566" y="8486"/>
                  </a:cubicBezTo>
                  <a:cubicBezTo>
                    <a:pt x="22694" y="8583"/>
                    <a:pt x="22855" y="8647"/>
                    <a:pt x="23016" y="8647"/>
                  </a:cubicBezTo>
                  <a:cubicBezTo>
                    <a:pt x="23144" y="8647"/>
                    <a:pt x="23273" y="8615"/>
                    <a:pt x="23369" y="8519"/>
                  </a:cubicBezTo>
                  <a:cubicBezTo>
                    <a:pt x="23498" y="8422"/>
                    <a:pt x="23562" y="8261"/>
                    <a:pt x="23562" y="8101"/>
                  </a:cubicBezTo>
                  <a:cubicBezTo>
                    <a:pt x="23562" y="7998"/>
                    <a:pt x="23536" y="7909"/>
                    <a:pt x="23492" y="7816"/>
                  </a:cubicBezTo>
                  <a:lnTo>
                    <a:pt x="23492" y="7816"/>
                  </a:lnTo>
                  <a:lnTo>
                    <a:pt x="24687" y="8519"/>
                  </a:lnTo>
                  <a:lnTo>
                    <a:pt x="24816" y="8551"/>
                  </a:lnTo>
                  <a:lnTo>
                    <a:pt x="24912" y="8551"/>
                  </a:lnTo>
                  <a:cubicBezTo>
                    <a:pt x="25009" y="8551"/>
                    <a:pt x="25169" y="8551"/>
                    <a:pt x="25330" y="8454"/>
                  </a:cubicBezTo>
                  <a:cubicBezTo>
                    <a:pt x="25427" y="8422"/>
                    <a:pt x="25523" y="8358"/>
                    <a:pt x="25587" y="8261"/>
                  </a:cubicBezTo>
                  <a:cubicBezTo>
                    <a:pt x="25652" y="8165"/>
                    <a:pt x="25716" y="8036"/>
                    <a:pt x="25684" y="7908"/>
                  </a:cubicBezTo>
                  <a:cubicBezTo>
                    <a:pt x="25684" y="7876"/>
                    <a:pt x="25684" y="7811"/>
                    <a:pt x="25684" y="7779"/>
                  </a:cubicBezTo>
                  <a:cubicBezTo>
                    <a:pt x="25664" y="7683"/>
                    <a:pt x="25633" y="7609"/>
                    <a:pt x="25598" y="7545"/>
                  </a:cubicBezTo>
                  <a:lnTo>
                    <a:pt x="25598" y="7545"/>
                  </a:lnTo>
                  <a:lnTo>
                    <a:pt x="26166" y="7844"/>
                  </a:lnTo>
                  <a:cubicBezTo>
                    <a:pt x="26198" y="7860"/>
                    <a:pt x="26230" y="7868"/>
                    <a:pt x="26262" y="7868"/>
                  </a:cubicBezTo>
                  <a:cubicBezTo>
                    <a:pt x="26294" y="7868"/>
                    <a:pt x="26327" y="7860"/>
                    <a:pt x="26359" y="7844"/>
                  </a:cubicBezTo>
                  <a:cubicBezTo>
                    <a:pt x="26359" y="7844"/>
                    <a:pt x="26519" y="7844"/>
                    <a:pt x="26712" y="7715"/>
                  </a:cubicBezTo>
                  <a:cubicBezTo>
                    <a:pt x="26809" y="7683"/>
                    <a:pt x="26905" y="7586"/>
                    <a:pt x="26969" y="7490"/>
                  </a:cubicBezTo>
                  <a:cubicBezTo>
                    <a:pt x="27066" y="7361"/>
                    <a:pt x="27130" y="7233"/>
                    <a:pt x="27098" y="7072"/>
                  </a:cubicBezTo>
                  <a:cubicBezTo>
                    <a:pt x="27098" y="6911"/>
                    <a:pt x="27066" y="6751"/>
                    <a:pt x="27002" y="6622"/>
                  </a:cubicBezTo>
                  <a:cubicBezTo>
                    <a:pt x="26937" y="6494"/>
                    <a:pt x="26873" y="6429"/>
                    <a:pt x="26777" y="6333"/>
                  </a:cubicBezTo>
                  <a:cubicBezTo>
                    <a:pt x="26550" y="6129"/>
                    <a:pt x="26197" y="5878"/>
                    <a:pt x="25829" y="5635"/>
                  </a:cubicBezTo>
                  <a:lnTo>
                    <a:pt x="25829" y="5635"/>
                  </a:lnTo>
                  <a:lnTo>
                    <a:pt x="26648" y="5818"/>
                  </a:lnTo>
                  <a:cubicBezTo>
                    <a:pt x="26680" y="5818"/>
                    <a:pt x="26744" y="5818"/>
                    <a:pt x="26809" y="5786"/>
                  </a:cubicBezTo>
                  <a:cubicBezTo>
                    <a:pt x="26841" y="5786"/>
                    <a:pt x="26937" y="5722"/>
                    <a:pt x="27034" y="5626"/>
                  </a:cubicBezTo>
                  <a:cubicBezTo>
                    <a:pt x="27098" y="5561"/>
                    <a:pt x="27162" y="5497"/>
                    <a:pt x="27227" y="5401"/>
                  </a:cubicBezTo>
                  <a:cubicBezTo>
                    <a:pt x="27259" y="5336"/>
                    <a:pt x="27291" y="5208"/>
                    <a:pt x="27291" y="5079"/>
                  </a:cubicBezTo>
                  <a:cubicBezTo>
                    <a:pt x="27291" y="4951"/>
                    <a:pt x="27227" y="4790"/>
                    <a:pt x="27130" y="4629"/>
                  </a:cubicBezTo>
                  <a:cubicBezTo>
                    <a:pt x="27002" y="4501"/>
                    <a:pt x="26841" y="4372"/>
                    <a:pt x="26616" y="4243"/>
                  </a:cubicBezTo>
                  <a:cubicBezTo>
                    <a:pt x="26552" y="4211"/>
                    <a:pt x="26423" y="4147"/>
                    <a:pt x="26262" y="4083"/>
                  </a:cubicBezTo>
                  <a:cubicBezTo>
                    <a:pt x="25413" y="3748"/>
                    <a:pt x="23449" y="3042"/>
                    <a:pt x="22701" y="2774"/>
                  </a:cubicBezTo>
                  <a:lnTo>
                    <a:pt x="22701" y="2774"/>
                  </a:lnTo>
                  <a:lnTo>
                    <a:pt x="23594" y="1286"/>
                  </a:lnTo>
                  <a:cubicBezTo>
                    <a:pt x="23659" y="1158"/>
                    <a:pt x="23691" y="997"/>
                    <a:pt x="23691" y="868"/>
                  </a:cubicBezTo>
                  <a:cubicBezTo>
                    <a:pt x="23691" y="579"/>
                    <a:pt x="23562" y="290"/>
                    <a:pt x="23305" y="129"/>
                  </a:cubicBezTo>
                  <a:cubicBezTo>
                    <a:pt x="23176" y="32"/>
                    <a:pt x="23016" y="0"/>
                    <a:pt x="2285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4" name="Google Shape;274;p10"/>
            <p:cNvSpPr/>
            <p:nvPr/>
          </p:nvSpPr>
          <p:spPr>
            <a:xfrm>
              <a:off x="1661925" y="2524225"/>
              <a:ext cx="708000" cy="1228100"/>
            </a:xfrm>
            <a:custGeom>
              <a:avLst/>
              <a:gdLst/>
              <a:ahLst/>
              <a:cxnLst/>
              <a:rect l="l" t="t" r="r" b="b"/>
              <a:pathLst>
                <a:path w="28320" h="49124" extrusionOk="0">
                  <a:moveTo>
                    <a:pt x="18530" y="1"/>
                  </a:moveTo>
                  <a:cubicBezTo>
                    <a:pt x="17262" y="1"/>
                    <a:pt x="15934" y="417"/>
                    <a:pt x="15751" y="939"/>
                  </a:cubicBezTo>
                  <a:cubicBezTo>
                    <a:pt x="15526" y="1550"/>
                    <a:pt x="15108" y="3447"/>
                    <a:pt x="15366" y="7722"/>
                  </a:cubicBezTo>
                  <a:cubicBezTo>
                    <a:pt x="15623" y="11965"/>
                    <a:pt x="15591" y="17429"/>
                    <a:pt x="15591" y="17429"/>
                  </a:cubicBezTo>
                  <a:cubicBezTo>
                    <a:pt x="15591" y="17429"/>
                    <a:pt x="13598" y="21737"/>
                    <a:pt x="12923" y="23280"/>
                  </a:cubicBezTo>
                  <a:cubicBezTo>
                    <a:pt x="12248" y="24823"/>
                    <a:pt x="1" y="43499"/>
                    <a:pt x="1" y="43499"/>
                  </a:cubicBezTo>
                  <a:lnTo>
                    <a:pt x="10158" y="49124"/>
                  </a:lnTo>
                  <a:cubicBezTo>
                    <a:pt x="10158" y="49124"/>
                    <a:pt x="13694" y="45620"/>
                    <a:pt x="15366" y="44206"/>
                  </a:cubicBezTo>
                  <a:cubicBezTo>
                    <a:pt x="17069" y="42759"/>
                    <a:pt x="28320" y="28294"/>
                    <a:pt x="28159" y="27394"/>
                  </a:cubicBezTo>
                  <a:cubicBezTo>
                    <a:pt x="27998" y="26494"/>
                    <a:pt x="23305" y="21608"/>
                    <a:pt x="23305" y="21608"/>
                  </a:cubicBezTo>
                  <a:cubicBezTo>
                    <a:pt x="23305" y="21608"/>
                    <a:pt x="22437" y="9265"/>
                    <a:pt x="22341" y="8879"/>
                  </a:cubicBezTo>
                  <a:cubicBezTo>
                    <a:pt x="22244" y="8493"/>
                    <a:pt x="20669" y="521"/>
                    <a:pt x="20669" y="521"/>
                  </a:cubicBezTo>
                  <a:cubicBezTo>
                    <a:pt x="20669" y="521"/>
                    <a:pt x="20830" y="361"/>
                    <a:pt x="19384" y="71"/>
                  </a:cubicBezTo>
                  <a:cubicBezTo>
                    <a:pt x="19112" y="23"/>
                    <a:pt x="18823" y="1"/>
                    <a:pt x="1853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5" name="Google Shape;275;p10"/>
            <p:cNvSpPr/>
            <p:nvPr/>
          </p:nvSpPr>
          <p:spPr>
            <a:xfrm>
              <a:off x="1745500" y="2526000"/>
              <a:ext cx="524775" cy="1109800"/>
            </a:xfrm>
            <a:custGeom>
              <a:avLst/>
              <a:gdLst/>
              <a:ahLst/>
              <a:cxnLst/>
              <a:rect l="l" t="t" r="r" b="b"/>
              <a:pathLst>
                <a:path w="20991" h="44392" extrusionOk="0">
                  <a:moveTo>
                    <a:pt x="14144" y="0"/>
                  </a:moveTo>
                  <a:lnTo>
                    <a:pt x="14144" y="0"/>
                  </a:lnTo>
                  <a:cubicBezTo>
                    <a:pt x="13276" y="161"/>
                    <a:pt x="12537" y="483"/>
                    <a:pt x="12408" y="868"/>
                  </a:cubicBezTo>
                  <a:cubicBezTo>
                    <a:pt x="12183" y="1479"/>
                    <a:pt x="11765" y="3376"/>
                    <a:pt x="12023" y="7651"/>
                  </a:cubicBezTo>
                  <a:cubicBezTo>
                    <a:pt x="12280" y="11894"/>
                    <a:pt x="12248" y="17358"/>
                    <a:pt x="12248" y="17358"/>
                  </a:cubicBezTo>
                  <a:cubicBezTo>
                    <a:pt x="12248" y="17358"/>
                    <a:pt x="12119" y="17712"/>
                    <a:pt x="11862" y="18194"/>
                  </a:cubicBezTo>
                  <a:lnTo>
                    <a:pt x="12087" y="20219"/>
                  </a:lnTo>
                  <a:lnTo>
                    <a:pt x="1" y="39892"/>
                  </a:lnTo>
                  <a:lnTo>
                    <a:pt x="7137" y="44392"/>
                  </a:lnTo>
                  <a:lnTo>
                    <a:pt x="17359" y="34009"/>
                  </a:lnTo>
                  <a:lnTo>
                    <a:pt x="18580" y="36227"/>
                  </a:lnTo>
                  <a:cubicBezTo>
                    <a:pt x="19416" y="35166"/>
                    <a:pt x="20219" y="34074"/>
                    <a:pt x="20991" y="33045"/>
                  </a:cubicBezTo>
                  <a:cubicBezTo>
                    <a:pt x="20444" y="28995"/>
                    <a:pt x="20027" y="25234"/>
                    <a:pt x="20316" y="24559"/>
                  </a:cubicBezTo>
                  <a:cubicBezTo>
                    <a:pt x="20927" y="22984"/>
                    <a:pt x="19544" y="21762"/>
                    <a:pt x="17680" y="20219"/>
                  </a:cubicBezTo>
                  <a:cubicBezTo>
                    <a:pt x="15816" y="18644"/>
                    <a:pt x="16555" y="16651"/>
                    <a:pt x="16555" y="16651"/>
                  </a:cubicBezTo>
                  <a:lnTo>
                    <a:pt x="14112" y="14015"/>
                  </a:lnTo>
                  <a:cubicBezTo>
                    <a:pt x="14112" y="14015"/>
                    <a:pt x="14273" y="5497"/>
                    <a:pt x="14112" y="2090"/>
                  </a:cubicBezTo>
                  <a:cubicBezTo>
                    <a:pt x="14080" y="1543"/>
                    <a:pt x="14112" y="836"/>
                    <a:pt x="14144"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6" name="Google Shape;276;p10"/>
            <p:cNvSpPr/>
            <p:nvPr/>
          </p:nvSpPr>
          <p:spPr>
            <a:xfrm>
              <a:off x="1745500" y="2598325"/>
              <a:ext cx="511925" cy="1037475"/>
            </a:xfrm>
            <a:custGeom>
              <a:avLst/>
              <a:gdLst/>
              <a:ahLst/>
              <a:cxnLst/>
              <a:rect l="l" t="t" r="r" b="b"/>
              <a:pathLst>
                <a:path w="20477" h="41499" extrusionOk="0">
                  <a:moveTo>
                    <a:pt x="14144" y="0"/>
                  </a:moveTo>
                  <a:cubicBezTo>
                    <a:pt x="13566" y="129"/>
                    <a:pt x="13083" y="290"/>
                    <a:pt x="12633" y="483"/>
                  </a:cubicBezTo>
                  <a:lnTo>
                    <a:pt x="12601" y="483"/>
                  </a:lnTo>
                  <a:cubicBezTo>
                    <a:pt x="12473" y="515"/>
                    <a:pt x="12376" y="579"/>
                    <a:pt x="12248" y="643"/>
                  </a:cubicBezTo>
                  <a:cubicBezTo>
                    <a:pt x="12215" y="1093"/>
                    <a:pt x="12215" y="1608"/>
                    <a:pt x="12215" y="2186"/>
                  </a:cubicBezTo>
                  <a:cubicBezTo>
                    <a:pt x="12215" y="2926"/>
                    <a:pt x="12215" y="3761"/>
                    <a:pt x="12280" y="4726"/>
                  </a:cubicBezTo>
                  <a:cubicBezTo>
                    <a:pt x="12505" y="8037"/>
                    <a:pt x="12537" y="12087"/>
                    <a:pt x="12537" y="13726"/>
                  </a:cubicBezTo>
                  <a:cubicBezTo>
                    <a:pt x="12537" y="14208"/>
                    <a:pt x="12537" y="14498"/>
                    <a:pt x="12537" y="14498"/>
                  </a:cubicBezTo>
                  <a:lnTo>
                    <a:pt x="12505" y="14594"/>
                  </a:lnTo>
                  <a:cubicBezTo>
                    <a:pt x="12505" y="14594"/>
                    <a:pt x="12376" y="14851"/>
                    <a:pt x="12183" y="15301"/>
                  </a:cubicBezTo>
                  <a:cubicBezTo>
                    <a:pt x="12087" y="15430"/>
                    <a:pt x="12023" y="15623"/>
                    <a:pt x="11926" y="15815"/>
                  </a:cubicBezTo>
                  <a:lnTo>
                    <a:pt x="12087" y="17326"/>
                  </a:lnTo>
                  <a:lnTo>
                    <a:pt x="1" y="36999"/>
                  </a:lnTo>
                  <a:lnTo>
                    <a:pt x="7137" y="41499"/>
                  </a:lnTo>
                  <a:lnTo>
                    <a:pt x="16973" y="31534"/>
                  </a:lnTo>
                  <a:cubicBezTo>
                    <a:pt x="16941" y="31502"/>
                    <a:pt x="16941" y="31502"/>
                    <a:pt x="16941" y="31502"/>
                  </a:cubicBezTo>
                  <a:cubicBezTo>
                    <a:pt x="16362" y="30538"/>
                    <a:pt x="15976" y="29895"/>
                    <a:pt x="15944" y="29863"/>
                  </a:cubicBezTo>
                  <a:lnTo>
                    <a:pt x="20477" y="25877"/>
                  </a:lnTo>
                  <a:cubicBezTo>
                    <a:pt x="20316" y="24462"/>
                    <a:pt x="20219" y="23273"/>
                    <a:pt x="20219" y="22502"/>
                  </a:cubicBezTo>
                  <a:cubicBezTo>
                    <a:pt x="20219" y="22084"/>
                    <a:pt x="20252" y="21794"/>
                    <a:pt x="20316" y="21666"/>
                  </a:cubicBezTo>
                  <a:cubicBezTo>
                    <a:pt x="20412" y="21409"/>
                    <a:pt x="20444" y="21151"/>
                    <a:pt x="20444" y="20926"/>
                  </a:cubicBezTo>
                  <a:cubicBezTo>
                    <a:pt x="20477" y="19673"/>
                    <a:pt x="19223" y="18612"/>
                    <a:pt x="17680" y="17326"/>
                  </a:cubicBezTo>
                  <a:cubicBezTo>
                    <a:pt x="16651" y="16458"/>
                    <a:pt x="16426" y="15462"/>
                    <a:pt x="16426" y="14723"/>
                  </a:cubicBezTo>
                  <a:cubicBezTo>
                    <a:pt x="16426" y="14144"/>
                    <a:pt x="16555" y="13758"/>
                    <a:pt x="16555" y="13758"/>
                  </a:cubicBezTo>
                  <a:lnTo>
                    <a:pt x="14112" y="11122"/>
                  </a:lnTo>
                  <a:cubicBezTo>
                    <a:pt x="14112" y="11122"/>
                    <a:pt x="14176" y="7329"/>
                    <a:pt x="14176" y="3793"/>
                  </a:cubicBezTo>
                  <a:cubicBezTo>
                    <a:pt x="14176" y="2411"/>
                    <a:pt x="14176" y="1061"/>
                    <a:pt x="14144"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7" name="Google Shape;277;p10"/>
            <p:cNvSpPr/>
            <p:nvPr/>
          </p:nvSpPr>
          <p:spPr>
            <a:xfrm>
              <a:off x="1655500" y="2517150"/>
              <a:ext cx="716850" cy="1242100"/>
            </a:xfrm>
            <a:custGeom>
              <a:avLst/>
              <a:gdLst/>
              <a:ahLst/>
              <a:cxnLst/>
              <a:rect l="l" t="t" r="r" b="b"/>
              <a:pathLst>
                <a:path w="28674" h="49684" extrusionOk="0">
                  <a:moveTo>
                    <a:pt x="18741" y="547"/>
                  </a:moveTo>
                  <a:cubicBezTo>
                    <a:pt x="19062" y="547"/>
                    <a:pt x="19319" y="579"/>
                    <a:pt x="19608" y="612"/>
                  </a:cubicBezTo>
                  <a:cubicBezTo>
                    <a:pt x="20155" y="740"/>
                    <a:pt x="20476" y="837"/>
                    <a:pt x="20605" y="901"/>
                  </a:cubicBezTo>
                  <a:lnTo>
                    <a:pt x="20680" y="926"/>
                  </a:lnTo>
                  <a:lnTo>
                    <a:pt x="20680" y="926"/>
                  </a:lnTo>
                  <a:cubicBezTo>
                    <a:pt x="20746" y="1266"/>
                    <a:pt x="21097" y="3063"/>
                    <a:pt x="21473" y="4887"/>
                  </a:cubicBezTo>
                  <a:cubicBezTo>
                    <a:pt x="21666" y="5915"/>
                    <a:pt x="21859" y="6944"/>
                    <a:pt x="22019" y="7748"/>
                  </a:cubicBezTo>
                  <a:cubicBezTo>
                    <a:pt x="22116" y="8133"/>
                    <a:pt x="22180" y="8487"/>
                    <a:pt x="22244" y="8744"/>
                  </a:cubicBezTo>
                  <a:cubicBezTo>
                    <a:pt x="22276" y="9001"/>
                    <a:pt x="22309" y="9162"/>
                    <a:pt x="22341" y="9226"/>
                  </a:cubicBezTo>
                  <a:cubicBezTo>
                    <a:pt x="22341" y="9226"/>
                    <a:pt x="22341" y="9323"/>
                    <a:pt x="22373" y="9419"/>
                  </a:cubicBezTo>
                  <a:cubicBezTo>
                    <a:pt x="22469" y="10319"/>
                    <a:pt x="22694" y="13469"/>
                    <a:pt x="22887" y="16362"/>
                  </a:cubicBezTo>
                  <a:cubicBezTo>
                    <a:pt x="22984" y="17809"/>
                    <a:pt x="23080" y="19191"/>
                    <a:pt x="23177" y="20220"/>
                  </a:cubicBezTo>
                  <a:cubicBezTo>
                    <a:pt x="23241" y="21248"/>
                    <a:pt x="23273" y="21923"/>
                    <a:pt x="23273" y="21923"/>
                  </a:cubicBezTo>
                  <a:cubicBezTo>
                    <a:pt x="23273" y="21988"/>
                    <a:pt x="23305" y="22052"/>
                    <a:pt x="23369" y="22084"/>
                  </a:cubicBezTo>
                  <a:cubicBezTo>
                    <a:pt x="23369" y="22084"/>
                    <a:pt x="23659" y="22373"/>
                    <a:pt x="24077" y="22856"/>
                  </a:cubicBezTo>
                  <a:cubicBezTo>
                    <a:pt x="24752" y="23563"/>
                    <a:pt x="25748" y="24656"/>
                    <a:pt x="26584" y="25620"/>
                  </a:cubicBezTo>
                  <a:cubicBezTo>
                    <a:pt x="27034" y="26134"/>
                    <a:pt x="27387" y="26584"/>
                    <a:pt x="27677" y="26970"/>
                  </a:cubicBezTo>
                  <a:cubicBezTo>
                    <a:pt x="27837" y="27163"/>
                    <a:pt x="27934" y="27324"/>
                    <a:pt x="28030" y="27452"/>
                  </a:cubicBezTo>
                  <a:cubicBezTo>
                    <a:pt x="28080" y="27576"/>
                    <a:pt x="28129" y="27662"/>
                    <a:pt x="28150" y="27709"/>
                  </a:cubicBezTo>
                  <a:lnTo>
                    <a:pt x="28127" y="27709"/>
                  </a:lnTo>
                  <a:cubicBezTo>
                    <a:pt x="28127" y="27742"/>
                    <a:pt x="28062" y="27870"/>
                    <a:pt x="27998" y="28031"/>
                  </a:cubicBezTo>
                  <a:cubicBezTo>
                    <a:pt x="27645" y="28706"/>
                    <a:pt x="26777" y="29992"/>
                    <a:pt x="25652" y="31535"/>
                  </a:cubicBezTo>
                  <a:cubicBezTo>
                    <a:pt x="23948" y="33849"/>
                    <a:pt x="21698" y="36806"/>
                    <a:pt x="19705" y="39281"/>
                  </a:cubicBezTo>
                  <a:cubicBezTo>
                    <a:pt x="18708" y="40535"/>
                    <a:pt x="17776" y="41660"/>
                    <a:pt x="17037" y="42560"/>
                  </a:cubicBezTo>
                  <a:cubicBezTo>
                    <a:pt x="16298" y="43428"/>
                    <a:pt x="15719" y="44039"/>
                    <a:pt x="15462" y="44264"/>
                  </a:cubicBezTo>
                  <a:cubicBezTo>
                    <a:pt x="13957" y="45541"/>
                    <a:pt x="11024" y="48423"/>
                    <a:pt x="10359" y="49079"/>
                  </a:cubicBezTo>
                  <a:lnTo>
                    <a:pt x="10359" y="49079"/>
                  </a:lnTo>
                  <a:lnTo>
                    <a:pt x="627" y="43690"/>
                  </a:lnTo>
                  <a:lnTo>
                    <a:pt x="627" y="43690"/>
                  </a:lnTo>
                  <a:cubicBezTo>
                    <a:pt x="1267" y="42712"/>
                    <a:pt x="3940" y="38627"/>
                    <a:pt x="6686" y="34395"/>
                  </a:cubicBezTo>
                  <a:cubicBezTo>
                    <a:pt x="8262" y="31985"/>
                    <a:pt x="9869" y="29509"/>
                    <a:pt x="11090" y="27517"/>
                  </a:cubicBezTo>
                  <a:cubicBezTo>
                    <a:pt x="11733" y="26552"/>
                    <a:pt x="12247" y="25684"/>
                    <a:pt x="12665" y="25009"/>
                  </a:cubicBezTo>
                  <a:cubicBezTo>
                    <a:pt x="13051" y="24366"/>
                    <a:pt x="13308" y="23916"/>
                    <a:pt x="13437" y="23691"/>
                  </a:cubicBezTo>
                  <a:cubicBezTo>
                    <a:pt x="13758" y="22920"/>
                    <a:pt x="14433" y="21441"/>
                    <a:pt x="15012" y="20188"/>
                  </a:cubicBezTo>
                  <a:cubicBezTo>
                    <a:pt x="15301" y="19545"/>
                    <a:pt x="15590" y="18966"/>
                    <a:pt x="15783" y="18548"/>
                  </a:cubicBezTo>
                  <a:cubicBezTo>
                    <a:pt x="15976" y="18098"/>
                    <a:pt x="16105" y="17841"/>
                    <a:pt x="16105" y="17841"/>
                  </a:cubicBezTo>
                  <a:lnTo>
                    <a:pt x="16137" y="17745"/>
                  </a:lnTo>
                  <a:cubicBezTo>
                    <a:pt x="16137" y="17745"/>
                    <a:pt x="16137" y="17455"/>
                    <a:pt x="16137" y="16973"/>
                  </a:cubicBezTo>
                  <a:cubicBezTo>
                    <a:pt x="16137" y="15334"/>
                    <a:pt x="16105" y="11284"/>
                    <a:pt x="15880" y="7973"/>
                  </a:cubicBezTo>
                  <a:cubicBezTo>
                    <a:pt x="15815" y="7008"/>
                    <a:pt x="15815" y="6173"/>
                    <a:pt x="15815" y="5433"/>
                  </a:cubicBezTo>
                  <a:cubicBezTo>
                    <a:pt x="15815" y="2958"/>
                    <a:pt x="16105" y="1737"/>
                    <a:pt x="16265" y="1287"/>
                  </a:cubicBezTo>
                  <a:cubicBezTo>
                    <a:pt x="16265" y="1254"/>
                    <a:pt x="16330" y="1158"/>
                    <a:pt x="16490" y="1062"/>
                  </a:cubicBezTo>
                  <a:cubicBezTo>
                    <a:pt x="16683" y="933"/>
                    <a:pt x="17037" y="804"/>
                    <a:pt x="17455" y="708"/>
                  </a:cubicBezTo>
                  <a:cubicBezTo>
                    <a:pt x="17841" y="612"/>
                    <a:pt x="18291" y="547"/>
                    <a:pt x="18741" y="547"/>
                  </a:cubicBezTo>
                  <a:close/>
                  <a:moveTo>
                    <a:pt x="18741" y="1"/>
                  </a:moveTo>
                  <a:cubicBezTo>
                    <a:pt x="18098" y="1"/>
                    <a:pt x="17423" y="129"/>
                    <a:pt x="16908" y="290"/>
                  </a:cubicBezTo>
                  <a:cubicBezTo>
                    <a:pt x="16619" y="387"/>
                    <a:pt x="16394" y="483"/>
                    <a:pt x="16201" y="612"/>
                  </a:cubicBezTo>
                  <a:cubicBezTo>
                    <a:pt x="16008" y="772"/>
                    <a:pt x="15848" y="901"/>
                    <a:pt x="15751" y="1126"/>
                  </a:cubicBezTo>
                  <a:cubicBezTo>
                    <a:pt x="15558" y="1640"/>
                    <a:pt x="15269" y="2926"/>
                    <a:pt x="15269" y="5433"/>
                  </a:cubicBezTo>
                  <a:cubicBezTo>
                    <a:pt x="15269" y="6173"/>
                    <a:pt x="15301" y="7040"/>
                    <a:pt x="15365" y="8005"/>
                  </a:cubicBezTo>
                  <a:cubicBezTo>
                    <a:pt x="15558" y="11316"/>
                    <a:pt x="15590" y="15334"/>
                    <a:pt x="15590" y="16973"/>
                  </a:cubicBezTo>
                  <a:cubicBezTo>
                    <a:pt x="15590" y="17362"/>
                    <a:pt x="15590" y="17605"/>
                    <a:pt x="15590" y="17684"/>
                  </a:cubicBezTo>
                  <a:lnTo>
                    <a:pt x="15590" y="17684"/>
                  </a:lnTo>
                  <a:cubicBezTo>
                    <a:pt x="15329" y="18236"/>
                    <a:pt x="13547" y="22008"/>
                    <a:pt x="12922" y="23466"/>
                  </a:cubicBezTo>
                  <a:cubicBezTo>
                    <a:pt x="12858" y="23627"/>
                    <a:pt x="12601" y="24109"/>
                    <a:pt x="12215" y="24752"/>
                  </a:cubicBezTo>
                  <a:cubicBezTo>
                    <a:pt x="10801" y="27034"/>
                    <a:pt x="7779" y="31760"/>
                    <a:pt x="5079" y="35906"/>
                  </a:cubicBezTo>
                  <a:cubicBezTo>
                    <a:pt x="3729" y="37996"/>
                    <a:pt x="2476" y="39924"/>
                    <a:pt x="1543" y="41339"/>
                  </a:cubicBezTo>
                  <a:cubicBezTo>
                    <a:pt x="1093" y="42046"/>
                    <a:pt x="708" y="42624"/>
                    <a:pt x="450" y="43010"/>
                  </a:cubicBezTo>
                  <a:cubicBezTo>
                    <a:pt x="193" y="43396"/>
                    <a:pt x="33" y="43621"/>
                    <a:pt x="33" y="43621"/>
                  </a:cubicBezTo>
                  <a:cubicBezTo>
                    <a:pt x="0" y="43685"/>
                    <a:pt x="0" y="43782"/>
                    <a:pt x="0" y="43846"/>
                  </a:cubicBezTo>
                  <a:cubicBezTo>
                    <a:pt x="33" y="43910"/>
                    <a:pt x="65" y="43974"/>
                    <a:pt x="129" y="44007"/>
                  </a:cubicBezTo>
                  <a:lnTo>
                    <a:pt x="10287" y="49664"/>
                  </a:lnTo>
                  <a:cubicBezTo>
                    <a:pt x="10322" y="49676"/>
                    <a:pt x="10362" y="49683"/>
                    <a:pt x="10402" y="49683"/>
                  </a:cubicBezTo>
                  <a:cubicBezTo>
                    <a:pt x="10473" y="49683"/>
                    <a:pt x="10547" y="49661"/>
                    <a:pt x="10608" y="49600"/>
                  </a:cubicBezTo>
                  <a:cubicBezTo>
                    <a:pt x="10608" y="49600"/>
                    <a:pt x="10833" y="49375"/>
                    <a:pt x="11187" y="49021"/>
                  </a:cubicBezTo>
                  <a:cubicBezTo>
                    <a:pt x="12247" y="47993"/>
                    <a:pt x="14562" y="45742"/>
                    <a:pt x="15815" y="44682"/>
                  </a:cubicBezTo>
                  <a:cubicBezTo>
                    <a:pt x="16040" y="44489"/>
                    <a:pt x="16394" y="44103"/>
                    <a:pt x="16876" y="43557"/>
                  </a:cubicBezTo>
                  <a:cubicBezTo>
                    <a:pt x="18516" y="41724"/>
                    <a:pt x="21441" y="38028"/>
                    <a:pt x="23980" y="34685"/>
                  </a:cubicBezTo>
                  <a:cubicBezTo>
                    <a:pt x="25234" y="33013"/>
                    <a:pt x="26391" y="31406"/>
                    <a:pt x="27259" y="30184"/>
                  </a:cubicBezTo>
                  <a:cubicBezTo>
                    <a:pt x="27677" y="29574"/>
                    <a:pt x="28030" y="29027"/>
                    <a:pt x="28255" y="28642"/>
                  </a:cubicBezTo>
                  <a:cubicBezTo>
                    <a:pt x="28384" y="28417"/>
                    <a:pt x="28480" y="28256"/>
                    <a:pt x="28545" y="28095"/>
                  </a:cubicBezTo>
                  <a:cubicBezTo>
                    <a:pt x="28577" y="28031"/>
                    <a:pt x="28609" y="27967"/>
                    <a:pt x="28641" y="27902"/>
                  </a:cubicBezTo>
                  <a:cubicBezTo>
                    <a:pt x="28673" y="27838"/>
                    <a:pt x="28673" y="27774"/>
                    <a:pt x="28673" y="27709"/>
                  </a:cubicBezTo>
                  <a:lnTo>
                    <a:pt x="28673" y="27645"/>
                  </a:lnTo>
                  <a:cubicBezTo>
                    <a:pt x="28641" y="27452"/>
                    <a:pt x="28512" y="27259"/>
                    <a:pt x="28384" y="27034"/>
                  </a:cubicBezTo>
                  <a:cubicBezTo>
                    <a:pt x="27837" y="26231"/>
                    <a:pt x="26712" y="24913"/>
                    <a:pt x="25684" y="23788"/>
                  </a:cubicBezTo>
                  <a:cubicBezTo>
                    <a:pt x="24804" y="22826"/>
                    <a:pt x="24019" y="21982"/>
                    <a:pt x="23810" y="21757"/>
                  </a:cubicBezTo>
                  <a:lnTo>
                    <a:pt x="23810" y="21757"/>
                  </a:lnTo>
                  <a:cubicBezTo>
                    <a:pt x="23764" y="21131"/>
                    <a:pt x="23567" y="18418"/>
                    <a:pt x="23369" y="15655"/>
                  </a:cubicBezTo>
                  <a:cubicBezTo>
                    <a:pt x="23273" y="14080"/>
                    <a:pt x="23144" y="12505"/>
                    <a:pt x="23048" y="11284"/>
                  </a:cubicBezTo>
                  <a:cubicBezTo>
                    <a:pt x="23016" y="10673"/>
                    <a:pt x="22984" y="10158"/>
                    <a:pt x="22919" y="9805"/>
                  </a:cubicBezTo>
                  <a:cubicBezTo>
                    <a:pt x="22919" y="9612"/>
                    <a:pt x="22919" y="9451"/>
                    <a:pt x="22887" y="9355"/>
                  </a:cubicBezTo>
                  <a:cubicBezTo>
                    <a:pt x="22887" y="9291"/>
                    <a:pt x="22887" y="9226"/>
                    <a:pt x="22887" y="9194"/>
                  </a:cubicBezTo>
                  <a:lnTo>
                    <a:pt x="22855" y="9098"/>
                  </a:lnTo>
                  <a:cubicBezTo>
                    <a:pt x="22855" y="9066"/>
                    <a:pt x="22823" y="8873"/>
                    <a:pt x="22759" y="8648"/>
                  </a:cubicBezTo>
                  <a:cubicBezTo>
                    <a:pt x="22566" y="7748"/>
                    <a:pt x="22180" y="5787"/>
                    <a:pt x="21826" y="4019"/>
                  </a:cubicBezTo>
                  <a:cubicBezTo>
                    <a:pt x="21666" y="3151"/>
                    <a:pt x="21505" y="2347"/>
                    <a:pt x="21376" y="1737"/>
                  </a:cubicBezTo>
                  <a:cubicBezTo>
                    <a:pt x="21248" y="1126"/>
                    <a:pt x="21184" y="772"/>
                    <a:pt x="21184" y="772"/>
                  </a:cubicBezTo>
                  <a:lnTo>
                    <a:pt x="21182" y="772"/>
                  </a:lnTo>
                  <a:lnTo>
                    <a:pt x="21182" y="772"/>
                  </a:lnTo>
                  <a:cubicBezTo>
                    <a:pt x="21173" y="660"/>
                    <a:pt x="21114" y="577"/>
                    <a:pt x="21055" y="547"/>
                  </a:cubicBezTo>
                  <a:cubicBezTo>
                    <a:pt x="20959" y="451"/>
                    <a:pt x="20862" y="387"/>
                    <a:pt x="20637" y="322"/>
                  </a:cubicBezTo>
                  <a:cubicBezTo>
                    <a:pt x="20444" y="258"/>
                    <a:pt x="20155" y="194"/>
                    <a:pt x="19705" y="97"/>
                  </a:cubicBezTo>
                  <a:cubicBezTo>
                    <a:pt x="19383" y="33"/>
                    <a:pt x="19062" y="1"/>
                    <a:pt x="18741"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8" name="Google Shape;278;p10"/>
            <p:cNvSpPr/>
            <p:nvPr/>
          </p:nvSpPr>
          <p:spPr>
            <a:xfrm>
              <a:off x="2159350" y="2939125"/>
              <a:ext cx="140675" cy="185600"/>
            </a:xfrm>
            <a:custGeom>
              <a:avLst/>
              <a:gdLst/>
              <a:ahLst/>
              <a:cxnLst/>
              <a:rect l="l" t="t" r="r" b="b"/>
              <a:pathLst>
                <a:path w="5627" h="7424" extrusionOk="0">
                  <a:moveTo>
                    <a:pt x="934" y="0"/>
                  </a:moveTo>
                  <a:cubicBezTo>
                    <a:pt x="442" y="0"/>
                    <a:pt x="1" y="126"/>
                    <a:pt x="1" y="126"/>
                  </a:cubicBezTo>
                  <a:cubicBezTo>
                    <a:pt x="1" y="126"/>
                    <a:pt x="1" y="2859"/>
                    <a:pt x="1319" y="4530"/>
                  </a:cubicBezTo>
                  <a:cubicBezTo>
                    <a:pt x="2637" y="6169"/>
                    <a:pt x="5626" y="7423"/>
                    <a:pt x="5626" y="7423"/>
                  </a:cubicBezTo>
                  <a:cubicBezTo>
                    <a:pt x="5626" y="7423"/>
                    <a:pt x="4726" y="5269"/>
                    <a:pt x="4598" y="4626"/>
                  </a:cubicBezTo>
                  <a:cubicBezTo>
                    <a:pt x="4469" y="3984"/>
                    <a:pt x="3569" y="3534"/>
                    <a:pt x="3055" y="2634"/>
                  </a:cubicBezTo>
                  <a:cubicBezTo>
                    <a:pt x="2540" y="1733"/>
                    <a:pt x="1962" y="319"/>
                    <a:pt x="1962" y="319"/>
                  </a:cubicBezTo>
                  <a:cubicBezTo>
                    <a:pt x="1700" y="71"/>
                    <a:pt x="1302" y="0"/>
                    <a:pt x="934"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79" name="Google Shape;279;p10"/>
            <p:cNvSpPr/>
            <p:nvPr/>
          </p:nvSpPr>
          <p:spPr>
            <a:xfrm>
              <a:off x="2152925" y="2932625"/>
              <a:ext cx="154325" cy="199000"/>
            </a:xfrm>
            <a:custGeom>
              <a:avLst/>
              <a:gdLst/>
              <a:ahLst/>
              <a:cxnLst/>
              <a:rect l="l" t="t" r="r" b="b"/>
              <a:pathLst>
                <a:path w="6173" h="7960" extrusionOk="0">
                  <a:moveTo>
                    <a:pt x="1158" y="547"/>
                  </a:moveTo>
                  <a:cubicBezTo>
                    <a:pt x="1459" y="547"/>
                    <a:pt x="1789" y="603"/>
                    <a:pt x="1988" y="769"/>
                  </a:cubicBezTo>
                  <a:lnTo>
                    <a:pt x="1988" y="769"/>
                  </a:lnTo>
                  <a:cubicBezTo>
                    <a:pt x="2106" y="1047"/>
                    <a:pt x="2609" y="2207"/>
                    <a:pt x="3087" y="3022"/>
                  </a:cubicBezTo>
                  <a:cubicBezTo>
                    <a:pt x="3376" y="3504"/>
                    <a:pt x="3730" y="3858"/>
                    <a:pt x="4051" y="4179"/>
                  </a:cubicBezTo>
                  <a:cubicBezTo>
                    <a:pt x="4212" y="4308"/>
                    <a:pt x="4340" y="4469"/>
                    <a:pt x="4437" y="4597"/>
                  </a:cubicBezTo>
                  <a:cubicBezTo>
                    <a:pt x="4533" y="4726"/>
                    <a:pt x="4597" y="4822"/>
                    <a:pt x="4597" y="4919"/>
                  </a:cubicBezTo>
                  <a:cubicBezTo>
                    <a:pt x="4630" y="5111"/>
                    <a:pt x="4726" y="5369"/>
                    <a:pt x="4822" y="5690"/>
                  </a:cubicBezTo>
                  <a:cubicBezTo>
                    <a:pt x="4999" y="6166"/>
                    <a:pt x="5223" y="6747"/>
                    <a:pt x="5390" y="7176"/>
                  </a:cubicBezTo>
                  <a:lnTo>
                    <a:pt x="5390" y="7176"/>
                  </a:lnTo>
                  <a:cubicBezTo>
                    <a:pt x="5028" y="6998"/>
                    <a:pt x="4537" y="6740"/>
                    <a:pt x="4019" y="6429"/>
                  </a:cubicBezTo>
                  <a:cubicBezTo>
                    <a:pt x="3183" y="5947"/>
                    <a:pt x="2315" y="5304"/>
                    <a:pt x="1769" y="4597"/>
                  </a:cubicBezTo>
                  <a:cubicBezTo>
                    <a:pt x="1190" y="3858"/>
                    <a:pt x="869" y="2829"/>
                    <a:pt x="708" y="1993"/>
                  </a:cubicBezTo>
                  <a:cubicBezTo>
                    <a:pt x="595" y="1385"/>
                    <a:pt x="562" y="871"/>
                    <a:pt x="552" y="596"/>
                  </a:cubicBezTo>
                  <a:lnTo>
                    <a:pt x="552" y="596"/>
                  </a:lnTo>
                  <a:cubicBezTo>
                    <a:pt x="704" y="570"/>
                    <a:pt x="925" y="547"/>
                    <a:pt x="1158" y="547"/>
                  </a:cubicBezTo>
                  <a:close/>
                  <a:moveTo>
                    <a:pt x="1158" y="1"/>
                  </a:moveTo>
                  <a:cubicBezTo>
                    <a:pt x="644" y="1"/>
                    <a:pt x="226" y="129"/>
                    <a:pt x="194" y="129"/>
                  </a:cubicBezTo>
                  <a:cubicBezTo>
                    <a:pt x="97" y="161"/>
                    <a:pt x="33" y="226"/>
                    <a:pt x="1" y="322"/>
                  </a:cubicBezTo>
                  <a:lnTo>
                    <a:pt x="1" y="386"/>
                  </a:lnTo>
                  <a:cubicBezTo>
                    <a:pt x="1" y="483"/>
                    <a:pt x="1" y="1190"/>
                    <a:pt x="162" y="2090"/>
                  </a:cubicBezTo>
                  <a:cubicBezTo>
                    <a:pt x="354" y="2990"/>
                    <a:pt x="676" y="4083"/>
                    <a:pt x="1351" y="4951"/>
                  </a:cubicBezTo>
                  <a:cubicBezTo>
                    <a:pt x="2058" y="5819"/>
                    <a:pt x="3151" y="6558"/>
                    <a:pt x="4083" y="7104"/>
                  </a:cubicBezTo>
                  <a:cubicBezTo>
                    <a:pt x="5015" y="7619"/>
                    <a:pt x="5787" y="7940"/>
                    <a:pt x="5787" y="7940"/>
                  </a:cubicBezTo>
                  <a:cubicBezTo>
                    <a:pt x="5822" y="7952"/>
                    <a:pt x="5857" y="7959"/>
                    <a:pt x="5893" y="7959"/>
                  </a:cubicBezTo>
                  <a:cubicBezTo>
                    <a:pt x="5954" y="7959"/>
                    <a:pt x="6015" y="7937"/>
                    <a:pt x="6076" y="7876"/>
                  </a:cubicBezTo>
                  <a:cubicBezTo>
                    <a:pt x="6140" y="7812"/>
                    <a:pt x="6173" y="7683"/>
                    <a:pt x="6140" y="7587"/>
                  </a:cubicBezTo>
                  <a:cubicBezTo>
                    <a:pt x="6140" y="7587"/>
                    <a:pt x="5915" y="7040"/>
                    <a:pt x="5690" y="6429"/>
                  </a:cubicBezTo>
                  <a:cubicBezTo>
                    <a:pt x="5562" y="6108"/>
                    <a:pt x="5433" y="5787"/>
                    <a:pt x="5337" y="5497"/>
                  </a:cubicBezTo>
                  <a:cubicBezTo>
                    <a:pt x="5240" y="5208"/>
                    <a:pt x="5144" y="4951"/>
                    <a:pt x="5144" y="4822"/>
                  </a:cubicBezTo>
                  <a:cubicBezTo>
                    <a:pt x="5080" y="4597"/>
                    <a:pt x="4983" y="4436"/>
                    <a:pt x="4855" y="4244"/>
                  </a:cubicBezTo>
                  <a:cubicBezTo>
                    <a:pt x="4469" y="3761"/>
                    <a:pt x="3890" y="3376"/>
                    <a:pt x="3537" y="2765"/>
                  </a:cubicBezTo>
                  <a:cubicBezTo>
                    <a:pt x="3280" y="2315"/>
                    <a:pt x="3022" y="1768"/>
                    <a:pt x="2829" y="1286"/>
                  </a:cubicBezTo>
                  <a:cubicBezTo>
                    <a:pt x="2701" y="1061"/>
                    <a:pt x="2637" y="868"/>
                    <a:pt x="2572" y="708"/>
                  </a:cubicBezTo>
                  <a:cubicBezTo>
                    <a:pt x="2508" y="579"/>
                    <a:pt x="2476" y="483"/>
                    <a:pt x="2476" y="483"/>
                  </a:cubicBezTo>
                  <a:lnTo>
                    <a:pt x="2412" y="386"/>
                  </a:lnTo>
                  <a:cubicBezTo>
                    <a:pt x="2026" y="65"/>
                    <a:pt x="1544" y="1"/>
                    <a:pt x="1158"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0" name="Google Shape;280;p10"/>
            <p:cNvSpPr/>
            <p:nvPr/>
          </p:nvSpPr>
          <p:spPr>
            <a:xfrm>
              <a:off x="2144100" y="3174525"/>
              <a:ext cx="314225" cy="554975"/>
            </a:xfrm>
            <a:custGeom>
              <a:avLst/>
              <a:gdLst/>
              <a:ahLst/>
              <a:cxnLst/>
              <a:rect l="l" t="t" r="r" b="b"/>
              <a:pathLst>
                <a:path w="12569" h="22199" extrusionOk="0">
                  <a:moveTo>
                    <a:pt x="7683" y="0"/>
                  </a:moveTo>
                  <a:lnTo>
                    <a:pt x="0" y="6815"/>
                  </a:lnTo>
                  <a:cubicBezTo>
                    <a:pt x="0" y="6815"/>
                    <a:pt x="3118" y="11861"/>
                    <a:pt x="4565" y="14754"/>
                  </a:cubicBezTo>
                  <a:cubicBezTo>
                    <a:pt x="6043" y="17679"/>
                    <a:pt x="8004" y="21923"/>
                    <a:pt x="9676" y="22180"/>
                  </a:cubicBezTo>
                  <a:cubicBezTo>
                    <a:pt x="9758" y="22192"/>
                    <a:pt x="9839" y="22198"/>
                    <a:pt x="9918" y="22198"/>
                  </a:cubicBezTo>
                  <a:cubicBezTo>
                    <a:pt x="11474" y="22198"/>
                    <a:pt x="12380" y="19885"/>
                    <a:pt x="12472" y="18997"/>
                  </a:cubicBezTo>
                  <a:cubicBezTo>
                    <a:pt x="12569" y="18065"/>
                    <a:pt x="11186" y="16297"/>
                    <a:pt x="10640" y="12504"/>
                  </a:cubicBezTo>
                  <a:cubicBezTo>
                    <a:pt x="10061" y="8711"/>
                    <a:pt x="8872" y="1382"/>
                    <a:pt x="8872" y="1382"/>
                  </a:cubicBezTo>
                  <a:lnTo>
                    <a:pt x="7683"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1" name="Google Shape;281;p10"/>
            <p:cNvSpPr/>
            <p:nvPr/>
          </p:nvSpPr>
          <p:spPr>
            <a:xfrm>
              <a:off x="2144100" y="3245225"/>
              <a:ext cx="167175" cy="374525"/>
            </a:xfrm>
            <a:custGeom>
              <a:avLst/>
              <a:gdLst/>
              <a:ahLst/>
              <a:cxnLst/>
              <a:rect l="l" t="t" r="r" b="b"/>
              <a:pathLst>
                <a:path w="6687" h="14981" extrusionOk="0">
                  <a:moveTo>
                    <a:pt x="4533" y="1"/>
                  </a:moveTo>
                  <a:lnTo>
                    <a:pt x="0" y="3987"/>
                  </a:lnTo>
                  <a:cubicBezTo>
                    <a:pt x="0" y="3987"/>
                    <a:pt x="418" y="4662"/>
                    <a:pt x="1029" y="5658"/>
                  </a:cubicBezTo>
                  <a:lnTo>
                    <a:pt x="1415" y="5240"/>
                  </a:lnTo>
                  <a:lnTo>
                    <a:pt x="6686" y="14980"/>
                  </a:lnTo>
                  <a:cubicBezTo>
                    <a:pt x="6686" y="14980"/>
                    <a:pt x="5143" y="5690"/>
                    <a:pt x="4533"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2" name="Google Shape;282;p10"/>
            <p:cNvSpPr/>
            <p:nvPr/>
          </p:nvSpPr>
          <p:spPr>
            <a:xfrm>
              <a:off x="2169800" y="3376225"/>
              <a:ext cx="141475" cy="243525"/>
            </a:xfrm>
            <a:custGeom>
              <a:avLst/>
              <a:gdLst/>
              <a:ahLst/>
              <a:cxnLst/>
              <a:rect l="l" t="t" r="r" b="b"/>
              <a:pathLst>
                <a:path w="5659" h="9741" extrusionOk="0">
                  <a:moveTo>
                    <a:pt x="5658" y="9740"/>
                  </a:moveTo>
                  <a:lnTo>
                    <a:pt x="387" y="0"/>
                  </a:lnTo>
                  <a:lnTo>
                    <a:pt x="1" y="418"/>
                  </a:lnTo>
                  <a:lnTo>
                    <a:pt x="1" y="418"/>
                  </a:lnTo>
                  <a:lnTo>
                    <a:pt x="387" y="0"/>
                  </a:lnTo>
                  <a:lnTo>
                    <a:pt x="5658" y="9740"/>
                  </a:lnTo>
                  <a:lnTo>
                    <a:pt x="5658" y="974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3" name="Google Shape;283;p10"/>
            <p:cNvSpPr/>
            <p:nvPr/>
          </p:nvSpPr>
          <p:spPr>
            <a:xfrm>
              <a:off x="2144100" y="3245225"/>
              <a:ext cx="167175" cy="374525"/>
            </a:xfrm>
            <a:custGeom>
              <a:avLst/>
              <a:gdLst/>
              <a:ahLst/>
              <a:cxnLst/>
              <a:rect l="l" t="t" r="r" b="b"/>
              <a:pathLst>
                <a:path w="6687" h="14981" extrusionOk="0">
                  <a:moveTo>
                    <a:pt x="4533" y="1"/>
                  </a:moveTo>
                  <a:lnTo>
                    <a:pt x="0" y="3987"/>
                  </a:lnTo>
                  <a:cubicBezTo>
                    <a:pt x="32" y="4019"/>
                    <a:pt x="418" y="4662"/>
                    <a:pt x="997" y="5626"/>
                  </a:cubicBezTo>
                  <a:cubicBezTo>
                    <a:pt x="997" y="5626"/>
                    <a:pt x="997" y="5626"/>
                    <a:pt x="1029" y="5658"/>
                  </a:cubicBezTo>
                  <a:lnTo>
                    <a:pt x="1415" y="5240"/>
                  </a:lnTo>
                  <a:lnTo>
                    <a:pt x="6686" y="14980"/>
                  </a:lnTo>
                  <a:cubicBezTo>
                    <a:pt x="6686" y="14980"/>
                    <a:pt x="5143" y="5690"/>
                    <a:pt x="4533"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4" name="Google Shape;284;p10"/>
            <p:cNvSpPr/>
            <p:nvPr/>
          </p:nvSpPr>
          <p:spPr>
            <a:xfrm>
              <a:off x="2136850" y="3167975"/>
              <a:ext cx="325500" cy="568300"/>
            </a:xfrm>
            <a:custGeom>
              <a:avLst/>
              <a:gdLst/>
              <a:ahLst/>
              <a:cxnLst/>
              <a:rect l="l" t="t" r="r" b="b"/>
              <a:pathLst>
                <a:path w="13020" h="22732" extrusionOk="0">
                  <a:moveTo>
                    <a:pt x="7975" y="0"/>
                  </a:moveTo>
                  <a:cubicBezTo>
                    <a:pt x="7915" y="0"/>
                    <a:pt x="7857" y="24"/>
                    <a:pt x="7812" y="69"/>
                  </a:cubicBezTo>
                  <a:cubicBezTo>
                    <a:pt x="7683" y="166"/>
                    <a:pt x="7683" y="326"/>
                    <a:pt x="7780" y="455"/>
                  </a:cubicBezTo>
                  <a:lnTo>
                    <a:pt x="8920" y="1785"/>
                  </a:lnTo>
                  <a:lnTo>
                    <a:pt x="8920" y="1785"/>
                  </a:lnTo>
                  <a:cubicBezTo>
                    <a:pt x="8946" y="1967"/>
                    <a:pt x="9005" y="2366"/>
                    <a:pt x="9098" y="2898"/>
                  </a:cubicBezTo>
                  <a:cubicBezTo>
                    <a:pt x="9451" y="5148"/>
                    <a:pt x="10223" y="9970"/>
                    <a:pt x="10641" y="12798"/>
                  </a:cubicBezTo>
                  <a:cubicBezTo>
                    <a:pt x="10930" y="14663"/>
                    <a:pt x="11412" y="16045"/>
                    <a:pt x="11798" y="17074"/>
                  </a:cubicBezTo>
                  <a:cubicBezTo>
                    <a:pt x="11991" y="17588"/>
                    <a:pt x="12184" y="18038"/>
                    <a:pt x="12280" y="18359"/>
                  </a:cubicBezTo>
                  <a:cubicBezTo>
                    <a:pt x="12409" y="18713"/>
                    <a:pt x="12505" y="19002"/>
                    <a:pt x="12505" y="19163"/>
                  </a:cubicBezTo>
                  <a:lnTo>
                    <a:pt x="12473" y="19227"/>
                  </a:lnTo>
                  <a:cubicBezTo>
                    <a:pt x="12441" y="19613"/>
                    <a:pt x="12216" y="20384"/>
                    <a:pt x="11798" y="21060"/>
                  </a:cubicBezTo>
                  <a:cubicBezTo>
                    <a:pt x="11605" y="21381"/>
                    <a:pt x="11348" y="21670"/>
                    <a:pt x="11091" y="21863"/>
                  </a:cubicBezTo>
                  <a:cubicBezTo>
                    <a:pt x="10834" y="22088"/>
                    <a:pt x="10544" y="22185"/>
                    <a:pt x="10223" y="22185"/>
                  </a:cubicBezTo>
                  <a:lnTo>
                    <a:pt x="10030" y="22185"/>
                  </a:lnTo>
                  <a:cubicBezTo>
                    <a:pt x="9709" y="22152"/>
                    <a:pt x="9291" y="21863"/>
                    <a:pt x="8873" y="21413"/>
                  </a:cubicBezTo>
                  <a:cubicBezTo>
                    <a:pt x="8230" y="20706"/>
                    <a:pt x="7555" y="19645"/>
                    <a:pt x="6912" y="18456"/>
                  </a:cubicBezTo>
                  <a:cubicBezTo>
                    <a:pt x="6269" y="17266"/>
                    <a:pt x="5658" y="16013"/>
                    <a:pt x="5112" y="14920"/>
                  </a:cubicBezTo>
                  <a:cubicBezTo>
                    <a:pt x="3633" y="11963"/>
                    <a:pt x="547" y="6948"/>
                    <a:pt x="547" y="6948"/>
                  </a:cubicBezTo>
                  <a:cubicBezTo>
                    <a:pt x="483" y="6862"/>
                    <a:pt x="390" y="6819"/>
                    <a:pt x="297" y="6819"/>
                  </a:cubicBezTo>
                  <a:cubicBezTo>
                    <a:pt x="251" y="6819"/>
                    <a:pt x="204" y="6830"/>
                    <a:pt x="162" y="6852"/>
                  </a:cubicBezTo>
                  <a:cubicBezTo>
                    <a:pt x="33" y="6916"/>
                    <a:pt x="1" y="7109"/>
                    <a:pt x="65" y="7237"/>
                  </a:cubicBezTo>
                  <a:cubicBezTo>
                    <a:pt x="65" y="7237"/>
                    <a:pt x="258" y="7527"/>
                    <a:pt x="580" y="8041"/>
                  </a:cubicBezTo>
                  <a:cubicBezTo>
                    <a:pt x="1512" y="9616"/>
                    <a:pt x="3537" y="12991"/>
                    <a:pt x="4630" y="15145"/>
                  </a:cubicBezTo>
                  <a:cubicBezTo>
                    <a:pt x="5369" y="16591"/>
                    <a:pt x="6205" y="18392"/>
                    <a:pt x="7105" y="19870"/>
                  </a:cubicBezTo>
                  <a:cubicBezTo>
                    <a:pt x="7555" y="20609"/>
                    <a:pt x="8005" y="21285"/>
                    <a:pt x="8487" y="21767"/>
                  </a:cubicBezTo>
                  <a:cubicBezTo>
                    <a:pt x="8937" y="22281"/>
                    <a:pt x="9419" y="22635"/>
                    <a:pt x="9934" y="22699"/>
                  </a:cubicBezTo>
                  <a:cubicBezTo>
                    <a:pt x="10030" y="22731"/>
                    <a:pt x="10126" y="22731"/>
                    <a:pt x="10223" y="22731"/>
                  </a:cubicBezTo>
                  <a:cubicBezTo>
                    <a:pt x="10673" y="22731"/>
                    <a:pt x="11091" y="22570"/>
                    <a:pt x="11412" y="22313"/>
                  </a:cubicBezTo>
                  <a:cubicBezTo>
                    <a:pt x="11926" y="21895"/>
                    <a:pt x="12312" y="21349"/>
                    <a:pt x="12569" y="20770"/>
                  </a:cubicBezTo>
                  <a:cubicBezTo>
                    <a:pt x="12827" y="20192"/>
                    <a:pt x="12987" y="19645"/>
                    <a:pt x="13019" y="19292"/>
                  </a:cubicBezTo>
                  <a:lnTo>
                    <a:pt x="13019" y="19163"/>
                  </a:lnTo>
                  <a:cubicBezTo>
                    <a:pt x="13019" y="18874"/>
                    <a:pt x="12923" y="18552"/>
                    <a:pt x="12794" y="18199"/>
                  </a:cubicBezTo>
                  <a:cubicBezTo>
                    <a:pt x="12409" y="17074"/>
                    <a:pt x="11605" y="15434"/>
                    <a:pt x="11187" y="12734"/>
                  </a:cubicBezTo>
                  <a:cubicBezTo>
                    <a:pt x="10609" y="8941"/>
                    <a:pt x="9419" y="1612"/>
                    <a:pt x="9419" y="1612"/>
                  </a:cubicBezTo>
                  <a:cubicBezTo>
                    <a:pt x="9419" y="1548"/>
                    <a:pt x="9387" y="1516"/>
                    <a:pt x="9355" y="1484"/>
                  </a:cubicBezTo>
                  <a:lnTo>
                    <a:pt x="8166" y="101"/>
                  </a:lnTo>
                  <a:cubicBezTo>
                    <a:pt x="8114" y="32"/>
                    <a:pt x="8044" y="0"/>
                    <a:pt x="797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5" name="Google Shape;285;p10"/>
            <p:cNvSpPr/>
            <p:nvPr/>
          </p:nvSpPr>
          <p:spPr>
            <a:xfrm>
              <a:off x="2314450" y="3589175"/>
              <a:ext cx="147900" cy="140325"/>
            </a:xfrm>
            <a:custGeom>
              <a:avLst/>
              <a:gdLst/>
              <a:ahLst/>
              <a:cxnLst/>
              <a:rect l="l" t="t" r="r" b="b"/>
              <a:pathLst>
                <a:path w="5916" h="5613" extrusionOk="0">
                  <a:moveTo>
                    <a:pt x="4983" y="1"/>
                  </a:moveTo>
                  <a:cubicBezTo>
                    <a:pt x="4501" y="547"/>
                    <a:pt x="3762" y="1158"/>
                    <a:pt x="2605" y="1672"/>
                  </a:cubicBezTo>
                  <a:cubicBezTo>
                    <a:pt x="1544" y="2154"/>
                    <a:pt x="644" y="2379"/>
                    <a:pt x="1" y="2476"/>
                  </a:cubicBezTo>
                  <a:cubicBezTo>
                    <a:pt x="965" y="4147"/>
                    <a:pt x="1962" y="5465"/>
                    <a:pt x="2862" y="5594"/>
                  </a:cubicBezTo>
                  <a:cubicBezTo>
                    <a:pt x="2944" y="5606"/>
                    <a:pt x="3025" y="5612"/>
                    <a:pt x="3104" y="5612"/>
                  </a:cubicBezTo>
                  <a:cubicBezTo>
                    <a:pt x="4660" y="5612"/>
                    <a:pt x="5566" y="3299"/>
                    <a:pt x="5658" y="2411"/>
                  </a:cubicBezTo>
                  <a:cubicBezTo>
                    <a:pt x="5690" y="1865"/>
                    <a:pt x="5915" y="290"/>
                    <a:pt x="4983"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6" name="Google Shape;286;p10"/>
            <p:cNvSpPr/>
            <p:nvPr/>
          </p:nvSpPr>
          <p:spPr>
            <a:xfrm>
              <a:off x="2307225" y="3582450"/>
              <a:ext cx="156725" cy="153825"/>
            </a:xfrm>
            <a:custGeom>
              <a:avLst/>
              <a:gdLst/>
              <a:ahLst/>
              <a:cxnLst/>
              <a:rect l="l" t="t" r="r" b="b"/>
              <a:pathLst>
                <a:path w="6269" h="6153" extrusionOk="0">
                  <a:moveTo>
                    <a:pt x="5359" y="606"/>
                  </a:moveTo>
                  <a:cubicBezTo>
                    <a:pt x="5470" y="689"/>
                    <a:pt x="5548" y="817"/>
                    <a:pt x="5594" y="977"/>
                  </a:cubicBezTo>
                  <a:cubicBezTo>
                    <a:pt x="5690" y="1202"/>
                    <a:pt x="5722" y="1523"/>
                    <a:pt x="5722" y="1813"/>
                  </a:cubicBezTo>
                  <a:cubicBezTo>
                    <a:pt x="5722" y="2166"/>
                    <a:pt x="5690" y="2455"/>
                    <a:pt x="5658" y="2648"/>
                  </a:cubicBezTo>
                  <a:cubicBezTo>
                    <a:pt x="5626" y="3034"/>
                    <a:pt x="5401" y="3805"/>
                    <a:pt x="4983" y="4481"/>
                  </a:cubicBezTo>
                  <a:cubicBezTo>
                    <a:pt x="4790" y="4802"/>
                    <a:pt x="4533" y="5091"/>
                    <a:pt x="4276" y="5284"/>
                  </a:cubicBezTo>
                  <a:cubicBezTo>
                    <a:pt x="4019" y="5509"/>
                    <a:pt x="3729" y="5606"/>
                    <a:pt x="3408" y="5606"/>
                  </a:cubicBezTo>
                  <a:lnTo>
                    <a:pt x="3215" y="5606"/>
                  </a:lnTo>
                  <a:cubicBezTo>
                    <a:pt x="2861" y="5541"/>
                    <a:pt x="2411" y="5252"/>
                    <a:pt x="1929" y="4706"/>
                  </a:cubicBezTo>
                  <a:cubicBezTo>
                    <a:pt x="1540" y="4233"/>
                    <a:pt x="1126" y="3615"/>
                    <a:pt x="709" y="2936"/>
                  </a:cubicBezTo>
                  <a:lnTo>
                    <a:pt x="709" y="2936"/>
                  </a:lnTo>
                  <a:cubicBezTo>
                    <a:pt x="1328" y="2816"/>
                    <a:pt x="2094" y="2593"/>
                    <a:pt x="2990" y="2198"/>
                  </a:cubicBezTo>
                  <a:cubicBezTo>
                    <a:pt x="4077" y="1728"/>
                    <a:pt x="4842" y="1123"/>
                    <a:pt x="5359" y="606"/>
                  </a:cubicBezTo>
                  <a:close/>
                  <a:moveTo>
                    <a:pt x="5292" y="0"/>
                  </a:moveTo>
                  <a:cubicBezTo>
                    <a:pt x="5212" y="0"/>
                    <a:pt x="5128" y="37"/>
                    <a:pt x="5079" y="109"/>
                  </a:cubicBezTo>
                  <a:cubicBezTo>
                    <a:pt x="4629" y="591"/>
                    <a:pt x="3922" y="1202"/>
                    <a:pt x="2765" y="1716"/>
                  </a:cubicBezTo>
                  <a:cubicBezTo>
                    <a:pt x="1736" y="2166"/>
                    <a:pt x="868" y="2391"/>
                    <a:pt x="258" y="2488"/>
                  </a:cubicBezTo>
                  <a:cubicBezTo>
                    <a:pt x="161" y="2488"/>
                    <a:pt x="97" y="2552"/>
                    <a:pt x="33" y="2648"/>
                  </a:cubicBezTo>
                  <a:cubicBezTo>
                    <a:pt x="1" y="2713"/>
                    <a:pt x="1" y="2809"/>
                    <a:pt x="65" y="2873"/>
                  </a:cubicBezTo>
                  <a:cubicBezTo>
                    <a:pt x="547" y="3709"/>
                    <a:pt x="1029" y="4481"/>
                    <a:pt x="1543" y="5059"/>
                  </a:cubicBezTo>
                  <a:cubicBezTo>
                    <a:pt x="2026" y="5638"/>
                    <a:pt x="2540" y="6056"/>
                    <a:pt x="3119" y="6120"/>
                  </a:cubicBezTo>
                  <a:cubicBezTo>
                    <a:pt x="3215" y="6152"/>
                    <a:pt x="3311" y="6152"/>
                    <a:pt x="3408" y="6152"/>
                  </a:cubicBezTo>
                  <a:cubicBezTo>
                    <a:pt x="3858" y="6152"/>
                    <a:pt x="4276" y="5991"/>
                    <a:pt x="4597" y="5734"/>
                  </a:cubicBezTo>
                  <a:cubicBezTo>
                    <a:pt x="5111" y="5316"/>
                    <a:pt x="5497" y="4770"/>
                    <a:pt x="5754" y="4191"/>
                  </a:cubicBezTo>
                  <a:cubicBezTo>
                    <a:pt x="6012" y="3613"/>
                    <a:pt x="6172" y="3066"/>
                    <a:pt x="6204" y="2713"/>
                  </a:cubicBezTo>
                  <a:cubicBezTo>
                    <a:pt x="6237" y="2520"/>
                    <a:pt x="6269" y="2198"/>
                    <a:pt x="6269" y="1813"/>
                  </a:cubicBezTo>
                  <a:cubicBezTo>
                    <a:pt x="6269" y="1491"/>
                    <a:pt x="6237" y="1137"/>
                    <a:pt x="6108" y="784"/>
                  </a:cubicBezTo>
                  <a:cubicBezTo>
                    <a:pt x="5979" y="462"/>
                    <a:pt x="5754" y="141"/>
                    <a:pt x="5369" y="12"/>
                  </a:cubicBezTo>
                  <a:cubicBezTo>
                    <a:pt x="5345" y="4"/>
                    <a:pt x="5318" y="0"/>
                    <a:pt x="529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7" name="Google Shape;287;p10"/>
            <p:cNvSpPr/>
            <p:nvPr/>
          </p:nvSpPr>
          <p:spPr>
            <a:xfrm>
              <a:off x="2013100" y="2523650"/>
              <a:ext cx="178425" cy="93975"/>
            </a:xfrm>
            <a:custGeom>
              <a:avLst/>
              <a:gdLst/>
              <a:ahLst/>
              <a:cxnLst/>
              <a:rect l="l" t="t" r="r" b="b"/>
              <a:pathLst>
                <a:path w="7137" h="3759" extrusionOk="0">
                  <a:moveTo>
                    <a:pt x="4044" y="1"/>
                  </a:moveTo>
                  <a:cubicBezTo>
                    <a:pt x="2559" y="1"/>
                    <a:pt x="781" y="285"/>
                    <a:pt x="611" y="769"/>
                  </a:cubicBezTo>
                  <a:cubicBezTo>
                    <a:pt x="483" y="1155"/>
                    <a:pt x="1" y="2312"/>
                    <a:pt x="1254" y="3759"/>
                  </a:cubicBezTo>
                  <a:cubicBezTo>
                    <a:pt x="2144" y="3303"/>
                    <a:pt x="3430" y="2832"/>
                    <a:pt x="4904" y="2832"/>
                  </a:cubicBezTo>
                  <a:cubicBezTo>
                    <a:pt x="5613" y="2832"/>
                    <a:pt x="6365" y="2941"/>
                    <a:pt x="7137" y="3212"/>
                  </a:cubicBezTo>
                  <a:cubicBezTo>
                    <a:pt x="6847" y="1734"/>
                    <a:pt x="6622" y="544"/>
                    <a:pt x="6622" y="544"/>
                  </a:cubicBezTo>
                  <a:cubicBezTo>
                    <a:pt x="6622" y="544"/>
                    <a:pt x="6783" y="384"/>
                    <a:pt x="5337" y="94"/>
                  </a:cubicBezTo>
                  <a:cubicBezTo>
                    <a:pt x="4981" y="31"/>
                    <a:pt x="4528" y="1"/>
                    <a:pt x="40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8" name="Google Shape;288;p10"/>
            <p:cNvSpPr/>
            <p:nvPr/>
          </p:nvSpPr>
          <p:spPr>
            <a:xfrm>
              <a:off x="2013100" y="2524400"/>
              <a:ext cx="86025" cy="93225"/>
            </a:xfrm>
            <a:custGeom>
              <a:avLst/>
              <a:gdLst/>
              <a:ahLst/>
              <a:cxnLst/>
              <a:rect l="l" t="t" r="r" b="b"/>
              <a:pathLst>
                <a:path w="3441" h="3729" extrusionOk="0">
                  <a:moveTo>
                    <a:pt x="3440" y="0"/>
                  </a:moveTo>
                  <a:lnTo>
                    <a:pt x="3440" y="0"/>
                  </a:lnTo>
                  <a:cubicBezTo>
                    <a:pt x="2122" y="64"/>
                    <a:pt x="772" y="322"/>
                    <a:pt x="611" y="739"/>
                  </a:cubicBezTo>
                  <a:cubicBezTo>
                    <a:pt x="483" y="1125"/>
                    <a:pt x="1" y="2282"/>
                    <a:pt x="1254" y="3729"/>
                  </a:cubicBezTo>
                  <a:cubicBezTo>
                    <a:pt x="1833" y="3440"/>
                    <a:pt x="2572" y="3118"/>
                    <a:pt x="3440" y="2957"/>
                  </a:cubicBezTo>
                  <a:cubicBezTo>
                    <a:pt x="3440" y="2668"/>
                    <a:pt x="3408" y="2379"/>
                    <a:pt x="3408" y="2154"/>
                  </a:cubicBezTo>
                  <a:cubicBezTo>
                    <a:pt x="3376" y="1607"/>
                    <a:pt x="3408" y="868"/>
                    <a:pt x="3440"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89" name="Google Shape;289;p10"/>
            <p:cNvSpPr/>
            <p:nvPr/>
          </p:nvSpPr>
          <p:spPr>
            <a:xfrm>
              <a:off x="2023550" y="2524400"/>
              <a:ext cx="75575" cy="93225"/>
            </a:xfrm>
            <a:custGeom>
              <a:avLst/>
              <a:gdLst/>
              <a:ahLst/>
              <a:cxnLst/>
              <a:rect l="l" t="t" r="r" b="b"/>
              <a:pathLst>
                <a:path w="3023" h="3729" extrusionOk="0">
                  <a:moveTo>
                    <a:pt x="3022" y="0"/>
                  </a:moveTo>
                  <a:lnTo>
                    <a:pt x="3022" y="0"/>
                  </a:lnTo>
                  <a:cubicBezTo>
                    <a:pt x="1704" y="64"/>
                    <a:pt x="386" y="322"/>
                    <a:pt x="193" y="739"/>
                  </a:cubicBezTo>
                  <a:cubicBezTo>
                    <a:pt x="129" y="932"/>
                    <a:pt x="1" y="1286"/>
                    <a:pt x="1" y="1736"/>
                  </a:cubicBezTo>
                  <a:cubicBezTo>
                    <a:pt x="1" y="2218"/>
                    <a:pt x="129" y="2797"/>
                    <a:pt x="611" y="3407"/>
                  </a:cubicBezTo>
                  <a:cubicBezTo>
                    <a:pt x="676" y="3504"/>
                    <a:pt x="772" y="3632"/>
                    <a:pt x="836" y="3729"/>
                  </a:cubicBezTo>
                  <a:cubicBezTo>
                    <a:pt x="1061" y="3632"/>
                    <a:pt x="1254" y="3536"/>
                    <a:pt x="1479" y="3440"/>
                  </a:cubicBezTo>
                  <a:lnTo>
                    <a:pt x="1511" y="3440"/>
                  </a:lnTo>
                  <a:cubicBezTo>
                    <a:pt x="1961" y="3247"/>
                    <a:pt x="2444" y="3086"/>
                    <a:pt x="3022" y="2957"/>
                  </a:cubicBezTo>
                  <a:cubicBezTo>
                    <a:pt x="3022" y="2668"/>
                    <a:pt x="2990" y="2379"/>
                    <a:pt x="2990" y="2154"/>
                  </a:cubicBezTo>
                  <a:cubicBezTo>
                    <a:pt x="2990" y="1961"/>
                    <a:pt x="2990" y="1736"/>
                    <a:pt x="2990" y="1511"/>
                  </a:cubicBezTo>
                  <a:cubicBezTo>
                    <a:pt x="2990" y="1093"/>
                    <a:pt x="2990" y="547"/>
                    <a:pt x="3022"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0" name="Google Shape;290;p10"/>
            <p:cNvSpPr/>
            <p:nvPr/>
          </p:nvSpPr>
          <p:spPr>
            <a:xfrm>
              <a:off x="2016325" y="2517150"/>
              <a:ext cx="182450" cy="106975"/>
            </a:xfrm>
            <a:custGeom>
              <a:avLst/>
              <a:gdLst/>
              <a:ahLst/>
              <a:cxnLst/>
              <a:rect l="l" t="t" r="r" b="b"/>
              <a:pathLst>
                <a:path w="7298" h="4279" extrusionOk="0">
                  <a:moveTo>
                    <a:pt x="3922" y="515"/>
                  </a:moveTo>
                  <a:cubicBezTo>
                    <a:pt x="4404" y="515"/>
                    <a:pt x="4822" y="547"/>
                    <a:pt x="5175" y="612"/>
                  </a:cubicBezTo>
                  <a:cubicBezTo>
                    <a:pt x="5722" y="740"/>
                    <a:pt x="6043" y="837"/>
                    <a:pt x="6172" y="901"/>
                  </a:cubicBezTo>
                  <a:lnTo>
                    <a:pt x="6247" y="926"/>
                  </a:lnTo>
                  <a:lnTo>
                    <a:pt x="6247" y="926"/>
                  </a:lnTo>
                  <a:cubicBezTo>
                    <a:pt x="6289" y="1149"/>
                    <a:pt x="6451" y="1999"/>
                    <a:pt x="6660" y="3074"/>
                  </a:cubicBezTo>
                  <a:lnTo>
                    <a:pt x="6660" y="3074"/>
                  </a:lnTo>
                  <a:cubicBezTo>
                    <a:pt x="6008" y="2894"/>
                    <a:pt x="5367" y="2830"/>
                    <a:pt x="4790" y="2830"/>
                  </a:cubicBezTo>
                  <a:cubicBezTo>
                    <a:pt x="3359" y="2830"/>
                    <a:pt x="2121" y="3244"/>
                    <a:pt x="1231" y="3689"/>
                  </a:cubicBezTo>
                  <a:lnTo>
                    <a:pt x="1231" y="3689"/>
                  </a:lnTo>
                  <a:cubicBezTo>
                    <a:pt x="687" y="3040"/>
                    <a:pt x="547" y="2477"/>
                    <a:pt x="547" y="2026"/>
                  </a:cubicBezTo>
                  <a:cubicBezTo>
                    <a:pt x="547" y="1608"/>
                    <a:pt x="675" y="1319"/>
                    <a:pt x="740" y="1126"/>
                  </a:cubicBezTo>
                  <a:cubicBezTo>
                    <a:pt x="740" y="1094"/>
                    <a:pt x="868" y="997"/>
                    <a:pt x="1061" y="933"/>
                  </a:cubicBezTo>
                  <a:cubicBezTo>
                    <a:pt x="1350" y="804"/>
                    <a:pt x="1800" y="708"/>
                    <a:pt x="2315" y="644"/>
                  </a:cubicBezTo>
                  <a:cubicBezTo>
                    <a:pt x="2829" y="579"/>
                    <a:pt x="3375" y="515"/>
                    <a:pt x="3922" y="515"/>
                  </a:cubicBezTo>
                  <a:close/>
                  <a:moveTo>
                    <a:pt x="3922" y="1"/>
                  </a:moveTo>
                  <a:cubicBezTo>
                    <a:pt x="3150" y="1"/>
                    <a:pt x="2315" y="65"/>
                    <a:pt x="1640" y="194"/>
                  </a:cubicBezTo>
                  <a:cubicBezTo>
                    <a:pt x="1318" y="290"/>
                    <a:pt x="1029" y="354"/>
                    <a:pt x="772" y="483"/>
                  </a:cubicBezTo>
                  <a:cubicBezTo>
                    <a:pt x="643" y="515"/>
                    <a:pt x="547" y="579"/>
                    <a:pt x="450" y="644"/>
                  </a:cubicBezTo>
                  <a:cubicBezTo>
                    <a:pt x="354" y="740"/>
                    <a:pt x="290" y="837"/>
                    <a:pt x="225" y="933"/>
                  </a:cubicBezTo>
                  <a:cubicBezTo>
                    <a:pt x="161" y="1126"/>
                    <a:pt x="32" y="1512"/>
                    <a:pt x="32" y="2026"/>
                  </a:cubicBezTo>
                  <a:cubicBezTo>
                    <a:pt x="0" y="2637"/>
                    <a:pt x="225" y="3408"/>
                    <a:pt x="932" y="4212"/>
                  </a:cubicBezTo>
                  <a:cubicBezTo>
                    <a:pt x="992" y="4251"/>
                    <a:pt x="1064" y="4279"/>
                    <a:pt x="1133" y="4279"/>
                  </a:cubicBezTo>
                  <a:cubicBezTo>
                    <a:pt x="1176" y="4279"/>
                    <a:pt x="1217" y="4268"/>
                    <a:pt x="1254" y="4244"/>
                  </a:cubicBezTo>
                  <a:cubicBezTo>
                    <a:pt x="2122" y="3826"/>
                    <a:pt x="3343" y="3376"/>
                    <a:pt x="4790" y="3376"/>
                  </a:cubicBezTo>
                  <a:cubicBezTo>
                    <a:pt x="5465" y="3376"/>
                    <a:pt x="6172" y="3472"/>
                    <a:pt x="6943" y="3730"/>
                  </a:cubicBezTo>
                  <a:cubicBezTo>
                    <a:pt x="6961" y="3738"/>
                    <a:pt x="6983" y="3742"/>
                    <a:pt x="7006" y="3742"/>
                  </a:cubicBezTo>
                  <a:cubicBezTo>
                    <a:pt x="7072" y="3742"/>
                    <a:pt x="7154" y="3712"/>
                    <a:pt x="7201" y="3665"/>
                  </a:cubicBezTo>
                  <a:cubicBezTo>
                    <a:pt x="7265" y="3601"/>
                    <a:pt x="7297" y="3505"/>
                    <a:pt x="7265" y="3408"/>
                  </a:cubicBezTo>
                  <a:cubicBezTo>
                    <a:pt x="6976" y="1929"/>
                    <a:pt x="6751" y="772"/>
                    <a:pt x="6751" y="772"/>
                  </a:cubicBezTo>
                  <a:lnTo>
                    <a:pt x="6749" y="772"/>
                  </a:lnTo>
                  <a:lnTo>
                    <a:pt x="6749" y="772"/>
                  </a:lnTo>
                  <a:cubicBezTo>
                    <a:pt x="6740" y="660"/>
                    <a:pt x="6681" y="577"/>
                    <a:pt x="6622" y="547"/>
                  </a:cubicBezTo>
                  <a:cubicBezTo>
                    <a:pt x="6526" y="451"/>
                    <a:pt x="6429" y="387"/>
                    <a:pt x="6204" y="322"/>
                  </a:cubicBezTo>
                  <a:cubicBezTo>
                    <a:pt x="6011" y="258"/>
                    <a:pt x="5722" y="194"/>
                    <a:pt x="5272" y="97"/>
                  </a:cubicBezTo>
                  <a:cubicBezTo>
                    <a:pt x="4886" y="33"/>
                    <a:pt x="4404" y="1"/>
                    <a:pt x="3922"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1" name="Google Shape;291;p10"/>
            <p:cNvSpPr/>
            <p:nvPr/>
          </p:nvSpPr>
          <p:spPr>
            <a:xfrm>
              <a:off x="2067750" y="3353725"/>
              <a:ext cx="137450" cy="96575"/>
            </a:xfrm>
            <a:custGeom>
              <a:avLst/>
              <a:gdLst/>
              <a:ahLst/>
              <a:cxnLst/>
              <a:rect l="l" t="t" r="r" b="b"/>
              <a:pathLst>
                <a:path w="5498" h="3863" extrusionOk="0">
                  <a:moveTo>
                    <a:pt x="315" y="0"/>
                  </a:moveTo>
                  <a:cubicBezTo>
                    <a:pt x="222" y="0"/>
                    <a:pt x="129" y="43"/>
                    <a:pt x="65" y="129"/>
                  </a:cubicBezTo>
                  <a:cubicBezTo>
                    <a:pt x="0" y="257"/>
                    <a:pt x="65" y="418"/>
                    <a:pt x="193" y="515"/>
                  </a:cubicBezTo>
                  <a:cubicBezTo>
                    <a:pt x="1640" y="1318"/>
                    <a:pt x="2829" y="2122"/>
                    <a:pt x="3697" y="2765"/>
                  </a:cubicBezTo>
                  <a:cubicBezTo>
                    <a:pt x="4115" y="3054"/>
                    <a:pt x="4436" y="3311"/>
                    <a:pt x="4661" y="3504"/>
                  </a:cubicBezTo>
                  <a:cubicBezTo>
                    <a:pt x="4790" y="3600"/>
                    <a:pt x="4854" y="3665"/>
                    <a:pt x="4919" y="3729"/>
                  </a:cubicBezTo>
                  <a:cubicBezTo>
                    <a:pt x="4983" y="3761"/>
                    <a:pt x="5015" y="3793"/>
                    <a:pt x="5015" y="3793"/>
                  </a:cubicBezTo>
                  <a:cubicBezTo>
                    <a:pt x="5060" y="3838"/>
                    <a:pt x="5125" y="3862"/>
                    <a:pt x="5192" y="3862"/>
                  </a:cubicBezTo>
                  <a:cubicBezTo>
                    <a:pt x="5270" y="3862"/>
                    <a:pt x="5349" y="3830"/>
                    <a:pt x="5401" y="3761"/>
                  </a:cubicBezTo>
                  <a:cubicBezTo>
                    <a:pt x="5497" y="3665"/>
                    <a:pt x="5465" y="3472"/>
                    <a:pt x="5369" y="3375"/>
                  </a:cubicBezTo>
                  <a:cubicBezTo>
                    <a:pt x="5369" y="3375"/>
                    <a:pt x="3376" y="1672"/>
                    <a:pt x="451" y="32"/>
                  </a:cubicBezTo>
                  <a:cubicBezTo>
                    <a:pt x="408" y="11"/>
                    <a:pt x="361" y="0"/>
                    <a:pt x="31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2" name="Google Shape;292;p10"/>
            <p:cNvSpPr/>
            <p:nvPr/>
          </p:nvSpPr>
          <p:spPr>
            <a:xfrm>
              <a:off x="2120800" y="2560950"/>
              <a:ext cx="365650" cy="417475"/>
            </a:xfrm>
            <a:custGeom>
              <a:avLst/>
              <a:gdLst/>
              <a:ahLst/>
              <a:cxnLst/>
              <a:rect l="l" t="t" r="r" b="b"/>
              <a:pathLst>
                <a:path w="14626" h="16699" extrusionOk="0">
                  <a:moveTo>
                    <a:pt x="9268" y="1"/>
                  </a:moveTo>
                  <a:cubicBezTo>
                    <a:pt x="8970" y="1"/>
                    <a:pt x="8666" y="38"/>
                    <a:pt x="8358" y="113"/>
                  </a:cubicBezTo>
                  <a:cubicBezTo>
                    <a:pt x="6011" y="660"/>
                    <a:pt x="6429" y="1978"/>
                    <a:pt x="6429" y="1978"/>
                  </a:cubicBezTo>
                  <a:cubicBezTo>
                    <a:pt x="6429" y="1978"/>
                    <a:pt x="6018" y="1876"/>
                    <a:pt x="5450" y="1876"/>
                  </a:cubicBezTo>
                  <a:cubicBezTo>
                    <a:pt x="4661" y="1876"/>
                    <a:pt x="3571" y="2072"/>
                    <a:pt x="2861" y="3006"/>
                  </a:cubicBezTo>
                  <a:cubicBezTo>
                    <a:pt x="1639" y="4613"/>
                    <a:pt x="2475" y="6221"/>
                    <a:pt x="2475" y="6221"/>
                  </a:cubicBezTo>
                  <a:cubicBezTo>
                    <a:pt x="2475" y="6221"/>
                    <a:pt x="868" y="7539"/>
                    <a:pt x="418" y="9821"/>
                  </a:cubicBezTo>
                  <a:cubicBezTo>
                    <a:pt x="0" y="12103"/>
                    <a:pt x="3279" y="16218"/>
                    <a:pt x="4050" y="16603"/>
                  </a:cubicBezTo>
                  <a:cubicBezTo>
                    <a:pt x="4169" y="16670"/>
                    <a:pt x="4292" y="16699"/>
                    <a:pt x="4414" y="16699"/>
                  </a:cubicBezTo>
                  <a:cubicBezTo>
                    <a:pt x="5055" y="16699"/>
                    <a:pt x="5690" y="15928"/>
                    <a:pt x="5690" y="15928"/>
                  </a:cubicBezTo>
                  <a:cubicBezTo>
                    <a:pt x="5690" y="15928"/>
                    <a:pt x="4982" y="13614"/>
                    <a:pt x="5561" y="13453"/>
                  </a:cubicBezTo>
                  <a:cubicBezTo>
                    <a:pt x="5599" y="13441"/>
                    <a:pt x="5638" y="13435"/>
                    <a:pt x="5680" y="13435"/>
                  </a:cubicBezTo>
                  <a:cubicBezTo>
                    <a:pt x="6269" y="13435"/>
                    <a:pt x="7168" y="14643"/>
                    <a:pt x="7168" y="14643"/>
                  </a:cubicBezTo>
                  <a:cubicBezTo>
                    <a:pt x="7168" y="14643"/>
                    <a:pt x="7303" y="14828"/>
                    <a:pt x="7499" y="14828"/>
                  </a:cubicBezTo>
                  <a:cubicBezTo>
                    <a:pt x="7686" y="14828"/>
                    <a:pt x="7929" y="14659"/>
                    <a:pt x="8165" y="14000"/>
                  </a:cubicBezTo>
                  <a:cubicBezTo>
                    <a:pt x="8647" y="12617"/>
                    <a:pt x="8679" y="11107"/>
                    <a:pt x="8679" y="11107"/>
                  </a:cubicBezTo>
                  <a:cubicBezTo>
                    <a:pt x="8679" y="11107"/>
                    <a:pt x="14626" y="8471"/>
                    <a:pt x="13726" y="4838"/>
                  </a:cubicBezTo>
                  <a:cubicBezTo>
                    <a:pt x="12970" y="1677"/>
                    <a:pt x="11265" y="1"/>
                    <a:pt x="9268"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3" name="Google Shape;293;p10"/>
            <p:cNvSpPr/>
            <p:nvPr/>
          </p:nvSpPr>
          <p:spPr>
            <a:xfrm>
              <a:off x="2124000" y="2554125"/>
              <a:ext cx="348800" cy="430975"/>
            </a:xfrm>
            <a:custGeom>
              <a:avLst/>
              <a:gdLst/>
              <a:ahLst/>
              <a:cxnLst/>
              <a:rect l="l" t="t" r="r" b="b"/>
              <a:pathLst>
                <a:path w="13952" h="17239" extrusionOk="0">
                  <a:moveTo>
                    <a:pt x="9130" y="547"/>
                  </a:moveTo>
                  <a:cubicBezTo>
                    <a:pt x="10062" y="547"/>
                    <a:pt x="10898" y="933"/>
                    <a:pt x="11637" y="1672"/>
                  </a:cubicBezTo>
                  <a:cubicBezTo>
                    <a:pt x="12376" y="2443"/>
                    <a:pt x="12955" y="3601"/>
                    <a:pt x="13341" y="5176"/>
                  </a:cubicBezTo>
                  <a:cubicBezTo>
                    <a:pt x="13405" y="5401"/>
                    <a:pt x="13437" y="5626"/>
                    <a:pt x="13437" y="5851"/>
                  </a:cubicBezTo>
                  <a:cubicBezTo>
                    <a:pt x="13437" y="6590"/>
                    <a:pt x="13148" y="7297"/>
                    <a:pt x="12665" y="7940"/>
                  </a:cubicBezTo>
                  <a:cubicBezTo>
                    <a:pt x="11990" y="8872"/>
                    <a:pt x="10930" y="9708"/>
                    <a:pt x="10030" y="10255"/>
                  </a:cubicBezTo>
                  <a:cubicBezTo>
                    <a:pt x="9612" y="10544"/>
                    <a:pt x="9194" y="10769"/>
                    <a:pt x="8905" y="10897"/>
                  </a:cubicBezTo>
                  <a:cubicBezTo>
                    <a:pt x="8776" y="10994"/>
                    <a:pt x="8647" y="11026"/>
                    <a:pt x="8583" y="11090"/>
                  </a:cubicBezTo>
                  <a:cubicBezTo>
                    <a:pt x="8487" y="11122"/>
                    <a:pt x="8455" y="11122"/>
                    <a:pt x="8455" y="11122"/>
                  </a:cubicBezTo>
                  <a:cubicBezTo>
                    <a:pt x="8358" y="11187"/>
                    <a:pt x="8294" y="11251"/>
                    <a:pt x="8294" y="11380"/>
                  </a:cubicBezTo>
                  <a:lnTo>
                    <a:pt x="8294" y="11444"/>
                  </a:lnTo>
                  <a:cubicBezTo>
                    <a:pt x="8262" y="11733"/>
                    <a:pt x="8197" y="13019"/>
                    <a:pt x="7780" y="14176"/>
                  </a:cubicBezTo>
                  <a:cubicBezTo>
                    <a:pt x="7683" y="14498"/>
                    <a:pt x="7555" y="14658"/>
                    <a:pt x="7490" y="14755"/>
                  </a:cubicBezTo>
                  <a:cubicBezTo>
                    <a:pt x="7394" y="14851"/>
                    <a:pt x="7362" y="14851"/>
                    <a:pt x="7362" y="14851"/>
                  </a:cubicBezTo>
                  <a:lnTo>
                    <a:pt x="7297" y="14819"/>
                  </a:lnTo>
                  <a:lnTo>
                    <a:pt x="7265" y="14787"/>
                  </a:lnTo>
                  <a:cubicBezTo>
                    <a:pt x="7233" y="14755"/>
                    <a:pt x="7008" y="14465"/>
                    <a:pt x="6687" y="14112"/>
                  </a:cubicBezTo>
                  <a:cubicBezTo>
                    <a:pt x="6526" y="13951"/>
                    <a:pt x="6365" y="13790"/>
                    <a:pt x="6172" y="13662"/>
                  </a:cubicBezTo>
                  <a:cubicBezTo>
                    <a:pt x="5979" y="13533"/>
                    <a:pt x="5754" y="13437"/>
                    <a:pt x="5529" y="13437"/>
                  </a:cubicBezTo>
                  <a:cubicBezTo>
                    <a:pt x="5465" y="13437"/>
                    <a:pt x="5401" y="13437"/>
                    <a:pt x="5337" y="13469"/>
                  </a:cubicBezTo>
                  <a:cubicBezTo>
                    <a:pt x="5240" y="13501"/>
                    <a:pt x="5176" y="13533"/>
                    <a:pt x="5112" y="13598"/>
                  </a:cubicBezTo>
                  <a:cubicBezTo>
                    <a:pt x="5015" y="13694"/>
                    <a:pt x="4983" y="13823"/>
                    <a:pt x="4951" y="13919"/>
                  </a:cubicBezTo>
                  <a:cubicBezTo>
                    <a:pt x="4951" y="14048"/>
                    <a:pt x="4919" y="14176"/>
                    <a:pt x="4919" y="14305"/>
                  </a:cubicBezTo>
                  <a:cubicBezTo>
                    <a:pt x="4919" y="14690"/>
                    <a:pt x="5015" y="15173"/>
                    <a:pt x="5112" y="15591"/>
                  </a:cubicBezTo>
                  <a:cubicBezTo>
                    <a:pt x="5169" y="15821"/>
                    <a:pt x="5227" y="16016"/>
                    <a:pt x="5264" y="16137"/>
                  </a:cubicBezTo>
                  <a:lnTo>
                    <a:pt x="5264" y="16137"/>
                  </a:lnTo>
                  <a:cubicBezTo>
                    <a:pt x="5196" y="16208"/>
                    <a:pt x="5085" y="16312"/>
                    <a:pt x="4951" y="16426"/>
                  </a:cubicBezTo>
                  <a:cubicBezTo>
                    <a:pt x="4726" y="16587"/>
                    <a:pt x="4469" y="16716"/>
                    <a:pt x="4276" y="16716"/>
                  </a:cubicBezTo>
                  <a:cubicBezTo>
                    <a:pt x="4179" y="16716"/>
                    <a:pt x="4115" y="16683"/>
                    <a:pt x="4019" y="16651"/>
                  </a:cubicBezTo>
                  <a:cubicBezTo>
                    <a:pt x="3986" y="16619"/>
                    <a:pt x="3858" y="16555"/>
                    <a:pt x="3729" y="16426"/>
                  </a:cubicBezTo>
                  <a:cubicBezTo>
                    <a:pt x="3247" y="15944"/>
                    <a:pt x="2411" y="14948"/>
                    <a:pt x="1736" y="13823"/>
                  </a:cubicBezTo>
                  <a:cubicBezTo>
                    <a:pt x="1061" y="12730"/>
                    <a:pt x="515" y="11476"/>
                    <a:pt x="547" y="10544"/>
                  </a:cubicBezTo>
                  <a:cubicBezTo>
                    <a:pt x="547" y="10415"/>
                    <a:pt x="547" y="10287"/>
                    <a:pt x="579" y="10158"/>
                  </a:cubicBezTo>
                  <a:cubicBezTo>
                    <a:pt x="772" y="9065"/>
                    <a:pt x="1254" y="8197"/>
                    <a:pt x="1704" y="7587"/>
                  </a:cubicBezTo>
                  <a:cubicBezTo>
                    <a:pt x="1929" y="7297"/>
                    <a:pt x="2122" y="7072"/>
                    <a:pt x="2283" y="6912"/>
                  </a:cubicBezTo>
                  <a:cubicBezTo>
                    <a:pt x="2379" y="6847"/>
                    <a:pt x="2444" y="6783"/>
                    <a:pt x="2476" y="6751"/>
                  </a:cubicBezTo>
                  <a:lnTo>
                    <a:pt x="2508" y="6687"/>
                  </a:lnTo>
                  <a:lnTo>
                    <a:pt x="2540" y="6687"/>
                  </a:lnTo>
                  <a:cubicBezTo>
                    <a:pt x="2636" y="6622"/>
                    <a:pt x="2669" y="6461"/>
                    <a:pt x="2604" y="6365"/>
                  </a:cubicBezTo>
                  <a:cubicBezTo>
                    <a:pt x="2572" y="6301"/>
                    <a:pt x="2347" y="5851"/>
                    <a:pt x="2347" y="5176"/>
                  </a:cubicBezTo>
                  <a:cubicBezTo>
                    <a:pt x="2347" y="4661"/>
                    <a:pt x="2476" y="4083"/>
                    <a:pt x="2958" y="3440"/>
                  </a:cubicBezTo>
                  <a:cubicBezTo>
                    <a:pt x="3247" y="3022"/>
                    <a:pt x="3665" y="2765"/>
                    <a:pt x="4083" y="2604"/>
                  </a:cubicBezTo>
                  <a:cubicBezTo>
                    <a:pt x="4501" y="2476"/>
                    <a:pt x="4951" y="2411"/>
                    <a:pt x="5304" y="2411"/>
                  </a:cubicBezTo>
                  <a:cubicBezTo>
                    <a:pt x="5594" y="2411"/>
                    <a:pt x="5819" y="2443"/>
                    <a:pt x="5979" y="2476"/>
                  </a:cubicBezTo>
                  <a:cubicBezTo>
                    <a:pt x="6076" y="2476"/>
                    <a:pt x="6140" y="2476"/>
                    <a:pt x="6172" y="2508"/>
                  </a:cubicBezTo>
                  <a:lnTo>
                    <a:pt x="6237" y="2508"/>
                  </a:lnTo>
                  <a:cubicBezTo>
                    <a:pt x="6262" y="2516"/>
                    <a:pt x="6288" y="2520"/>
                    <a:pt x="6314" y="2520"/>
                  </a:cubicBezTo>
                  <a:cubicBezTo>
                    <a:pt x="6382" y="2520"/>
                    <a:pt x="6447" y="2490"/>
                    <a:pt x="6494" y="2443"/>
                  </a:cubicBezTo>
                  <a:cubicBezTo>
                    <a:pt x="6558" y="2347"/>
                    <a:pt x="6590" y="2251"/>
                    <a:pt x="6558" y="2154"/>
                  </a:cubicBezTo>
                  <a:cubicBezTo>
                    <a:pt x="6558" y="2154"/>
                    <a:pt x="6526" y="2090"/>
                    <a:pt x="6526" y="2026"/>
                  </a:cubicBezTo>
                  <a:cubicBezTo>
                    <a:pt x="6526" y="1865"/>
                    <a:pt x="6590" y="1640"/>
                    <a:pt x="6815" y="1383"/>
                  </a:cubicBezTo>
                  <a:cubicBezTo>
                    <a:pt x="7040" y="1126"/>
                    <a:pt x="7458" y="836"/>
                    <a:pt x="8294" y="643"/>
                  </a:cubicBezTo>
                  <a:cubicBezTo>
                    <a:pt x="8583" y="579"/>
                    <a:pt x="8872" y="547"/>
                    <a:pt x="9130" y="547"/>
                  </a:cubicBezTo>
                  <a:close/>
                  <a:moveTo>
                    <a:pt x="9130" y="0"/>
                  </a:moveTo>
                  <a:cubicBezTo>
                    <a:pt x="8840" y="0"/>
                    <a:pt x="8519" y="33"/>
                    <a:pt x="8197" y="129"/>
                  </a:cubicBezTo>
                  <a:cubicBezTo>
                    <a:pt x="7265" y="322"/>
                    <a:pt x="6719" y="675"/>
                    <a:pt x="6397" y="1029"/>
                  </a:cubicBezTo>
                  <a:cubicBezTo>
                    <a:pt x="6117" y="1338"/>
                    <a:pt x="6032" y="1670"/>
                    <a:pt x="6015" y="1921"/>
                  </a:cubicBezTo>
                  <a:lnTo>
                    <a:pt x="6015" y="1921"/>
                  </a:lnTo>
                  <a:cubicBezTo>
                    <a:pt x="5831" y="1892"/>
                    <a:pt x="5584" y="1865"/>
                    <a:pt x="5304" y="1865"/>
                  </a:cubicBezTo>
                  <a:cubicBezTo>
                    <a:pt x="4887" y="1865"/>
                    <a:pt x="4404" y="1929"/>
                    <a:pt x="3890" y="2122"/>
                  </a:cubicBezTo>
                  <a:cubicBezTo>
                    <a:pt x="3408" y="2283"/>
                    <a:pt x="2894" y="2604"/>
                    <a:pt x="2508" y="3118"/>
                  </a:cubicBezTo>
                  <a:cubicBezTo>
                    <a:pt x="1961" y="3858"/>
                    <a:pt x="1801" y="4597"/>
                    <a:pt x="1801" y="5176"/>
                  </a:cubicBezTo>
                  <a:cubicBezTo>
                    <a:pt x="1801" y="5724"/>
                    <a:pt x="1939" y="6162"/>
                    <a:pt x="2034" y="6407"/>
                  </a:cubicBezTo>
                  <a:lnTo>
                    <a:pt x="2034" y="6407"/>
                  </a:lnTo>
                  <a:cubicBezTo>
                    <a:pt x="1607" y="6815"/>
                    <a:pt x="404" y="8099"/>
                    <a:pt x="33" y="10062"/>
                  </a:cubicBezTo>
                  <a:cubicBezTo>
                    <a:pt x="1" y="10222"/>
                    <a:pt x="1" y="10383"/>
                    <a:pt x="1" y="10544"/>
                  </a:cubicBezTo>
                  <a:cubicBezTo>
                    <a:pt x="1" y="11187"/>
                    <a:pt x="193" y="11862"/>
                    <a:pt x="483" y="12569"/>
                  </a:cubicBezTo>
                  <a:cubicBezTo>
                    <a:pt x="933" y="13598"/>
                    <a:pt x="1608" y="14658"/>
                    <a:pt x="2219" y="15494"/>
                  </a:cubicBezTo>
                  <a:cubicBezTo>
                    <a:pt x="2540" y="15912"/>
                    <a:pt x="2861" y="16266"/>
                    <a:pt x="3119" y="16555"/>
                  </a:cubicBezTo>
                  <a:cubicBezTo>
                    <a:pt x="3376" y="16844"/>
                    <a:pt x="3601" y="17037"/>
                    <a:pt x="3794" y="17133"/>
                  </a:cubicBezTo>
                  <a:cubicBezTo>
                    <a:pt x="3899" y="17186"/>
                    <a:pt x="4046" y="17238"/>
                    <a:pt x="4185" y="17238"/>
                  </a:cubicBezTo>
                  <a:cubicBezTo>
                    <a:pt x="4216" y="17238"/>
                    <a:pt x="4246" y="17236"/>
                    <a:pt x="4276" y="17230"/>
                  </a:cubicBezTo>
                  <a:cubicBezTo>
                    <a:pt x="4694" y="17230"/>
                    <a:pt x="5047" y="17005"/>
                    <a:pt x="5337" y="16812"/>
                  </a:cubicBezTo>
                  <a:cubicBezTo>
                    <a:pt x="5594" y="16587"/>
                    <a:pt x="5754" y="16394"/>
                    <a:pt x="5754" y="16362"/>
                  </a:cubicBezTo>
                  <a:cubicBezTo>
                    <a:pt x="5819" y="16298"/>
                    <a:pt x="5851" y="16201"/>
                    <a:pt x="5819" y="16105"/>
                  </a:cubicBezTo>
                  <a:cubicBezTo>
                    <a:pt x="5819" y="16105"/>
                    <a:pt x="5787" y="16041"/>
                    <a:pt x="5754" y="15944"/>
                  </a:cubicBezTo>
                  <a:cubicBezTo>
                    <a:pt x="5658" y="15591"/>
                    <a:pt x="5465" y="14787"/>
                    <a:pt x="5465" y="14305"/>
                  </a:cubicBezTo>
                  <a:cubicBezTo>
                    <a:pt x="5465" y="14144"/>
                    <a:pt x="5465" y="14048"/>
                    <a:pt x="5497" y="14015"/>
                  </a:cubicBezTo>
                  <a:lnTo>
                    <a:pt x="5513" y="13983"/>
                  </a:lnTo>
                  <a:lnTo>
                    <a:pt x="5529" y="13983"/>
                  </a:lnTo>
                  <a:cubicBezTo>
                    <a:pt x="5541" y="13978"/>
                    <a:pt x="5554" y="13975"/>
                    <a:pt x="5569" y="13975"/>
                  </a:cubicBezTo>
                  <a:cubicBezTo>
                    <a:pt x="5639" y="13975"/>
                    <a:pt x="5745" y="14033"/>
                    <a:pt x="5851" y="14112"/>
                  </a:cubicBezTo>
                  <a:cubicBezTo>
                    <a:pt x="6076" y="14273"/>
                    <a:pt x="6333" y="14498"/>
                    <a:pt x="6526" y="14723"/>
                  </a:cubicBezTo>
                  <a:cubicBezTo>
                    <a:pt x="6622" y="14819"/>
                    <a:pt x="6687" y="14916"/>
                    <a:pt x="6751" y="14980"/>
                  </a:cubicBezTo>
                  <a:lnTo>
                    <a:pt x="6815" y="15076"/>
                  </a:lnTo>
                  <a:cubicBezTo>
                    <a:pt x="6815" y="15108"/>
                    <a:pt x="6879" y="15173"/>
                    <a:pt x="6976" y="15237"/>
                  </a:cubicBezTo>
                  <a:cubicBezTo>
                    <a:pt x="7040" y="15301"/>
                    <a:pt x="7169" y="15366"/>
                    <a:pt x="7362" y="15366"/>
                  </a:cubicBezTo>
                  <a:cubicBezTo>
                    <a:pt x="7555" y="15366"/>
                    <a:pt x="7747" y="15301"/>
                    <a:pt x="7876" y="15108"/>
                  </a:cubicBezTo>
                  <a:cubicBezTo>
                    <a:pt x="8037" y="14948"/>
                    <a:pt x="8165" y="14723"/>
                    <a:pt x="8294" y="14369"/>
                  </a:cubicBezTo>
                  <a:cubicBezTo>
                    <a:pt x="8714" y="13188"/>
                    <a:pt x="8791" y="11964"/>
                    <a:pt x="8822" y="11537"/>
                  </a:cubicBezTo>
                  <a:lnTo>
                    <a:pt x="8822" y="11537"/>
                  </a:lnTo>
                  <a:cubicBezTo>
                    <a:pt x="9193" y="11358"/>
                    <a:pt x="10228" y="10828"/>
                    <a:pt x="11283" y="10030"/>
                  </a:cubicBezTo>
                  <a:cubicBezTo>
                    <a:pt x="11958" y="9547"/>
                    <a:pt x="12601" y="8937"/>
                    <a:pt x="13116" y="8229"/>
                  </a:cubicBezTo>
                  <a:cubicBezTo>
                    <a:pt x="13598" y="7522"/>
                    <a:pt x="13951" y="6719"/>
                    <a:pt x="13951" y="5851"/>
                  </a:cubicBezTo>
                  <a:cubicBezTo>
                    <a:pt x="13951" y="5594"/>
                    <a:pt x="13919" y="5304"/>
                    <a:pt x="13855" y="5047"/>
                  </a:cubicBezTo>
                  <a:cubicBezTo>
                    <a:pt x="13469" y="3408"/>
                    <a:pt x="12826" y="2186"/>
                    <a:pt x="12023" y="1318"/>
                  </a:cubicBezTo>
                  <a:cubicBezTo>
                    <a:pt x="11219" y="450"/>
                    <a:pt x="10223" y="0"/>
                    <a:pt x="9130"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4" name="Google Shape;294;p10"/>
            <p:cNvSpPr/>
            <p:nvPr/>
          </p:nvSpPr>
          <p:spPr>
            <a:xfrm>
              <a:off x="2203550" y="2655875"/>
              <a:ext cx="254775" cy="296875"/>
            </a:xfrm>
            <a:custGeom>
              <a:avLst/>
              <a:gdLst/>
              <a:ahLst/>
              <a:cxnLst/>
              <a:rect l="l" t="t" r="r" b="b"/>
              <a:pathLst>
                <a:path w="10191" h="11875" extrusionOk="0">
                  <a:moveTo>
                    <a:pt x="9689" y="0"/>
                  </a:moveTo>
                  <a:cubicBezTo>
                    <a:pt x="9641" y="0"/>
                    <a:pt x="9591" y="16"/>
                    <a:pt x="9548" y="45"/>
                  </a:cubicBezTo>
                  <a:cubicBezTo>
                    <a:pt x="9451" y="109"/>
                    <a:pt x="9451" y="238"/>
                    <a:pt x="9516" y="334"/>
                  </a:cubicBezTo>
                  <a:cubicBezTo>
                    <a:pt x="9548" y="366"/>
                    <a:pt x="9805" y="752"/>
                    <a:pt x="9805" y="1363"/>
                  </a:cubicBezTo>
                  <a:cubicBezTo>
                    <a:pt x="9805" y="1909"/>
                    <a:pt x="9580" y="2649"/>
                    <a:pt x="8712" y="3549"/>
                  </a:cubicBezTo>
                  <a:cubicBezTo>
                    <a:pt x="7780" y="4481"/>
                    <a:pt x="6173" y="5188"/>
                    <a:pt x="4662" y="5799"/>
                  </a:cubicBezTo>
                  <a:cubicBezTo>
                    <a:pt x="3923" y="6120"/>
                    <a:pt x="3183" y="6410"/>
                    <a:pt x="2572" y="6667"/>
                  </a:cubicBezTo>
                  <a:cubicBezTo>
                    <a:pt x="1962" y="6956"/>
                    <a:pt x="1447" y="7245"/>
                    <a:pt x="1126" y="7567"/>
                  </a:cubicBezTo>
                  <a:cubicBezTo>
                    <a:pt x="547" y="8178"/>
                    <a:pt x="290" y="9110"/>
                    <a:pt x="129" y="9945"/>
                  </a:cubicBezTo>
                  <a:cubicBezTo>
                    <a:pt x="1" y="10813"/>
                    <a:pt x="1" y="11521"/>
                    <a:pt x="1" y="11649"/>
                  </a:cubicBezTo>
                  <a:lnTo>
                    <a:pt x="1" y="11681"/>
                  </a:lnTo>
                  <a:cubicBezTo>
                    <a:pt x="1" y="11778"/>
                    <a:pt x="97" y="11874"/>
                    <a:pt x="226" y="11874"/>
                  </a:cubicBezTo>
                  <a:cubicBezTo>
                    <a:pt x="322" y="11842"/>
                    <a:pt x="419" y="11746"/>
                    <a:pt x="387" y="11649"/>
                  </a:cubicBezTo>
                  <a:cubicBezTo>
                    <a:pt x="387" y="11521"/>
                    <a:pt x="387" y="10813"/>
                    <a:pt x="547" y="10010"/>
                  </a:cubicBezTo>
                  <a:cubicBezTo>
                    <a:pt x="676" y="9206"/>
                    <a:pt x="933" y="8338"/>
                    <a:pt x="1415" y="7824"/>
                  </a:cubicBezTo>
                  <a:cubicBezTo>
                    <a:pt x="1672" y="7599"/>
                    <a:pt x="2122" y="7310"/>
                    <a:pt x="2733" y="7052"/>
                  </a:cubicBezTo>
                  <a:cubicBezTo>
                    <a:pt x="3633" y="6635"/>
                    <a:pt x="4823" y="6217"/>
                    <a:pt x="5980" y="5702"/>
                  </a:cubicBezTo>
                  <a:cubicBezTo>
                    <a:pt x="7105" y="5188"/>
                    <a:pt x="8230" y="4577"/>
                    <a:pt x="9001" y="3838"/>
                  </a:cubicBezTo>
                  <a:cubicBezTo>
                    <a:pt x="9934" y="2906"/>
                    <a:pt x="10191" y="2006"/>
                    <a:pt x="10191" y="1363"/>
                  </a:cubicBezTo>
                  <a:cubicBezTo>
                    <a:pt x="10191" y="591"/>
                    <a:pt x="9837" y="109"/>
                    <a:pt x="9837" y="77"/>
                  </a:cubicBezTo>
                  <a:cubicBezTo>
                    <a:pt x="9802" y="24"/>
                    <a:pt x="9747" y="0"/>
                    <a:pt x="968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5" name="Google Shape;295;p10"/>
            <p:cNvSpPr/>
            <p:nvPr/>
          </p:nvSpPr>
          <p:spPr>
            <a:xfrm>
              <a:off x="2254175" y="2833475"/>
              <a:ext cx="89250" cy="68800"/>
            </a:xfrm>
            <a:custGeom>
              <a:avLst/>
              <a:gdLst/>
              <a:ahLst/>
              <a:cxnLst/>
              <a:rect l="l" t="t" r="r" b="b"/>
              <a:pathLst>
                <a:path w="3570" h="2752" extrusionOk="0">
                  <a:moveTo>
                    <a:pt x="3356" y="1"/>
                  </a:moveTo>
                  <a:cubicBezTo>
                    <a:pt x="3330" y="1"/>
                    <a:pt x="3304" y="5"/>
                    <a:pt x="3280" y="13"/>
                  </a:cubicBezTo>
                  <a:cubicBezTo>
                    <a:pt x="3280" y="13"/>
                    <a:pt x="2540" y="334"/>
                    <a:pt x="1769" y="784"/>
                  </a:cubicBezTo>
                  <a:cubicBezTo>
                    <a:pt x="1383" y="1009"/>
                    <a:pt x="997" y="1266"/>
                    <a:pt x="676" y="1556"/>
                  </a:cubicBezTo>
                  <a:cubicBezTo>
                    <a:pt x="355" y="1845"/>
                    <a:pt x="97" y="2134"/>
                    <a:pt x="1" y="2488"/>
                  </a:cubicBezTo>
                  <a:cubicBezTo>
                    <a:pt x="1" y="2616"/>
                    <a:pt x="65" y="2713"/>
                    <a:pt x="162" y="2745"/>
                  </a:cubicBezTo>
                  <a:cubicBezTo>
                    <a:pt x="179" y="2749"/>
                    <a:pt x="196" y="2751"/>
                    <a:pt x="212" y="2751"/>
                  </a:cubicBezTo>
                  <a:cubicBezTo>
                    <a:pt x="315" y="2751"/>
                    <a:pt x="391" y="2668"/>
                    <a:pt x="419" y="2584"/>
                  </a:cubicBezTo>
                  <a:cubicBezTo>
                    <a:pt x="451" y="2391"/>
                    <a:pt x="644" y="2102"/>
                    <a:pt x="933" y="1845"/>
                  </a:cubicBezTo>
                  <a:cubicBezTo>
                    <a:pt x="1383" y="1459"/>
                    <a:pt x="1994" y="1106"/>
                    <a:pt x="2508" y="816"/>
                  </a:cubicBezTo>
                  <a:cubicBezTo>
                    <a:pt x="2765" y="688"/>
                    <a:pt x="2990" y="591"/>
                    <a:pt x="3151" y="495"/>
                  </a:cubicBezTo>
                  <a:cubicBezTo>
                    <a:pt x="3344" y="431"/>
                    <a:pt x="3440" y="398"/>
                    <a:pt x="3440" y="398"/>
                  </a:cubicBezTo>
                  <a:cubicBezTo>
                    <a:pt x="3537" y="334"/>
                    <a:pt x="3569" y="238"/>
                    <a:pt x="3537" y="109"/>
                  </a:cubicBezTo>
                  <a:cubicBezTo>
                    <a:pt x="3513" y="37"/>
                    <a:pt x="3434" y="1"/>
                    <a:pt x="3356"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6" name="Google Shape;296;p10"/>
            <p:cNvSpPr/>
            <p:nvPr/>
          </p:nvSpPr>
          <p:spPr>
            <a:xfrm>
              <a:off x="1974675" y="4962550"/>
              <a:ext cx="249000" cy="116775"/>
            </a:xfrm>
            <a:custGeom>
              <a:avLst/>
              <a:gdLst/>
              <a:ahLst/>
              <a:cxnLst/>
              <a:rect l="l" t="t" r="r" b="b"/>
              <a:pathLst>
                <a:path w="9960" h="4671" extrusionOk="0">
                  <a:moveTo>
                    <a:pt x="3691" y="1"/>
                  </a:moveTo>
                  <a:lnTo>
                    <a:pt x="413" y="804"/>
                  </a:lnTo>
                  <a:lnTo>
                    <a:pt x="91" y="3311"/>
                  </a:lnTo>
                  <a:cubicBezTo>
                    <a:pt x="1" y="4033"/>
                    <a:pt x="558" y="4671"/>
                    <a:pt x="1288" y="4671"/>
                  </a:cubicBezTo>
                  <a:cubicBezTo>
                    <a:pt x="1339" y="4671"/>
                    <a:pt x="1390" y="4668"/>
                    <a:pt x="1441" y="4661"/>
                  </a:cubicBezTo>
                  <a:lnTo>
                    <a:pt x="9509" y="3890"/>
                  </a:lnTo>
                  <a:cubicBezTo>
                    <a:pt x="9863" y="3858"/>
                    <a:pt x="9959" y="3344"/>
                    <a:pt x="9638" y="3183"/>
                  </a:cubicBezTo>
                  <a:lnTo>
                    <a:pt x="3691"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7" name="Google Shape;297;p10"/>
            <p:cNvSpPr/>
            <p:nvPr/>
          </p:nvSpPr>
          <p:spPr>
            <a:xfrm>
              <a:off x="1969700" y="4955525"/>
              <a:ext cx="258000" cy="130800"/>
            </a:xfrm>
            <a:custGeom>
              <a:avLst/>
              <a:gdLst/>
              <a:ahLst/>
              <a:cxnLst/>
              <a:rect l="l" t="t" r="r" b="b"/>
              <a:pathLst>
                <a:path w="10320" h="5232" extrusionOk="0">
                  <a:moveTo>
                    <a:pt x="3864" y="561"/>
                  </a:moveTo>
                  <a:lnTo>
                    <a:pt x="9708" y="3689"/>
                  </a:lnTo>
                  <a:lnTo>
                    <a:pt x="9773" y="3785"/>
                  </a:lnTo>
                  <a:lnTo>
                    <a:pt x="9741" y="3882"/>
                  </a:lnTo>
                  <a:lnTo>
                    <a:pt x="9676" y="3914"/>
                  </a:lnTo>
                  <a:lnTo>
                    <a:pt x="1608" y="4685"/>
                  </a:lnTo>
                  <a:lnTo>
                    <a:pt x="1512" y="4685"/>
                  </a:lnTo>
                  <a:cubicBezTo>
                    <a:pt x="1255" y="4685"/>
                    <a:pt x="997" y="4589"/>
                    <a:pt x="837" y="4396"/>
                  </a:cubicBezTo>
                  <a:cubicBezTo>
                    <a:pt x="644" y="4235"/>
                    <a:pt x="547" y="4010"/>
                    <a:pt x="547" y="3753"/>
                  </a:cubicBezTo>
                  <a:lnTo>
                    <a:pt x="547" y="3625"/>
                  </a:lnTo>
                  <a:lnTo>
                    <a:pt x="869" y="1310"/>
                  </a:lnTo>
                  <a:lnTo>
                    <a:pt x="3864" y="561"/>
                  </a:lnTo>
                  <a:close/>
                  <a:moveTo>
                    <a:pt x="3922" y="0"/>
                  </a:moveTo>
                  <a:cubicBezTo>
                    <a:pt x="3890" y="0"/>
                    <a:pt x="3858" y="8"/>
                    <a:pt x="3826" y="24"/>
                  </a:cubicBezTo>
                  <a:lnTo>
                    <a:pt x="547" y="828"/>
                  </a:lnTo>
                  <a:cubicBezTo>
                    <a:pt x="451" y="860"/>
                    <a:pt x="354" y="924"/>
                    <a:pt x="354" y="1053"/>
                  </a:cubicBezTo>
                  <a:lnTo>
                    <a:pt x="33" y="3528"/>
                  </a:lnTo>
                  <a:cubicBezTo>
                    <a:pt x="33" y="3592"/>
                    <a:pt x="1" y="3689"/>
                    <a:pt x="1" y="3753"/>
                  </a:cubicBezTo>
                  <a:cubicBezTo>
                    <a:pt x="1" y="4557"/>
                    <a:pt x="676" y="5232"/>
                    <a:pt x="1512" y="5232"/>
                  </a:cubicBezTo>
                  <a:lnTo>
                    <a:pt x="1640" y="5232"/>
                  </a:lnTo>
                  <a:lnTo>
                    <a:pt x="9708" y="4428"/>
                  </a:lnTo>
                  <a:cubicBezTo>
                    <a:pt x="9901" y="4428"/>
                    <a:pt x="10062" y="4332"/>
                    <a:pt x="10158" y="4203"/>
                  </a:cubicBezTo>
                  <a:cubicBezTo>
                    <a:pt x="10255" y="4107"/>
                    <a:pt x="10319" y="3946"/>
                    <a:pt x="10319" y="3785"/>
                  </a:cubicBezTo>
                  <a:cubicBezTo>
                    <a:pt x="10319" y="3592"/>
                    <a:pt x="10191" y="3335"/>
                    <a:pt x="9966" y="3239"/>
                  </a:cubicBezTo>
                  <a:lnTo>
                    <a:pt x="4019" y="24"/>
                  </a:lnTo>
                  <a:cubicBezTo>
                    <a:pt x="3987" y="8"/>
                    <a:pt x="3955" y="0"/>
                    <a:pt x="392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8" name="Google Shape;298;p10"/>
            <p:cNvSpPr/>
            <p:nvPr/>
          </p:nvSpPr>
          <p:spPr>
            <a:xfrm>
              <a:off x="1977750" y="5042900"/>
              <a:ext cx="245925" cy="36350"/>
            </a:xfrm>
            <a:custGeom>
              <a:avLst/>
              <a:gdLst/>
              <a:ahLst/>
              <a:cxnLst/>
              <a:rect l="l" t="t" r="r" b="b"/>
              <a:pathLst>
                <a:path w="9837" h="1454" extrusionOk="0">
                  <a:moveTo>
                    <a:pt x="9579" y="1"/>
                  </a:moveTo>
                  <a:lnTo>
                    <a:pt x="9579" y="1"/>
                  </a:lnTo>
                  <a:cubicBezTo>
                    <a:pt x="7683" y="226"/>
                    <a:pt x="4758" y="33"/>
                    <a:pt x="2733" y="355"/>
                  </a:cubicBezTo>
                  <a:cubicBezTo>
                    <a:pt x="1924" y="502"/>
                    <a:pt x="1305" y="554"/>
                    <a:pt x="833" y="554"/>
                  </a:cubicBezTo>
                  <a:cubicBezTo>
                    <a:pt x="479" y="554"/>
                    <a:pt x="207" y="524"/>
                    <a:pt x="0" y="483"/>
                  </a:cubicBezTo>
                  <a:lnTo>
                    <a:pt x="0" y="483"/>
                  </a:lnTo>
                  <a:cubicBezTo>
                    <a:pt x="120" y="1052"/>
                    <a:pt x="603" y="1454"/>
                    <a:pt x="1188" y="1454"/>
                  </a:cubicBezTo>
                  <a:cubicBezTo>
                    <a:pt x="1231" y="1454"/>
                    <a:pt x="1274" y="1452"/>
                    <a:pt x="1318" y="1447"/>
                  </a:cubicBezTo>
                  <a:lnTo>
                    <a:pt x="9386" y="676"/>
                  </a:lnTo>
                  <a:cubicBezTo>
                    <a:pt x="9740" y="644"/>
                    <a:pt x="9836" y="194"/>
                    <a:pt x="957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299" name="Google Shape;299;p10"/>
            <p:cNvSpPr/>
            <p:nvPr/>
          </p:nvSpPr>
          <p:spPr>
            <a:xfrm>
              <a:off x="1970525" y="5036475"/>
              <a:ext cx="257175" cy="49850"/>
            </a:xfrm>
            <a:custGeom>
              <a:avLst/>
              <a:gdLst/>
              <a:ahLst/>
              <a:cxnLst/>
              <a:rect l="l" t="t" r="r" b="b"/>
              <a:pathLst>
                <a:path w="10287" h="1994" extrusionOk="0">
                  <a:moveTo>
                    <a:pt x="9732" y="532"/>
                  </a:moveTo>
                  <a:lnTo>
                    <a:pt x="9740" y="547"/>
                  </a:lnTo>
                  <a:lnTo>
                    <a:pt x="9708" y="644"/>
                  </a:lnTo>
                  <a:lnTo>
                    <a:pt x="9643" y="676"/>
                  </a:lnTo>
                  <a:lnTo>
                    <a:pt x="1575" y="1447"/>
                  </a:lnTo>
                  <a:lnTo>
                    <a:pt x="1479" y="1447"/>
                  </a:lnTo>
                  <a:cubicBezTo>
                    <a:pt x="1176" y="1447"/>
                    <a:pt x="903" y="1302"/>
                    <a:pt x="727" y="1081"/>
                  </a:cubicBezTo>
                  <a:lnTo>
                    <a:pt x="727" y="1081"/>
                  </a:lnTo>
                  <a:cubicBezTo>
                    <a:pt x="840" y="1089"/>
                    <a:pt x="962" y="1094"/>
                    <a:pt x="1093" y="1094"/>
                  </a:cubicBezTo>
                  <a:cubicBezTo>
                    <a:pt x="1607" y="1094"/>
                    <a:pt x="2250" y="1029"/>
                    <a:pt x="3086" y="901"/>
                  </a:cubicBezTo>
                  <a:cubicBezTo>
                    <a:pt x="4050" y="740"/>
                    <a:pt x="5272" y="676"/>
                    <a:pt x="6493" y="676"/>
                  </a:cubicBezTo>
                  <a:cubicBezTo>
                    <a:pt x="7658" y="645"/>
                    <a:pt x="8793" y="644"/>
                    <a:pt x="9732" y="532"/>
                  </a:cubicBezTo>
                  <a:close/>
                  <a:moveTo>
                    <a:pt x="9836" y="1"/>
                  </a:moveTo>
                  <a:cubicBezTo>
                    <a:pt x="8904" y="97"/>
                    <a:pt x="7715" y="97"/>
                    <a:pt x="6493" y="129"/>
                  </a:cubicBezTo>
                  <a:cubicBezTo>
                    <a:pt x="5272" y="162"/>
                    <a:pt x="4018" y="194"/>
                    <a:pt x="2989" y="354"/>
                  </a:cubicBezTo>
                  <a:cubicBezTo>
                    <a:pt x="2186" y="483"/>
                    <a:pt x="1543" y="547"/>
                    <a:pt x="1093" y="547"/>
                  </a:cubicBezTo>
                  <a:cubicBezTo>
                    <a:pt x="771" y="547"/>
                    <a:pt x="514" y="515"/>
                    <a:pt x="321" y="483"/>
                  </a:cubicBezTo>
                  <a:cubicBezTo>
                    <a:pt x="257" y="483"/>
                    <a:pt x="161" y="483"/>
                    <a:pt x="96" y="547"/>
                  </a:cubicBezTo>
                  <a:cubicBezTo>
                    <a:pt x="32" y="612"/>
                    <a:pt x="0" y="708"/>
                    <a:pt x="32" y="804"/>
                  </a:cubicBezTo>
                  <a:cubicBezTo>
                    <a:pt x="161" y="1479"/>
                    <a:pt x="739" y="1994"/>
                    <a:pt x="1479" y="1994"/>
                  </a:cubicBezTo>
                  <a:lnTo>
                    <a:pt x="1607" y="1994"/>
                  </a:lnTo>
                  <a:lnTo>
                    <a:pt x="9675" y="1190"/>
                  </a:lnTo>
                  <a:cubicBezTo>
                    <a:pt x="9868" y="1190"/>
                    <a:pt x="10029" y="1094"/>
                    <a:pt x="10125" y="965"/>
                  </a:cubicBezTo>
                  <a:cubicBezTo>
                    <a:pt x="10222" y="869"/>
                    <a:pt x="10286" y="708"/>
                    <a:pt x="10286" y="547"/>
                  </a:cubicBezTo>
                  <a:cubicBezTo>
                    <a:pt x="10286" y="387"/>
                    <a:pt x="10190" y="162"/>
                    <a:pt x="10029" y="33"/>
                  </a:cubicBezTo>
                  <a:cubicBezTo>
                    <a:pt x="9965" y="1"/>
                    <a:pt x="9900" y="1"/>
                    <a:pt x="983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0" name="Google Shape;300;p10"/>
            <p:cNvSpPr/>
            <p:nvPr/>
          </p:nvSpPr>
          <p:spPr>
            <a:xfrm>
              <a:off x="1259325" y="4948900"/>
              <a:ext cx="232650" cy="183350"/>
            </a:xfrm>
            <a:custGeom>
              <a:avLst/>
              <a:gdLst/>
              <a:ahLst/>
              <a:cxnLst/>
              <a:rect l="l" t="t" r="r" b="b"/>
              <a:pathLst>
                <a:path w="9306" h="7334" extrusionOk="0">
                  <a:moveTo>
                    <a:pt x="2379" y="0"/>
                  </a:moveTo>
                  <a:lnTo>
                    <a:pt x="450" y="1929"/>
                  </a:lnTo>
                  <a:cubicBezTo>
                    <a:pt x="0" y="2379"/>
                    <a:pt x="0" y="3086"/>
                    <a:pt x="450" y="3536"/>
                  </a:cubicBezTo>
                  <a:lnTo>
                    <a:pt x="4018" y="6943"/>
                  </a:lnTo>
                  <a:lnTo>
                    <a:pt x="8390" y="7329"/>
                  </a:lnTo>
                  <a:cubicBezTo>
                    <a:pt x="8415" y="7332"/>
                    <a:pt x="8439" y="7333"/>
                    <a:pt x="8463" y="7333"/>
                  </a:cubicBezTo>
                  <a:cubicBezTo>
                    <a:pt x="8997" y="7333"/>
                    <a:pt x="9306" y="6667"/>
                    <a:pt x="8936" y="6236"/>
                  </a:cubicBezTo>
                  <a:lnTo>
                    <a:pt x="6461" y="3279"/>
                  </a:lnTo>
                  <a:lnTo>
                    <a:pt x="5465" y="1157"/>
                  </a:lnTo>
                  <a:lnTo>
                    <a:pt x="2379"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1" name="Google Shape;301;p10"/>
            <p:cNvSpPr/>
            <p:nvPr/>
          </p:nvSpPr>
          <p:spPr>
            <a:xfrm>
              <a:off x="1255300" y="4942425"/>
              <a:ext cx="238700" cy="196150"/>
            </a:xfrm>
            <a:custGeom>
              <a:avLst/>
              <a:gdLst/>
              <a:ahLst/>
              <a:cxnLst/>
              <a:rect l="l" t="t" r="r" b="b"/>
              <a:pathLst>
                <a:path w="9548" h="7846" extrusionOk="0">
                  <a:moveTo>
                    <a:pt x="2607" y="578"/>
                  </a:moveTo>
                  <a:lnTo>
                    <a:pt x="5433" y="1641"/>
                  </a:lnTo>
                  <a:lnTo>
                    <a:pt x="6397" y="3634"/>
                  </a:lnTo>
                  <a:lnTo>
                    <a:pt x="6429" y="3699"/>
                  </a:lnTo>
                  <a:lnTo>
                    <a:pt x="8905" y="6688"/>
                  </a:lnTo>
                  <a:cubicBezTo>
                    <a:pt x="8969" y="6752"/>
                    <a:pt x="9001" y="6849"/>
                    <a:pt x="9001" y="6913"/>
                  </a:cubicBezTo>
                  <a:cubicBezTo>
                    <a:pt x="9001" y="7009"/>
                    <a:pt x="8969" y="7138"/>
                    <a:pt x="8872" y="7202"/>
                  </a:cubicBezTo>
                  <a:cubicBezTo>
                    <a:pt x="8808" y="7267"/>
                    <a:pt x="8712" y="7331"/>
                    <a:pt x="8615" y="7331"/>
                  </a:cubicBezTo>
                  <a:lnTo>
                    <a:pt x="8583" y="7331"/>
                  </a:lnTo>
                  <a:lnTo>
                    <a:pt x="4308" y="6945"/>
                  </a:lnTo>
                  <a:lnTo>
                    <a:pt x="804" y="3602"/>
                  </a:lnTo>
                  <a:cubicBezTo>
                    <a:pt x="643" y="3409"/>
                    <a:pt x="547" y="3216"/>
                    <a:pt x="547" y="2991"/>
                  </a:cubicBezTo>
                  <a:cubicBezTo>
                    <a:pt x="547" y="2766"/>
                    <a:pt x="643" y="2573"/>
                    <a:pt x="804" y="2381"/>
                  </a:cubicBezTo>
                  <a:lnTo>
                    <a:pt x="2607" y="578"/>
                  </a:lnTo>
                  <a:close/>
                  <a:moveTo>
                    <a:pt x="2526" y="1"/>
                  </a:moveTo>
                  <a:cubicBezTo>
                    <a:pt x="2457" y="1"/>
                    <a:pt x="2389" y="36"/>
                    <a:pt x="2347" y="98"/>
                  </a:cubicBezTo>
                  <a:lnTo>
                    <a:pt x="418" y="2027"/>
                  </a:lnTo>
                  <a:cubicBezTo>
                    <a:pt x="161" y="2284"/>
                    <a:pt x="1" y="2638"/>
                    <a:pt x="1" y="2991"/>
                  </a:cubicBezTo>
                  <a:cubicBezTo>
                    <a:pt x="1" y="3345"/>
                    <a:pt x="161" y="3699"/>
                    <a:pt x="451" y="3988"/>
                  </a:cubicBezTo>
                  <a:lnTo>
                    <a:pt x="3986" y="7395"/>
                  </a:lnTo>
                  <a:cubicBezTo>
                    <a:pt x="4051" y="7427"/>
                    <a:pt x="4083" y="7459"/>
                    <a:pt x="4147" y="7459"/>
                  </a:cubicBezTo>
                  <a:lnTo>
                    <a:pt x="8519" y="7845"/>
                  </a:lnTo>
                  <a:lnTo>
                    <a:pt x="8615" y="7845"/>
                  </a:lnTo>
                  <a:cubicBezTo>
                    <a:pt x="8872" y="7845"/>
                    <a:pt x="9130" y="7749"/>
                    <a:pt x="9290" y="7556"/>
                  </a:cubicBezTo>
                  <a:cubicBezTo>
                    <a:pt x="9451" y="7395"/>
                    <a:pt x="9547" y="7170"/>
                    <a:pt x="9547" y="6913"/>
                  </a:cubicBezTo>
                  <a:cubicBezTo>
                    <a:pt x="9547" y="6720"/>
                    <a:pt x="9451" y="6495"/>
                    <a:pt x="9322" y="6334"/>
                  </a:cubicBezTo>
                  <a:lnTo>
                    <a:pt x="6847" y="3377"/>
                  </a:lnTo>
                  <a:lnTo>
                    <a:pt x="5851" y="1320"/>
                  </a:lnTo>
                  <a:cubicBezTo>
                    <a:pt x="5819" y="1256"/>
                    <a:pt x="5787" y="1191"/>
                    <a:pt x="5722" y="1191"/>
                  </a:cubicBezTo>
                  <a:lnTo>
                    <a:pt x="2636" y="34"/>
                  </a:lnTo>
                  <a:cubicBezTo>
                    <a:pt x="2602" y="11"/>
                    <a:pt x="2564" y="1"/>
                    <a:pt x="252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2" name="Google Shape;302;p10"/>
            <p:cNvSpPr/>
            <p:nvPr/>
          </p:nvSpPr>
          <p:spPr>
            <a:xfrm>
              <a:off x="1259325" y="4995500"/>
              <a:ext cx="227450" cy="136700"/>
            </a:xfrm>
            <a:custGeom>
              <a:avLst/>
              <a:gdLst/>
              <a:ahLst/>
              <a:cxnLst/>
              <a:rect l="l" t="t" r="r" b="b"/>
              <a:pathLst>
                <a:path w="9098" h="5468" extrusionOk="0">
                  <a:moveTo>
                    <a:pt x="515" y="0"/>
                  </a:moveTo>
                  <a:lnTo>
                    <a:pt x="450" y="65"/>
                  </a:lnTo>
                  <a:cubicBezTo>
                    <a:pt x="0" y="515"/>
                    <a:pt x="0" y="1222"/>
                    <a:pt x="450" y="1672"/>
                  </a:cubicBezTo>
                  <a:lnTo>
                    <a:pt x="4018" y="5079"/>
                  </a:lnTo>
                  <a:lnTo>
                    <a:pt x="8390" y="5465"/>
                  </a:lnTo>
                  <a:cubicBezTo>
                    <a:pt x="8410" y="5467"/>
                    <a:pt x="8430" y="5468"/>
                    <a:pt x="8450" y="5468"/>
                  </a:cubicBezTo>
                  <a:cubicBezTo>
                    <a:pt x="8776" y="5468"/>
                    <a:pt x="9036" y="5224"/>
                    <a:pt x="9097" y="4951"/>
                  </a:cubicBezTo>
                  <a:cubicBezTo>
                    <a:pt x="7554" y="4565"/>
                    <a:pt x="5175" y="4019"/>
                    <a:pt x="4533" y="3954"/>
                  </a:cubicBezTo>
                  <a:cubicBezTo>
                    <a:pt x="3761" y="3858"/>
                    <a:pt x="1382" y="1029"/>
                    <a:pt x="5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3" name="Google Shape;303;p10"/>
            <p:cNvSpPr/>
            <p:nvPr/>
          </p:nvSpPr>
          <p:spPr>
            <a:xfrm>
              <a:off x="1255300" y="4989075"/>
              <a:ext cx="238700" cy="149500"/>
            </a:xfrm>
            <a:custGeom>
              <a:avLst/>
              <a:gdLst/>
              <a:ahLst/>
              <a:cxnLst/>
              <a:rect l="l" t="t" r="r" b="b"/>
              <a:pathLst>
                <a:path w="9548" h="5980" extrusionOk="0">
                  <a:moveTo>
                    <a:pt x="689" y="671"/>
                  </a:moveTo>
                  <a:cubicBezTo>
                    <a:pt x="1135" y="1219"/>
                    <a:pt x="1826" y="2051"/>
                    <a:pt x="2540" y="2765"/>
                  </a:cubicBezTo>
                  <a:cubicBezTo>
                    <a:pt x="2926" y="3183"/>
                    <a:pt x="3344" y="3600"/>
                    <a:pt x="3697" y="3890"/>
                  </a:cubicBezTo>
                  <a:cubicBezTo>
                    <a:pt x="3858" y="4051"/>
                    <a:pt x="4051" y="4179"/>
                    <a:pt x="4211" y="4276"/>
                  </a:cubicBezTo>
                  <a:cubicBezTo>
                    <a:pt x="4372" y="4372"/>
                    <a:pt x="4501" y="4436"/>
                    <a:pt x="4661" y="4468"/>
                  </a:cubicBezTo>
                  <a:cubicBezTo>
                    <a:pt x="4951" y="4501"/>
                    <a:pt x="5722" y="4661"/>
                    <a:pt x="6590" y="4854"/>
                  </a:cubicBezTo>
                  <a:cubicBezTo>
                    <a:pt x="7330" y="5019"/>
                    <a:pt x="8140" y="5206"/>
                    <a:pt x="8841" y="5378"/>
                  </a:cubicBezTo>
                  <a:lnTo>
                    <a:pt x="8841" y="5378"/>
                  </a:lnTo>
                  <a:cubicBezTo>
                    <a:pt x="8780" y="5431"/>
                    <a:pt x="8704" y="5465"/>
                    <a:pt x="8615" y="5465"/>
                  </a:cubicBezTo>
                  <a:lnTo>
                    <a:pt x="8583" y="5465"/>
                  </a:lnTo>
                  <a:lnTo>
                    <a:pt x="4308" y="5079"/>
                  </a:lnTo>
                  <a:lnTo>
                    <a:pt x="804" y="1736"/>
                  </a:lnTo>
                  <a:cubicBezTo>
                    <a:pt x="643" y="1543"/>
                    <a:pt x="547" y="1350"/>
                    <a:pt x="547" y="1125"/>
                  </a:cubicBezTo>
                  <a:cubicBezTo>
                    <a:pt x="547" y="961"/>
                    <a:pt x="598" y="814"/>
                    <a:pt x="689" y="671"/>
                  </a:cubicBezTo>
                  <a:close/>
                  <a:moveTo>
                    <a:pt x="708" y="0"/>
                  </a:moveTo>
                  <a:cubicBezTo>
                    <a:pt x="611" y="0"/>
                    <a:pt x="547" y="0"/>
                    <a:pt x="483" y="65"/>
                  </a:cubicBezTo>
                  <a:lnTo>
                    <a:pt x="418" y="161"/>
                  </a:lnTo>
                  <a:cubicBezTo>
                    <a:pt x="161" y="418"/>
                    <a:pt x="1" y="772"/>
                    <a:pt x="1" y="1125"/>
                  </a:cubicBezTo>
                  <a:cubicBezTo>
                    <a:pt x="1" y="1479"/>
                    <a:pt x="161" y="1833"/>
                    <a:pt x="451" y="2122"/>
                  </a:cubicBezTo>
                  <a:lnTo>
                    <a:pt x="3986" y="5529"/>
                  </a:lnTo>
                  <a:cubicBezTo>
                    <a:pt x="4051" y="5561"/>
                    <a:pt x="4083" y="5593"/>
                    <a:pt x="4147" y="5593"/>
                  </a:cubicBezTo>
                  <a:lnTo>
                    <a:pt x="8519" y="5979"/>
                  </a:lnTo>
                  <a:lnTo>
                    <a:pt x="8615" y="5979"/>
                  </a:lnTo>
                  <a:cubicBezTo>
                    <a:pt x="9065" y="5979"/>
                    <a:pt x="9419" y="5658"/>
                    <a:pt x="9515" y="5272"/>
                  </a:cubicBezTo>
                  <a:cubicBezTo>
                    <a:pt x="9547" y="5111"/>
                    <a:pt x="9451" y="4983"/>
                    <a:pt x="9322" y="4951"/>
                  </a:cubicBezTo>
                  <a:cubicBezTo>
                    <a:pt x="8551" y="4758"/>
                    <a:pt x="7554" y="4533"/>
                    <a:pt x="6687" y="4340"/>
                  </a:cubicBezTo>
                  <a:cubicBezTo>
                    <a:pt x="5819" y="4147"/>
                    <a:pt x="5079" y="3986"/>
                    <a:pt x="4726" y="3954"/>
                  </a:cubicBezTo>
                  <a:cubicBezTo>
                    <a:pt x="4694" y="3922"/>
                    <a:pt x="4597" y="3890"/>
                    <a:pt x="4469" y="3825"/>
                  </a:cubicBezTo>
                  <a:cubicBezTo>
                    <a:pt x="4051" y="3536"/>
                    <a:pt x="3311" y="2829"/>
                    <a:pt x="2604" y="2090"/>
                  </a:cubicBezTo>
                  <a:cubicBezTo>
                    <a:pt x="1929" y="1318"/>
                    <a:pt x="1254" y="547"/>
                    <a:pt x="901" y="97"/>
                  </a:cubicBezTo>
                  <a:cubicBezTo>
                    <a:pt x="836" y="32"/>
                    <a:pt x="772" y="0"/>
                    <a:pt x="708"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4" name="Google Shape;304;p10"/>
            <p:cNvSpPr/>
            <p:nvPr/>
          </p:nvSpPr>
          <p:spPr>
            <a:xfrm>
              <a:off x="1608075" y="3506400"/>
              <a:ext cx="458900" cy="1476275"/>
            </a:xfrm>
            <a:custGeom>
              <a:avLst/>
              <a:gdLst/>
              <a:ahLst/>
              <a:cxnLst/>
              <a:rect l="l" t="t" r="r" b="b"/>
              <a:pathLst>
                <a:path w="18356" h="59051" extrusionOk="0">
                  <a:moveTo>
                    <a:pt x="4983" y="1"/>
                  </a:moveTo>
                  <a:cubicBezTo>
                    <a:pt x="4983" y="1"/>
                    <a:pt x="740" y="4822"/>
                    <a:pt x="354" y="7490"/>
                  </a:cubicBezTo>
                  <a:cubicBezTo>
                    <a:pt x="322" y="7812"/>
                    <a:pt x="290" y="8133"/>
                    <a:pt x="258" y="8455"/>
                  </a:cubicBezTo>
                  <a:cubicBezTo>
                    <a:pt x="1" y="11637"/>
                    <a:pt x="644" y="14851"/>
                    <a:pt x="1994" y="17777"/>
                  </a:cubicBezTo>
                  <a:lnTo>
                    <a:pt x="9966" y="35006"/>
                  </a:lnTo>
                  <a:lnTo>
                    <a:pt x="15077" y="59050"/>
                  </a:lnTo>
                  <a:lnTo>
                    <a:pt x="18355" y="58247"/>
                  </a:lnTo>
                  <a:lnTo>
                    <a:pt x="17295" y="32692"/>
                  </a:lnTo>
                  <a:lnTo>
                    <a:pt x="11123" y="13084"/>
                  </a:lnTo>
                  <a:lnTo>
                    <a:pt x="14787" y="6912"/>
                  </a:lnTo>
                  <a:lnTo>
                    <a:pt x="4983"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5" name="Google Shape;305;p10"/>
            <p:cNvSpPr/>
            <p:nvPr/>
          </p:nvSpPr>
          <p:spPr>
            <a:xfrm>
              <a:off x="1606475" y="3499650"/>
              <a:ext cx="466925" cy="1489450"/>
            </a:xfrm>
            <a:custGeom>
              <a:avLst/>
              <a:gdLst/>
              <a:ahLst/>
              <a:cxnLst/>
              <a:rect l="l" t="t" r="r" b="b"/>
              <a:pathLst>
                <a:path w="18677" h="59578" extrusionOk="0">
                  <a:moveTo>
                    <a:pt x="5084" y="635"/>
                  </a:moveTo>
                  <a:lnTo>
                    <a:pt x="14497" y="7270"/>
                  </a:lnTo>
                  <a:lnTo>
                    <a:pt x="14497" y="7270"/>
                  </a:lnTo>
                  <a:lnTo>
                    <a:pt x="10962" y="13225"/>
                  </a:lnTo>
                  <a:cubicBezTo>
                    <a:pt x="10930" y="13289"/>
                    <a:pt x="10898" y="13354"/>
                    <a:pt x="10930" y="13418"/>
                  </a:cubicBezTo>
                  <a:lnTo>
                    <a:pt x="17069" y="33026"/>
                  </a:lnTo>
                  <a:lnTo>
                    <a:pt x="18130" y="58292"/>
                  </a:lnTo>
                  <a:lnTo>
                    <a:pt x="15366" y="58999"/>
                  </a:lnTo>
                  <a:lnTo>
                    <a:pt x="10287" y="35212"/>
                  </a:lnTo>
                  <a:lnTo>
                    <a:pt x="10287" y="35180"/>
                  </a:lnTo>
                  <a:lnTo>
                    <a:pt x="2283" y="17918"/>
                  </a:lnTo>
                  <a:cubicBezTo>
                    <a:pt x="1158" y="15475"/>
                    <a:pt x="515" y="12775"/>
                    <a:pt x="515" y="10075"/>
                  </a:cubicBezTo>
                  <a:cubicBezTo>
                    <a:pt x="515" y="9625"/>
                    <a:pt x="547" y="9175"/>
                    <a:pt x="579" y="8725"/>
                  </a:cubicBezTo>
                  <a:cubicBezTo>
                    <a:pt x="611" y="8403"/>
                    <a:pt x="644" y="8114"/>
                    <a:pt x="676" y="7825"/>
                  </a:cubicBezTo>
                  <a:cubicBezTo>
                    <a:pt x="772" y="7182"/>
                    <a:pt x="1094" y="6410"/>
                    <a:pt x="1544" y="5607"/>
                  </a:cubicBezTo>
                  <a:cubicBezTo>
                    <a:pt x="2186" y="4353"/>
                    <a:pt x="3119" y="3067"/>
                    <a:pt x="3890" y="2103"/>
                  </a:cubicBezTo>
                  <a:cubicBezTo>
                    <a:pt x="4276" y="1621"/>
                    <a:pt x="4597" y="1203"/>
                    <a:pt x="4854" y="914"/>
                  </a:cubicBezTo>
                  <a:cubicBezTo>
                    <a:pt x="4926" y="794"/>
                    <a:pt x="5016" y="710"/>
                    <a:pt x="5084" y="635"/>
                  </a:cubicBezTo>
                  <a:close/>
                  <a:moveTo>
                    <a:pt x="5019" y="1"/>
                  </a:moveTo>
                  <a:cubicBezTo>
                    <a:pt x="4948" y="1"/>
                    <a:pt x="4875" y="25"/>
                    <a:pt x="4822" y="78"/>
                  </a:cubicBezTo>
                  <a:cubicBezTo>
                    <a:pt x="4822" y="110"/>
                    <a:pt x="3762" y="1299"/>
                    <a:pt x="2636" y="2842"/>
                  </a:cubicBezTo>
                  <a:cubicBezTo>
                    <a:pt x="2090" y="3646"/>
                    <a:pt x="1511" y="4482"/>
                    <a:pt x="1061" y="5350"/>
                  </a:cubicBezTo>
                  <a:cubicBezTo>
                    <a:pt x="611" y="6185"/>
                    <a:pt x="258" y="7021"/>
                    <a:pt x="161" y="7728"/>
                  </a:cubicBezTo>
                  <a:cubicBezTo>
                    <a:pt x="97" y="8050"/>
                    <a:pt x="65" y="8371"/>
                    <a:pt x="33" y="8693"/>
                  </a:cubicBezTo>
                  <a:cubicBezTo>
                    <a:pt x="1" y="9143"/>
                    <a:pt x="1" y="9625"/>
                    <a:pt x="1" y="10075"/>
                  </a:cubicBezTo>
                  <a:cubicBezTo>
                    <a:pt x="1" y="12871"/>
                    <a:pt x="644" y="15604"/>
                    <a:pt x="1801" y="18143"/>
                  </a:cubicBezTo>
                  <a:lnTo>
                    <a:pt x="9773" y="35372"/>
                  </a:lnTo>
                  <a:lnTo>
                    <a:pt x="14883" y="59384"/>
                  </a:lnTo>
                  <a:cubicBezTo>
                    <a:pt x="14916" y="59449"/>
                    <a:pt x="14948" y="59513"/>
                    <a:pt x="15012" y="59545"/>
                  </a:cubicBezTo>
                  <a:cubicBezTo>
                    <a:pt x="15076" y="59577"/>
                    <a:pt x="15141" y="59577"/>
                    <a:pt x="15205" y="59577"/>
                  </a:cubicBezTo>
                  <a:lnTo>
                    <a:pt x="18484" y="58774"/>
                  </a:lnTo>
                  <a:cubicBezTo>
                    <a:pt x="18612" y="58742"/>
                    <a:pt x="18676" y="58613"/>
                    <a:pt x="18676" y="58484"/>
                  </a:cubicBezTo>
                  <a:lnTo>
                    <a:pt x="17616" y="32962"/>
                  </a:lnTo>
                  <a:lnTo>
                    <a:pt x="17616" y="32897"/>
                  </a:lnTo>
                  <a:lnTo>
                    <a:pt x="11476" y="13386"/>
                  </a:lnTo>
                  <a:lnTo>
                    <a:pt x="15076" y="7342"/>
                  </a:lnTo>
                  <a:cubicBezTo>
                    <a:pt x="15141" y="7214"/>
                    <a:pt x="15108" y="7053"/>
                    <a:pt x="15012" y="6989"/>
                  </a:cubicBezTo>
                  <a:lnTo>
                    <a:pt x="5176" y="46"/>
                  </a:lnTo>
                  <a:cubicBezTo>
                    <a:pt x="5133" y="17"/>
                    <a:pt x="5076" y="1"/>
                    <a:pt x="5019"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6" name="Google Shape;306;p10"/>
            <p:cNvSpPr/>
            <p:nvPr/>
          </p:nvSpPr>
          <p:spPr>
            <a:xfrm>
              <a:off x="1318775" y="3717750"/>
              <a:ext cx="634875" cy="1260100"/>
            </a:xfrm>
            <a:custGeom>
              <a:avLst/>
              <a:gdLst/>
              <a:ahLst/>
              <a:cxnLst/>
              <a:rect l="l" t="t" r="r" b="b"/>
              <a:pathLst>
                <a:path w="25395" h="50404" extrusionOk="0">
                  <a:moveTo>
                    <a:pt x="25395" y="1"/>
                  </a:moveTo>
                  <a:lnTo>
                    <a:pt x="14048" y="4822"/>
                  </a:lnTo>
                  <a:lnTo>
                    <a:pt x="15398" y="7330"/>
                  </a:lnTo>
                  <a:lnTo>
                    <a:pt x="12505" y="26938"/>
                  </a:lnTo>
                  <a:lnTo>
                    <a:pt x="1" y="49246"/>
                  </a:lnTo>
                  <a:lnTo>
                    <a:pt x="3087" y="50403"/>
                  </a:lnTo>
                  <a:lnTo>
                    <a:pt x="19995" y="29252"/>
                  </a:lnTo>
                  <a:lnTo>
                    <a:pt x="24045" y="5787"/>
                  </a:lnTo>
                  <a:lnTo>
                    <a:pt x="25395"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7" name="Google Shape;307;p10"/>
            <p:cNvSpPr/>
            <p:nvPr/>
          </p:nvSpPr>
          <p:spPr>
            <a:xfrm>
              <a:off x="1311550" y="3711175"/>
              <a:ext cx="649350" cy="1273425"/>
            </a:xfrm>
            <a:custGeom>
              <a:avLst/>
              <a:gdLst/>
              <a:ahLst/>
              <a:cxnLst/>
              <a:rect l="l" t="t" r="r" b="b"/>
              <a:pathLst>
                <a:path w="25974" h="50937" extrusionOk="0">
                  <a:moveTo>
                    <a:pt x="25687" y="0"/>
                  </a:moveTo>
                  <a:cubicBezTo>
                    <a:pt x="25555" y="0"/>
                    <a:pt x="25455" y="88"/>
                    <a:pt x="25427" y="199"/>
                  </a:cubicBezTo>
                  <a:lnTo>
                    <a:pt x="24077" y="5985"/>
                  </a:lnTo>
                  <a:lnTo>
                    <a:pt x="20027" y="29387"/>
                  </a:lnTo>
                  <a:lnTo>
                    <a:pt x="3279" y="50345"/>
                  </a:lnTo>
                  <a:lnTo>
                    <a:pt x="676" y="49380"/>
                  </a:lnTo>
                  <a:lnTo>
                    <a:pt x="13019" y="27329"/>
                  </a:lnTo>
                  <a:lnTo>
                    <a:pt x="13051" y="27233"/>
                  </a:lnTo>
                  <a:lnTo>
                    <a:pt x="15944" y="7625"/>
                  </a:lnTo>
                  <a:cubicBezTo>
                    <a:pt x="15944" y="7560"/>
                    <a:pt x="15944" y="7496"/>
                    <a:pt x="15912" y="7464"/>
                  </a:cubicBezTo>
                  <a:lnTo>
                    <a:pt x="14562" y="4957"/>
                  </a:lnTo>
                  <a:cubicBezTo>
                    <a:pt x="14519" y="4871"/>
                    <a:pt x="14433" y="4814"/>
                    <a:pt x="14343" y="4814"/>
                  </a:cubicBezTo>
                  <a:cubicBezTo>
                    <a:pt x="14298" y="4814"/>
                    <a:pt x="14251" y="4828"/>
                    <a:pt x="14208" y="4860"/>
                  </a:cubicBezTo>
                  <a:cubicBezTo>
                    <a:pt x="14080" y="4925"/>
                    <a:pt x="14016" y="5085"/>
                    <a:pt x="14080" y="5214"/>
                  </a:cubicBezTo>
                  <a:lnTo>
                    <a:pt x="15398" y="7625"/>
                  </a:lnTo>
                  <a:lnTo>
                    <a:pt x="12537" y="27104"/>
                  </a:lnTo>
                  <a:lnTo>
                    <a:pt x="65" y="49380"/>
                  </a:lnTo>
                  <a:cubicBezTo>
                    <a:pt x="1" y="49445"/>
                    <a:pt x="1" y="49541"/>
                    <a:pt x="33" y="49606"/>
                  </a:cubicBezTo>
                  <a:cubicBezTo>
                    <a:pt x="65" y="49702"/>
                    <a:pt x="129" y="49734"/>
                    <a:pt x="193" y="49766"/>
                  </a:cubicBezTo>
                  <a:lnTo>
                    <a:pt x="3279" y="50923"/>
                  </a:lnTo>
                  <a:cubicBezTo>
                    <a:pt x="3305" y="50932"/>
                    <a:pt x="3333" y="50936"/>
                    <a:pt x="3362" y="50936"/>
                  </a:cubicBezTo>
                  <a:cubicBezTo>
                    <a:pt x="3440" y="50936"/>
                    <a:pt x="3522" y="50906"/>
                    <a:pt x="3569" y="50859"/>
                  </a:cubicBezTo>
                  <a:lnTo>
                    <a:pt x="20509" y="29676"/>
                  </a:lnTo>
                  <a:lnTo>
                    <a:pt x="20541" y="29547"/>
                  </a:lnTo>
                  <a:lnTo>
                    <a:pt x="24591" y="6082"/>
                  </a:lnTo>
                  <a:lnTo>
                    <a:pt x="25941" y="328"/>
                  </a:lnTo>
                  <a:cubicBezTo>
                    <a:pt x="25973" y="199"/>
                    <a:pt x="25877" y="39"/>
                    <a:pt x="25748" y="7"/>
                  </a:cubicBezTo>
                  <a:cubicBezTo>
                    <a:pt x="25727" y="2"/>
                    <a:pt x="25707" y="0"/>
                    <a:pt x="25687"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8" name="Google Shape;308;p10"/>
            <p:cNvSpPr/>
            <p:nvPr/>
          </p:nvSpPr>
          <p:spPr>
            <a:xfrm>
              <a:off x="1848375" y="3941000"/>
              <a:ext cx="67525" cy="394925"/>
            </a:xfrm>
            <a:custGeom>
              <a:avLst/>
              <a:gdLst/>
              <a:ahLst/>
              <a:cxnLst/>
              <a:rect l="l" t="t" r="r" b="b"/>
              <a:pathLst>
                <a:path w="2701" h="15797" extrusionOk="0">
                  <a:moveTo>
                    <a:pt x="2490" y="1"/>
                  </a:moveTo>
                  <a:cubicBezTo>
                    <a:pt x="2387" y="1"/>
                    <a:pt x="2314" y="84"/>
                    <a:pt x="2314" y="168"/>
                  </a:cubicBezTo>
                  <a:lnTo>
                    <a:pt x="32" y="15565"/>
                  </a:lnTo>
                  <a:cubicBezTo>
                    <a:pt x="0" y="15661"/>
                    <a:pt x="97" y="15790"/>
                    <a:pt x="193" y="15790"/>
                  </a:cubicBezTo>
                  <a:cubicBezTo>
                    <a:pt x="206" y="15794"/>
                    <a:pt x="219" y="15796"/>
                    <a:pt x="233" y="15796"/>
                  </a:cubicBezTo>
                  <a:cubicBezTo>
                    <a:pt x="322" y="15796"/>
                    <a:pt x="418" y="15713"/>
                    <a:pt x="418" y="15629"/>
                  </a:cubicBezTo>
                  <a:lnTo>
                    <a:pt x="2700" y="232"/>
                  </a:lnTo>
                  <a:cubicBezTo>
                    <a:pt x="2700" y="135"/>
                    <a:pt x="2636" y="7"/>
                    <a:pt x="2539" y="7"/>
                  </a:cubicBezTo>
                  <a:cubicBezTo>
                    <a:pt x="2522" y="3"/>
                    <a:pt x="2506" y="1"/>
                    <a:pt x="249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09" name="Google Shape;309;p10"/>
            <p:cNvSpPr/>
            <p:nvPr/>
          </p:nvSpPr>
          <p:spPr>
            <a:xfrm>
              <a:off x="1633800" y="3761650"/>
              <a:ext cx="54675" cy="233375"/>
            </a:xfrm>
            <a:custGeom>
              <a:avLst/>
              <a:gdLst/>
              <a:ahLst/>
              <a:cxnLst/>
              <a:rect l="l" t="t" r="r" b="b"/>
              <a:pathLst>
                <a:path w="2187" h="9335" extrusionOk="0">
                  <a:moveTo>
                    <a:pt x="238" y="1"/>
                  </a:moveTo>
                  <a:cubicBezTo>
                    <a:pt x="211" y="1"/>
                    <a:pt x="185" y="5"/>
                    <a:pt x="161" y="13"/>
                  </a:cubicBezTo>
                  <a:cubicBezTo>
                    <a:pt x="65" y="77"/>
                    <a:pt x="1" y="173"/>
                    <a:pt x="65" y="270"/>
                  </a:cubicBezTo>
                  <a:lnTo>
                    <a:pt x="1768" y="4095"/>
                  </a:lnTo>
                  <a:lnTo>
                    <a:pt x="1608" y="9110"/>
                  </a:lnTo>
                  <a:cubicBezTo>
                    <a:pt x="1608" y="9238"/>
                    <a:pt x="1704" y="9335"/>
                    <a:pt x="1801" y="9335"/>
                  </a:cubicBezTo>
                  <a:cubicBezTo>
                    <a:pt x="1929" y="9335"/>
                    <a:pt x="1993" y="9238"/>
                    <a:pt x="2026" y="9142"/>
                  </a:cubicBezTo>
                  <a:lnTo>
                    <a:pt x="2186" y="4063"/>
                  </a:lnTo>
                  <a:lnTo>
                    <a:pt x="2154" y="3966"/>
                  </a:lnTo>
                  <a:lnTo>
                    <a:pt x="418" y="109"/>
                  </a:lnTo>
                  <a:cubicBezTo>
                    <a:pt x="394" y="37"/>
                    <a:pt x="316" y="1"/>
                    <a:pt x="238"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0" name="Google Shape;310;p10"/>
            <p:cNvSpPr/>
            <p:nvPr/>
          </p:nvSpPr>
          <p:spPr>
            <a:xfrm>
              <a:off x="1827475" y="3665300"/>
              <a:ext cx="123775" cy="93475"/>
            </a:xfrm>
            <a:custGeom>
              <a:avLst/>
              <a:gdLst/>
              <a:ahLst/>
              <a:cxnLst/>
              <a:rect l="l" t="t" r="r" b="b"/>
              <a:pathLst>
                <a:path w="4951" h="3739" extrusionOk="0">
                  <a:moveTo>
                    <a:pt x="4757" y="1"/>
                  </a:moveTo>
                  <a:cubicBezTo>
                    <a:pt x="4660" y="1"/>
                    <a:pt x="4586" y="59"/>
                    <a:pt x="4533" y="138"/>
                  </a:cubicBezTo>
                  <a:lnTo>
                    <a:pt x="4533" y="170"/>
                  </a:lnTo>
                  <a:cubicBezTo>
                    <a:pt x="4468" y="331"/>
                    <a:pt x="4083" y="1134"/>
                    <a:pt x="3343" y="1874"/>
                  </a:cubicBezTo>
                  <a:cubicBezTo>
                    <a:pt x="2636" y="2645"/>
                    <a:pt x="1575" y="3320"/>
                    <a:pt x="193" y="3320"/>
                  </a:cubicBezTo>
                  <a:cubicBezTo>
                    <a:pt x="65" y="3320"/>
                    <a:pt x="0" y="3417"/>
                    <a:pt x="0" y="3545"/>
                  </a:cubicBezTo>
                  <a:cubicBezTo>
                    <a:pt x="0" y="3642"/>
                    <a:pt x="65" y="3738"/>
                    <a:pt x="193" y="3738"/>
                  </a:cubicBezTo>
                  <a:cubicBezTo>
                    <a:pt x="1833" y="3738"/>
                    <a:pt x="3022" y="2870"/>
                    <a:pt x="3793" y="2002"/>
                  </a:cubicBezTo>
                  <a:cubicBezTo>
                    <a:pt x="4565" y="1134"/>
                    <a:pt x="4918" y="299"/>
                    <a:pt x="4918" y="299"/>
                  </a:cubicBezTo>
                  <a:cubicBezTo>
                    <a:pt x="4951" y="170"/>
                    <a:pt x="4918" y="74"/>
                    <a:pt x="4822" y="9"/>
                  </a:cubicBezTo>
                  <a:cubicBezTo>
                    <a:pt x="4799" y="4"/>
                    <a:pt x="4777" y="1"/>
                    <a:pt x="4757"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1" name="Google Shape;311;p10"/>
            <p:cNvSpPr/>
            <p:nvPr/>
          </p:nvSpPr>
          <p:spPr>
            <a:xfrm>
              <a:off x="1726225" y="3634675"/>
              <a:ext cx="181625" cy="758150"/>
            </a:xfrm>
            <a:custGeom>
              <a:avLst/>
              <a:gdLst/>
              <a:ahLst/>
              <a:cxnLst/>
              <a:rect l="l" t="t" r="r" b="b"/>
              <a:pathLst>
                <a:path w="7265" h="30326" extrusionOk="0">
                  <a:moveTo>
                    <a:pt x="7025" y="0"/>
                  </a:moveTo>
                  <a:cubicBezTo>
                    <a:pt x="6982" y="0"/>
                    <a:pt x="6940" y="16"/>
                    <a:pt x="6911" y="45"/>
                  </a:cubicBezTo>
                  <a:lnTo>
                    <a:pt x="5143" y="1620"/>
                  </a:lnTo>
                  <a:cubicBezTo>
                    <a:pt x="5111" y="1684"/>
                    <a:pt x="5079" y="1716"/>
                    <a:pt x="5079" y="1781"/>
                  </a:cubicBezTo>
                  <a:lnTo>
                    <a:pt x="5079" y="2938"/>
                  </a:lnTo>
                  <a:lnTo>
                    <a:pt x="2893" y="2456"/>
                  </a:lnTo>
                  <a:cubicBezTo>
                    <a:pt x="2797" y="2456"/>
                    <a:pt x="2732" y="2456"/>
                    <a:pt x="2700" y="2520"/>
                  </a:cubicBezTo>
                  <a:cubicBezTo>
                    <a:pt x="2636" y="2584"/>
                    <a:pt x="2636" y="2649"/>
                    <a:pt x="2636" y="2713"/>
                  </a:cubicBezTo>
                  <a:lnTo>
                    <a:pt x="3857" y="6185"/>
                  </a:lnTo>
                  <a:lnTo>
                    <a:pt x="0" y="30100"/>
                  </a:lnTo>
                  <a:cubicBezTo>
                    <a:pt x="0" y="30196"/>
                    <a:pt x="64" y="30293"/>
                    <a:pt x="193" y="30325"/>
                  </a:cubicBezTo>
                  <a:cubicBezTo>
                    <a:pt x="289" y="30325"/>
                    <a:pt x="386" y="30261"/>
                    <a:pt x="418" y="30164"/>
                  </a:cubicBezTo>
                  <a:lnTo>
                    <a:pt x="4243" y="6185"/>
                  </a:lnTo>
                  <a:lnTo>
                    <a:pt x="4243" y="6088"/>
                  </a:lnTo>
                  <a:lnTo>
                    <a:pt x="3150" y="2938"/>
                  </a:lnTo>
                  <a:lnTo>
                    <a:pt x="5240" y="3388"/>
                  </a:lnTo>
                  <a:cubicBezTo>
                    <a:pt x="5304" y="3388"/>
                    <a:pt x="5368" y="3388"/>
                    <a:pt x="5400" y="3324"/>
                  </a:cubicBezTo>
                  <a:cubicBezTo>
                    <a:pt x="5465" y="3292"/>
                    <a:pt x="5497" y="3259"/>
                    <a:pt x="5497" y="3195"/>
                  </a:cubicBezTo>
                  <a:lnTo>
                    <a:pt x="5497" y="1877"/>
                  </a:lnTo>
                  <a:lnTo>
                    <a:pt x="7168" y="366"/>
                  </a:lnTo>
                  <a:cubicBezTo>
                    <a:pt x="7265" y="270"/>
                    <a:pt x="7265" y="141"/>
                    <a:pt x="7168" y="77"/>
                  </a:cubicBezTo>
                  <a:cubicBezTo>
                    <a:pt x="7133" y="24"/>
                    <a:pt x="7078" y="0"/>
                    <a:pt x="702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312" name="Google Shape;312;p10"/>
            <p:cNvSpPr/>
            <p:nvPr/>
          </p:nvSpPr>
          <p:spPr>
            <a:xfrm>
              <a:off x="1690850" y="4417675"/>
              <a:ext cx="32975" cy="40550"/>
            </a:xfrm>
            <a:custGeom>
              <a:avLst/>
              <a:gdLst/>
              <a:ahLst/>
              <a:cxnLst/>
              <a:rect l="l" t="t" r="r" b="b"/>
              <a:pathLst>
                <a:path w="1319" h="1622" extrusionOk="0">
                  <a:moveTo>
                    <a:pt x="1112" y="0"/>
                  </a:moveTo>
                  <a:cubicBezTo>
                    <a:pt x="1043" y="0"/>
                    <a:pt x="974" y="36"/>
                    <a:pt x="933" y="98"/>
                  </a:cubicBezTo>
                  <a:lnTo>
                    <a:pt x="65" y="1319"/>
                  </a:lnTo>
                  <a:cubicBezTo>
                    <a:pt x="1" y="1384"/>
                    <a:pt x="33" y="1512"/>
                    <a:pt x="97" y="1577"/>
                  </a:cubicBezTo>
                  <a:cubicBezTo>
                    <a:pt x="141" y="1606"/>
                    <a:pt x="190" y="1621"/>
                    <a:pt x="238" y="1621"/>
                  </a:cubicBezTo>
                  <a:cubicBezTo>
                    <a:pt x="296" y="1621"/>
                    <a:pt x="351" y="1598"/>
                    <a:pt x="387" y="1544"/>
                  </a:cubicBezTo>
                  <a:lnTo>
                    <a:pt x="1254" y="323"/>
                  </a:lnTo>
                  <a:cubicBezTo>
                    <a:pt x="1319" y="227"/>
                    <a:pt x="1319" y="98"/>
                    <a:pt x="1222" y="34"/>
                  </a:cubicBezTo>
                  <a:cubicBezTo>
                    <a:pt x="1188" y="11"/>
                    <a:pt x="1150" y="0"/>
                    <a:pt x="111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pic>
        <p:nvPicPr>
          <p:cNvPr id="313" name="Google Shape;313;p10"/>
          <p:cNvPicPr preferRelativeResize="0"/>
          <p:nvPr/>
        </p:nvPicPr>
        <p:blipFill rotWithShape="1">
          <a:blip r:embed="rId4">
            <a:alphaModFix/>
          </a:blip>
          <a:srcRect/>
          <a:stretch/>
        </p:blipFill>
        <p:spPr>
          <a:xfrm>
            <a:off x="7154616" y="2012640"/>
            <a:ext cx="3829324" cy="2111068"/>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pic>
        <p:nvPicPr>
          <p:cNvPr id="319" name="Google Shape;319;p1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20" name="Google Shape;320;p1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321" name="Google Shape;321;p1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REFLEXIONES</a:t>
            </a:r>
            <a:br>
              <a:rPr lang="es-MX" dirty="0"/>
            </a:br>
            <a:r>
              <a:rPr lang="es-MX" dirty="0">
                <a:solidFill>
                  <a:srgbClr val="CD25B0"/>
                </a:solidFill>
              </a:rPr>
              <a:t>FINALES</a:t>
            </a:r>
            <a:endParaRPr dirty="0">
              <a:solidFill>
                <a:srgbClr val="CD25B0"/>
              </a:solidFill>
            </a:endParaRPr>
          </a:p>
        </p:txBody>
      </p:sp>
      <p:sp>
        <p:nvSpPr>
          <p:cNvPr id="322" name="Google Shape;322;p11"/>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pic>
        <p:nvPicPr>
          <p:cNvPr id="323" name="Google Shape;323;p11"/>
          <p:cNvPicPr preferRelativeResize="0"/>
          <p:nvPr/>
        </p:nvPicPr>
        <p:blipFill rotWithShape="1">
          <a:blip r:embed="rId4">
            <a:alphaModFix/>
          </a:blip>
          <a:srcRect/>
          <a:stretch/>
        </p:blipFill>
        <p:spPr>
          <a:xfrm>
            <a:off x="4174674" y="1198829"/>
            <a:ext cx="7513447" cy="5237478"/>
          </a:xfrm>
          <a:prstGeom prst="rect">
            <a:avLst/>
          </a:prstGeom>
          <a:noFill/>
          <a:ln>
            <a:noFill/>
          </a:ln>
        </p:spPr>
      </p:pic>
      <p:sp>
        <p:nvSpPr>
          <p:cNvPr id="324" name="Google Shape;324;p11"/>
          <p:cNvSpPr txBox="1"/>
          <p:nvPr/>
        </p:nvSpPr>
        <p:spPr>
          <a:xfrm>
            <a:off x="195950" y="2368002"/>
            <a:ext cx="3870300" cy="3051900"/>
          </a:xfrm>
          <a:prstGeom prst="rect">
            <a:avLst/>
          </a:prstGeom>
          <a:noFill/>
          <a:ln>
            <a:noFill/>
          </a:ln>
        </p:spPr>
        <p:txBody>
          <a:bodyPr spcFirstLastPara="1" wrap="square" lIns="0" tIns="12700" rIns="0" bIns="0" anchor="t" anchorCtr="0">
            <a:spAutoFit/>
          </a:bodyPr>
          <a:lstStyle/>
          <a:p>
            <a:pPr marL="12700" marR="5080" lvl="0" indent="0" algn="l" rtl="0">
              <a:lnSpc>
                <a:spcPct val="100000"/>
              </a:lnSpc>
              <a:spcBef>
                <a:spcPts val="0"/>
              </a:spcBef>
              <a:spcAft>
                <a:spcPts val="0"/>
              </a:spcAft>
              <a:buClr>
                <a:srgbClr val="CD25B0"/>
              </a:buClr>
              <a:buSzPts val="2400"/>
              <a:buFont typeface="Calibri"/>
              <a:buNone/>
            </a:pPr>
            <a:r>
              <a:rPr lang="es-MX" sz="2400" b="1" i="0" u="none" strike="noStrike" cap="none" dirty="0">
                <a:solidFill>
                  <a:srgbClr val="CD25B0"/>
                </a:solidFill>
                <a:latin typeface="Calibri"/>
                <a:ea typeface="Calibri"/>
                <a:cs typeface="Calibri"/>
                <a:sym typeface="Calibri"/>
              </a:rPr>
              <a:t>¿Qué fue </a:t>
            </a:r>
            <a:r>
              <a:rPr lang="es-MX" sz="2400" b="0" i="0" u="none" strike="noStrike" cap="none" dirty="0">
                <a:solidFill>
                  <a:srgbClr val="292934"/>
                </a:solidFill>
                <a:latin typeface="Calibri"/>
                <a:ea typeface="Calibri"/>
                <a:cs typeface="Calibri"/>
                <a:sym typeface="Calibri"/>
              </a:rPr>
              <a:t>lo más difícil de hacer?</a:t>
            </a:r>
            <a:endParaRPr sz="1400" b="0" i="0" u="none" strike="noStrike" cap="none" dirty="0">
              <a:solidFill>
                <a:srgbClr val="000000"/>
              </a:solidFill>
              <a:latin typeface="Arial"/>
              <a:ea typeface="Arial"/>
              <a:cs typeface="Arial"/>
              <a:sym typeface="Arial"/>
            </a:endParaRPr>
          </a:p>
          <a:p>
            <a:pPr marL="12700" marR="5080" lvl="0" indent="0" algn="l" rtl="0">
              <a:lnSpc>
                <a:spcPct val="100000"/>
              </a:lnSpc>
              <a:spcBef>
                <a:spcPts val="0"/>
              </a:spcBef>
              <a:spcAft>
                <a:spcPts val="0"/>
              </a:spcAft>
              <a:buClr>
                <a:schemeClr val="dk1"/>
              </a:buClr>
              <a:buSzPts val="2400"/>
              <a:buFont typeface="Calibri"/>
              <a:buNone/>
            </a:pPr>
            <a:endParaRPr sz="2400" b="0" i="0" u="none" strike="noStrike" cap="none" dirty="0">
              <a:solidFill>
                <a:srgbClr val="292934"/>
              </a:solidFill>
              <a:latin typeface="Calibri"/>
              <a:ea typeface="Calibri"/>
              <a:cs typeface="Calibri"/>
              <a:sym typeface="Calibri"/>
            </a:endParaRPr>
          </a:p>
          <a:p>
            <a:pPr marL="12700" marR="5080" lvl="0" indent="0" algn="l" rtl="0">
              <a:lnSpc>
                <a:spcPct val="100000"/>
              </a:lnSpc>
              <a:spcBef>
                <a:spcPts val="0"/>
              </a:spcBef>
              <a:spcAft>
                <a:spcPts val="0"/>
              </a:spcAft>
              <a:buClr>
                <a:srgbClr val="CD25B0"/>
              </a:buClr>
              <a:buSzPts val="2400"/>
              <a:buFont typeface="Calibri"/>
              <a:buNone/>
            </a:pPr>
            <a:r>
              <a:rPr lang="es-MX" sz="2400" b="1" i="0" u="none" strike="noStrike" cap="none" dirty="0">
                <a:solidFill>
                  <a:srgbClr val="CD25B0"/>
                </a:solidFill>
                <a:latin typeface="Calibri"/>
                <a:ea typeface="Calibri"/>
                <a:cs typeface="Calibri"/>
                <a:sym typeface="Calibri"/>
              </a:rPr>
              <a:t>¿Qué </a:t>
            </a:r>
            <a:r>
              <a:rPr lang="es-MX" sz="2400" b="0" i="0" u="none" strike="noStrike" cap="none" dirty="0">
                <a:solidFill>
                  <a:srgbClr val="292934"/>
                </a:solidFill>
                <a:latin typeface="Calibri"/>
                <a:ea typeface="Calibri"/>
                <a:cs typeface="Calibri"/>
                <a:sym typeface="Calibri"/>
              </a:rPr>
              <a:t>aprendimos?</a:t>
            </a:r>
            <a:endParaRPr sz="1400" b="0" i="0" u="none" strike="noStrike" cap="none" dirty="0">
              <a:solidFill>
                <a:srgbClr val="000000"/>
              </a:solidFill>
              <a:latin typeface="Arial"/>
              <a:ea typeface="Arial"/>
              <a:cs typeface="Arial"/>
              <a:sym typeface="Arial"/>
            </a:endParaRPr>
          </a:p>
          <a:p>
            <a:pPr marL="12700" marR="5080" lvl="0" indent="0" algn="l" rtl="0">
              <a:lnSpc>
                <a:spcPct val="100000"/>
              </a:lnSpc>
              <a:spcBef>
                <a:spcPts val="0"/>
              </a:spcBef>
              <a:spcAft>
                <a:spcPts val="0"/>
              </a:spcAft>
              <a:buClr>
                <a:schemeClr val="dk1"/>
              </a:buClr>
              <a:buSzPts val="2400"/>
              <a:buFont typeface="Calibri"/>
              <a:buNone/>
            </a:pPr>
            <a:endParaRPr sz="2400" b="0" i="0" u="none" strike="noStrike" cap="none" dirty="0">
              <a:solidFill>
                <a:srgbClr val="292934"/>
              </a:solidFill>
              <a:latin typeface="Calibri"/>
              <a:ea typeface="Calibri"/>
              <a:cs typeface="Calibri"/>
              <a:sym typeface="Calibri"/>
            </a:endParaRPr>
          </a:p>
          <a:p>
            <a:pPr marL="12700" marR="5080" lvl="0" indent="0" algn="l" rtl="0">
              <a:lnSpc>
                <a:spcPct val="100000"/>
              </a:lnSpc>
              <a:spcBef>
                <a:spcPts val="0"/>
              </a:spcBef>
              <a:spcAft>
                <a:spcPts val="0"/>
              </a:spcAft>
              <a:buClr>
                <a:srgbClr val="CD25B0"/>
              </a:buClr>
              <a:buSzPts val="2400"/>
              <a:buFont typeface="Calibri"/>
              <a:buNone/>
            </a:pPr>
            <a:r>
              <a:rPr lang="es-MX" sz="2400" b="1" i="0" u="none" strike="noStrike" cap="none" dirty="0">
                <a:solidFill>
                  <a:srgbClr val="CD25B0"/>
                </a:solidFill>
                <a:latin typeface="Calibri"/>
                <a:ea typeface="Calibri"/>
                <a:cs typeface="Calibri"/>
                <a:sym typeface="Calibri"/>
              </a:rPr>
              <a:t>¿Cuál es la importancia de utilizar herramientas de Big data en el mundo de hoy?</a:t>
            </a:r>
            <a:endParaRPr sz="2400" b="1" i="0" u="none" strike="noStrike" cap="none" dirty="0">
              <a:solidFill>
                <a:srgbClr val="CD25B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98" name="Google Shape;98;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9" name="Google Shape;99;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CD25B0"/>
              </a:solidFill>
              <a:latin typeface="Calibri"/>
              <a:ea typeface="Calibri"/>
              <a:cs typeface="Calibri"/>
              <a:sym typeface="Calibri"/>
            </a:endParaRPr>
          </a:p>
        </p:txBody>
      </p:sp>
      <p:sp>
        <p:nvSpPr>
          <p:cNvPr id="101" name="Google Shape;101;p2"/>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dirty="0">
                <a:solidFill>
                  <a:schemeClr val="lt1"/>
                </a:solidFill>
                <a:latin typeface="Calibri"/>
                <a:ea typeface="Calibri"/>
                <a:cs typeface="Calibri"/>
                <a:sym typeface="Calibri"/>
              </a:rPr>
              <a:t>ETAPAS</a:t>
            </a:r>
            <a:endParaRPr sz="3600" b="0" i="0" u="none" strike="noStrike" cap="none" dirty="0">
              <a:solidFill>
                <a:schemeClr val="lt1"/>
              </a:solidFill>
              <a:latin typeface="Calibri"/>
              <a:ea typeface="Calibri"/>
              <a:cs typeface="Calibri"/>
              <a:sym typeface="Calibri"/>
            </a:endParaRPr>
          </a:p>
        </p:txBody>
      </p:sp>
      <p:sp>
        <p:nvSpPr>
          <p:cNvPr id="102" name="Google Shape;102;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pSp>
        <p:nvGrpSpPr>
          <p:cNvPr id="103" name="Google Shape;103;p2"/>
          <p:cNvGrpSpPr/>
          <p:nvPr/>
        </p:nvGrpSpPr>
        <p:grpSpPr>
          <a:xfrm>
            <a:off x="853364" y="2797575"/>
            <a:ext cx="3311370" cy="2546782"/>
            <a:chOff x="0" y="0"/>
            <a:chExt cx="3140475" cy="1884285"/>
          </a:xfrm>
        </p:grpSpPr>
        <p:sp>
          <p:nvSpPr>
            <p:cNvPr id="104" name="Google Shape;104;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05" name="Google Shape;105;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01</a:t>
              </a:r>
              <a:endParaRPr sz="1400" b="0" i="0" u="none" strike="noStrike" cap="none" dirty="0">
                <a:solidFill>
                  <a:srgbClr val="000000"/>
                </a:solidFill>
                <a:latin typeface="Arial"/>
                <a:ea typeface="Arial"/>
                <a:cs typeface="Arial"/>
                <a:sym typeface="Arial"/>
              </a:endParaRPr>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ESCENARIO Y CONTEXTO</a:t>
              </a:r>
              <a:endParaRPr sz="2900" b="1" i="0" u="none" strike="noStrike" cap="none" dirty="0">
                <a:solidFill>
                  <a:schemeClr val="lt1"/>
                </a:solidFill>
                <a:latin typeface="Calibri"/>
                <a:ea typeface="Calibri"/>
                <a:cs typeface="Calibri"/>
                <a:sym typeface="Calibri"/>
              </a:endParaRPr>
            </a:p>
            <a:p>
              <a:pPr marL="0" marR="0" lvl="0" indent="0" algn="ctr" rtl="0">
                <a:lnSpc>
                  <a:spcPct val="100000"/>
                </a:lnSpc>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Introducción a Big Data</a:t>
              </a:r>
              <a:endParaRPr sz="1400" b="0" i="0" u="none" strike="noStrike" cap="none" dirty="0">
                <a:solidFill>
                  <a:srgbClr val="000000"/>
                </a:solidFill>
                <a:latin typeface="Arial"/>
                <a:ea typeface="Arial"/>
                <a:cs typeface="Arial"/>
                <a:sym typeface="Arial"/>
              </a:endParaRPr>
            </a:p>
          </p:txBody>
        </p:sp>
      </p:grpSp>
      <p:grpSp>
        <p:nvGrpSpPr>
          <p:cNvPr id="106" name="Google Shape;106;p2"/>
          <p:cNvGrpSpPr/>
          <p:nvPr/>
        </p:nvGrpSpPr>
        <p:grpSpPr>
          <a:xfrm>
            <a:off x="4246113" y="2797575"/>
            <a:ext cx="3311370" cy="2546782"/>
            <a:chOff x="0" y="0"/>
            <a:chExt cx="3140475" cy="1884285"/>
          </a:xfrm>
        </p:grpSpPr>
        <p:sp>
          <p:nvSpPr>
            <p:cNvPr id="107" name="Google Shape;107;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08" name="Google Shape;108;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dk1"/>
                </a:buClr>
                <a:buSzPts val="3000"/>
                <a:buFont typeface="Calibri"/>
                <a:buNone/>
              </a:pPr>
              <a:endParaRPr sz="3000" b="1" i="0" u="none" strike="noStrike" cap="none" dirty="0">
                <a:solidFill>
                  <a:schemeClr val="lt1"/>
                </a:solidFill>
                <a:latin typeface="Calibri"/>
                <a:ea typeface="Calibri"/>
                <a:cs typeface="Calibri"/>
                <a:sym typeface="Calibri"/>
              </a:endParaRPr>
            </a:p>
            <a:p>
              <a:pPr marL="0" marR="0" lvl="0" indent="0" algn="ctr" rtl="0">
                <a:lnSpc>
                  <a:spcPct val="90000"/>
                </a:lnSpc>
                <a:spcBef>
                  <a:spcPts val="105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02</a:t>
              </a:r>
              <a:endParaRPr sz="1400" b="0" i="0" u="none" strike="noStrike" cap="none" dirty="0">
                <a:solidFill>
                  <a:srgbClr val="000000"/>
                </a:solidFill>
                <a:latin typeface="Arial"/>
                <a:ea typeface="Arial"/>
                <a:cs typeface="Arial"/>
                <a:sym typeface="Arial"/>
              </a:endParaRPr>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PROBLEMA</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Se describen las actividades a resolver </a:t>
              </a:r>
              <a:endParaRPr sz="2900" b="1" i="0" u="none" strike="noStrike" cap="none" dirty="0">
                <a:solidFill>
                  <a:schemeClr val="lt1"/>
                </a:solidFill>
                <a:latin typeface="Calibri"/>
                <a:ea typeface="Calibri"/>
                <a:cs typeface="Calibri"/>
                <a:sym typeface="Calibri"/>
              </a:endParaRPr>
            </a:p>
          </p:txBody>
        </p:sp>
      </p:grpSp>
      <p:grpSp>
        <p:nvGrpSpPr>
          <p:cNvPr id="109" name="Google Shape;109;p2"/>
          <p:cNvGrpSpPr/>
          <p:nvPr/>
        </p:nvGrpSpPr>
        <p:grpSpPr>
          <a:xfrm>
            <a:off x="7638862" y="2797575"/>
            <a:ext cx="3311370" cy="2546782"/>
            <a:chOff x="0" y="0"/>
            <a:chExt cx="3140475" cy="1884285"/>
          </a:xfrm>
        </p:grpSpPr>
        <p:sp>
          <p:nvSpPr>
            <p:cNvPr id="110" name="Google Shape;110;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1" name="Google Shape;111;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dk1"/>
                </a:buClr>
                <a:buSzPts val="3000"/>
                <a:buFont typeface="Calibri"/>
                <a:buNone/>
              </a:pPr>
              <a:endParaRPr sz="3000" b="1" i="0" u="none" strike="noStrike" cap="none" dirty="0">
                <a:solidFill>
                  <a:schemeClr val="lt1"/>
                </a:solidFill>
                <a:latin typeface="Calibri"/>
                <a:ea typeface="Calibri"/>
                <a:cs typeface="Calibri"/>
                <a:sym typeface="Calibri"/>
              </a:endParaRPr>
            </a:p>
            <a:p>
              <a:pPr marL="0" marR="0" lvl="0" indent="0" algn="ctr" rtl="0">
                <a:lnSpc>
                  <a:spcPct val="90000"/>
                </a:lnSpc>
                <a:spcBef>
                  <a:spcPts val="105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03</a:t>
              </a:r>
              <a:endParaRPr sz="1400" b="0" i="0" u="none" strike="noStrike" cap="none" dirty="0">
                <a:solidFill>
                  <a:srgbClr val="000000"/>
                </a:solidFill>
                <a:latin typeface="Arial"/>
                <a:ea typeface="Arial"/>
                <a:cs typeface="Arial"/>
                <a:sym typeface="Arial"/>
              </a:endParaRPr>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CIERRE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Presentación y Reflexión</a:t>
              </a:r>
              <a:endParaRPr sz="1400" b="0" i="0" u="none" strike="noStrike" cap="none" dirty="0">
                <a:solidFill>
                  <a:srgbClr val="000000"/>
                </a:solidFill>
                <a:latin typeface="Arial"/>
                <a:ea typeface="Arial"/>
                <a:cs typeface="Arial"/>
                <a:sym typeface="Arial"/>
              </a:endParaRPr>
            </a:p>
            <a:p>
              <a:pPr marL="0" marR="0" lvl="0" indent="0" algn="ctr" rtl="0">
                <a:lnSpc>
                  <a:spcPct val="90000"/>
                </a:lnSpc>
                <a:spcBef>
                  <a:spcPts val="0"/>
                </a:spcBef>
                <a:spcAft>
                  <a:spcPts val="0"/>
                </a:spcAft>
                <a:buClr>
                  <a:schemeClr val="dk1"/>
                </a:buClr>
                <a:buSzPts val="2900"/>
                <a:buFont typeface="Calibri"/>
                <a:buNone/>
              </a:pPr>
              <a:endParaRPr sz="2900" b="1" i="0" u="none" strike="noStrike" cap="none" dirty="0">
                <a:solidFill>
                  <a:schemeClr val="lt1"/>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3"/>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17" name="Google Shape;117;p3"/>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18" name="Google Shape;118;p3"/>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1</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Big Data</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Escenario / Contexto</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pic>
        <p:nvPicPr>
          <p:cNvPr id="123" name="Google Shape;123;gbae0a24cad_0_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24" name="Google Shape;124;gbae0a24cad_0_1"/>
          <p:cNvSpPr/>
          <p:nvPr/>
        </p:nvSpPr>
        <p:spPr>
          <a:xfrm>
            <a:off x="12020365" y="275204"/>
            <a:ext cx="171600" cy="6161100"/>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5" name="Google Shape;125;gbae0a24cad_0_1"/>
          <p:cNvSpPr txBox="1">
            <a:spLocks noGrp="1"/>
          </p:cNvSpPr>
          <p:nvPr>
            <p:ph type="title"/>
          </p:nvPr>
        </p:nvSpPr>
        <p:spPr>
          <a:xfrm>
            <a:off x="296663" y="365125"/>
            <a:ext cx="10515600" cy="1325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Big Data</a:t>
            </a:r>
            <a:endParaRPr dirty="0">
              <a:solidFill>
                <a:srgbClr val="CD25B0"/>
              </a:solidFill>
            </a:endParaRPr>
          </a:p>
        </p:txBody>
      </p:sp>
      <p:sp>
        <p:nvSpPr>
          <p:cNvPr id="126" name="Google Shape;126;gbae0a24cad_0_1"/>
          <p:cNvSpPr/>
          <p:nvPr/>
        </p:nvSpPr>
        <p:spPr>
          <a:xfrm>
            <a:off x="403193" y="233397"/>
            <a:ext cx="1336800" cy="45600"/>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pSp>
        <p:nvGrpSpPr>
          <p:cNvPr id="127" name="Google Shape;127;gbae0a24cad_0_1"/>
          <p:cNvGrpSpPr/>
          <p:nvPr/>
        </p:nvGrpSpPr>
        <p:grpSpPr>
          <a:xfrm>
            <a:off x="-2959" y="2352583"/>
            <a:ext cx="3829434" cy="3951806"/>
            <a:chOff x="0" y="0"/>
            <a:chExt cx="4784400" cy="2870700"/>
          </a:xfrm>
        </p:grpSpPr>
        <p:sp>
          <p:nvSpPr>
            <p:cNvPr id="128" name="Google Shape;128;gbae0a24cad_0_1"/>
            <p:cNvSpPr/>
            <p:nvPr/>
          </p:nvSpPr>
          <p:spPr>
            <a:xfrm>
              <a:off x="0" y="0"/>
              <a:ext cx="4784400" cy="2870700"/>
            </a:xfrm>
            <a:prstGeom prst="rect">
              <a:avLst/>
            </a:prstGeom>
            <a:solidFill>
              <a:srgbClr val="CD25B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9" name="Google Shape;129;gbae0a24cad_0_1"/>
            <p:cNvSpPr txBox="1"/>
            <p:nvPr/>
          </p:nvSpPr>
          <p:spPr>
            <a:xfrm>
              <a:off x="0" y="0"/>
              <a:ext cx="4784400" cy="2870700"/>
            </a:xfrm>
            <a:prstGeom prst="rect">
              <a:avLst/>
            </a:prstGeom>
            <a:noFill/>
            <a:ln>
              <a:noFill/>
            </a:ln>
          </p:spPr>
          <p:txBody>
            <a:bodyPr spcFirstLastPara="1" wrap="square" lIns="110475" tIns="110475" rIns="110475" bIns="110475" anchor="ctr" anchorCtr="0">
              <a:noAutofit/>
            </a:bodyPr>
            <a:lstStyle/>
            <a:p>
              <a:pPr marL="12700" marR="0" lvl="0" indent="0" algn="ctr" rtl="0">
                <a:lnSpc>
                  <a:spcPct val="100000"/>
                </a:lnSpc>
                <a:spcBef>
                  <a:spcPts val="0"/>
                </a:spcBef>
                <a:spcAft>
                  <a:spcPts val="0"/>
                </a:spcAft>
                <a:buClr>
                  <a:srgbClr val="000000"/>
                </a:buClr>
                <a:buSzPts val="2800"/>
                <a:buFont typeface="Arial"/>
                <a:buNone/>
              </a:pPr>
              <a:r>
                <a:rPr lang="es-MX" sz="2800" b="1" i="0" u="none" strike="noStrike" cap="none" dirty="0">
                  <a:solidFill>
                    <a:schemeClr val="lt1"/>
                  </a:solidFill>
                  <a:latin typeface="Calibri"/>
                  <a:ea typeface="Calibri"/>
                  <a:cs typeface="Calibri"/>
                  <a:sym typeface="Calibri"/>
                </a:rPr>
                <a:t>DATOS EN EL MUNDO REAL: Netflix</a:t>
              </a:r>
              <a:endParaRPr sz="1400" b="0" i="0" u="none" strike="noStrike" cap="none" dirty="0">
                <a:solidFill>
                  <a:srgbClr val="000000"/>
                </a:solidFill>
                <a:latin typeface="Arial"/>
                <a:ea typeface="Arial"/>
                <a:cs typeface="Arial"/>
                <a:sym typeface="Arial"/>
              </a:endParaRPr>
            </a:p>
          </p:txBody>
        </p:sp>
      </p:grpSp>
      <p:grpSp>
        <p:nvGrpSpPr>
          <p:cNvPr id="130" name="Google Shape;130;gbae0a24cad_0_1"/>
          <p:cNvGrpSpPr/>
          <p:nvPr/>
        </p:nvGrpSpPr>
        <p:grpSpPr>
          <a:xfrm>
            <a:off x="5324655" y="1638610"/>
            <a:ext cx="5657134" cy="4797678"/>
            <a:chOff x="238100" y="603575"/>
            <a:chExt cx="7144650" cy="4507825"/>
          </a:xfrm>
        </p:grpSpPr>
        <p:sp>
          <p:nvSpPr>
            <p:cNvPr id="131" name="Google Shape;131;gbae0a24cad_0_1"/>
            <p:cNvSpPr/>
            <p:nvPr/>
          </p:nvSpPr>
          <p:spPr>
            <a:xfrm>
              <a:off x="3232475" y="2089250"/>
              <a:ext cx="1029650" cy="1092875"/>
            </a:xfrm>
            <a:custGeom>
              <a:avLst/>
              <a:gdLst/>
              <a:ahLst/>
              <a:cxnLst/>
              <a:rect l="l" t="t" r="r" b="b"/>
              <a:pathLst>
                <a:path w="41186" h="43715" extrusionOk="0">
                  <a:moveTo>
                    <a:pt x="6659" y="1"/>
                  </a:moveTo>
                  <a:cubicBezTo>
                    <a:pt x="6129" y="1"/>
                    <a:pt x="5639" y="51"/>
                    <a:pt x="5196" y="157"/>
                  </a:cubicBezTo>
                  <a:cubicBezTo>
                    <a:pt x="5196" y="157"/>
                    <a:pt x="0" y="820"/>
                    <a:pt x="23" y="12340"/>
                  </a:cubicBezTo>
                  <a:cubicBezTo>
                    <a:pt x="47" y="23691"/>
                    <a:pt x="255" y="43715"/>
                    <a:pt x="6298" y="43715"/>
                  </a:cubicBezTo>
                  <a:cubicBezTo>
                    <a:pt x="6388" y="43715"/>
                    <a:pt x="6479" y="43710"/>
                    <a:pt x="6572" y="43701"/>
                  </a:cubicBezTo>
                  <a:cubicBezTo>
                    <a:pt x="12882" y="43089"/>
                    <a:pt x="41185" y="24970"/>
                    <a:pt x="40349" y="20714"/>
                  </a:cubicBezTo>
                  <a:cubicBezTo>
                    <a:pt x="39556" y="16680"/>
                    <a:pt x="16325" y="1"/>
                    <a:pt x="6659"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2" name="Google Shape;132;gbae0a24cad_0_1"/>
            <p:cNvSpPr/>
            <p:nvPr/>
          </p:nvSpPr>
          <p:spPr>
            <a:xfrm>
              <a:off x="238100" y="603575"/>
              <a:ext cx="7144650" cy="4507825"/>
            </a:xfrm>
            <a:custGeom>
              <a:avLst/>
              <a:gdLst/>
              <a:ahLst/>
              <a:cxnLst/>
              <a:rect l="l" t="t" r="r" b="b"/>
              <a:pathLst>
                <a:path w="285786" h="180313" extrusionOk="0">
                  <a:moveTo>
                    <a:pt x="154305" y="2668"/>
                  </a:moveTo>
                  <a:cubicBezTo>
                    <a:pt x="160742" y="2668"/>
                    <a:pt x="167178" y="2691"/>
                    <a:pt x="173613" y="2734"/>
                  </a:cubicBezTo>
                  <a:cubicBezTo>
                    <a:pt x="204332" y="2938"/>
                    <a:pt x="235476" y="2838"/>
                    <a:pt x="266051" y="6210"/>
                  </a:cubicBezTo>
                  <a:cubicBezTo>
                    <a:pt x="269630" y="6605"/>
                    <a:pt x="273279" y="6995"/>
                    <a:pt x="276774" y="7894"/>
                  </a:cubicBezTo>
                  <a:cubicBezTo>
                    <a:pt x="278778" y="8407"/>
                    <a:pt x="279398" y="8424"/>
                    <a:pt x="279627" y="10041"/>
                  </a:cubicBezTo>
                  <a:cubicBezTo>
                    <a:pt x="280271" y="14588"/>
                    <a:pt x="280036" y="19417"/>
                    <a:pt x="280149" y="23996"/>
                  </a:cubicBezTo>
                  <a:cubicBezTo>
                    <a:pt x="280354" y="32373"/>
                    <a:pt x="280483" y="40752"/>
                    <a:pt x="280590" y="49130"/>
                  </a:cubicBezTo>
                  <a:cubicBezTo>
                    <a:pt x="280866" y="70511"/>
                    <a:pt x="280973" y="91894"/>
                    <a:pt x="280913" y="113278"/>
                  </a:cubicBezTo>
                  <a:cubicBezTo>
                    <a:pt x="280860" y="130024"/>
                    <a:pt x="280962" y="146846"/>
                    <a:pt x="279972" y="163571"/>
                  </a:cubicBezTo>
                  <a:cubicBezTo>
                    <a:pt x="279870" y="165292"/>
                    <a:pt x="280018" y="167450"/>
                    <a:pt x="279487" y="169109"/>
                  </a:cubicBezTo>
                  <a:cubicBezTo>
                    <a:pt x="279288" y="169734"/>
                    <a:pt x="278740" y="170190"/>
                    <a:pt x="278321" y="170462"/>
                  </a:cubicBezTo>
                  <a:cubicBezTo>
                    <a:pt x="276091" y="171901"/>
                    <a:pt x="272558" y="172647"/>
                    <a:pt x="269386" y="173275"/>
                  </a:cubicBezTo>
                  <a:cubicBezTo>
                    <a:pt x="256846" y="175753"/>
                    <a:pt x="243846" y="176303"/>
                    <a:pt x="231107" y="176838"/>
                  </a:cubicBezTo>
                  <a:cubicBezTo>
                    <a:pt x="216041" y="177470"/>
                    <a:pt x="200954" y="177722"/>
                    <a:pt x="185863" y="177722"/>
                  </a:cubicBezTo>
                  <a:cubicBezTo>
                    <a:pt x="163110" y="177722"/>
                    <a:pt x="140348" y="177149"/>
                    <a:pt x="117631" y="176438"/>
                  </a:cubicBezTo>
                  <a:cubicBezTo>
                    <a:pt x="86085" y="175451"/>
                    <a:pt x="54492" y="174209"/>
                    <a:pt x="23020" y="171776"/>
                  </a:cubicBezTo>
                  <a:cubicBezTo>
                    <a:pt x="19366" y="171492"/>
                    <a:pt x="15705" y="171218"/>
                    <a:pt x="12066" y="170772"/>
                  </a:cubicBezTo>
                  <a:cubicBezTo>
                    <a:pt x="11160" y="170661"/>
                    <a:pt x="10164" y="170618"/>
                    <a:pt x="9286" y="170358"/>
                  </a:cubicBezTo>
                  <a:cubicBezTo>
                    <a:pt x="9220" y="170338"/>
                    <a:pt x="9166" y="170322"/>
                    <a:pt x="9124" y="170309"/>
                  </a:cubicBezTo>
                  <a:lnTo>
                    <a:pt x="9124" y="170309"/>
                  </a:lnTo>
                  <a:cubicBezTo>
                    <a:pt x="9023" y="170173"/>
                    <a:pt x="8804" y="169846"/>
                    <a:pt x="8722" y="169541"/>
                  </a:cubicBezTo>
                  <a:cubicBezTo>
                    <a:pt x="5709" y="158145"/>
                    <a:pt x="5993" y="145628"/>
                    <a:pt x="5618" y="133925"/>
                  </a:cubicBezTo>
                  <a:cubicBezTo>
                    <a:pt x="4432" y="96917"/>
                    <a:pt x="4897" y="59876"/>
                    <a:pt x="4884" y="22856"/>
                  </a:cubicBezTo>
                  <a:cubicBezTo>
                    <a:pt x="4883" y="18997"/>
                    <a:pt x="4941" y="15125"/>
                    <a:pt x="4777" y="11269"/>
                  </a:cubicBezTo>
                  <a:lnTo>
                    <a:pt x="4777" y="11269"/>
                  </a:lnTo>
                  <a:cubicBezTo>
                    <a:pt x="4797" y="11242"/>
                    <a:pt x="4896" y="11124"/>
                    <a:pt x="5305" y="10918"/>
                  </a:cubicBezTo>
                  <a:cubicBezTo>
                    <a:pt x="5686" y="10725"/>
                    <a:pt x="6754" y="10353"/>
                    <a:pt x="7948" y="10030"/>
                  </a:cubicBezTo>
                  <a:cubicBezTo>
                    <a:pt x="11828" y="8986"/>
                    <a:pt x="15852" y="8454"/>
                    <a:pt x="19892" y="7939"/>
                  </a:cubicBezTo>
                  <a:cubicBezTo>
                    <a:pt x="33476" y="6204"/>
                    <a:pt x="47191" y="5421"/>
                    <a:pt x="60860" y="4747"/>
                  </a:cubicBezTo>
                  <a:cubicBezTo>
                    <a:pt x="91974" y="3215"/>
                    <a:pt x="123148" y="2668"/>
                    <a:pt x="154305" y="2668"/>
                  </a:cubicBezTo>
                  <a:close/>
                  <a:moveTo>
                    <a:pt x="157175" y="0"/>
                  </a:moveTo>
                  <a:cubicBezTo>
                    <a:pt x="131420" y="0"/>
                    <a:pt x="105662" y="434"/>
                    <a:pt x="79933" y="1374"/>
                  </a:cubicBezTo>
                  <a:cubicBezTo>
                    <a:pt x="63970" y="1957"/>
                    <a:pt x="47994" y="2701"/>
                    <a:pt x="32083" y="4140"/>
                  </a:cubicBezTo>
                  <a:cubicBezTo>
                    <a:pt x="23052" y="4957"/>
                    <a:pt x="12886" y="5326"/>
                    <a:pt x="4332" y="8667"/>
                  </a:cubicBezTo>
                  <a:cubicBezTo>
                    <a:pt x="2703" y="9303"/>
                    <a:pt x="101" y="10343"/>
                    <a:pt x="5" y="12393"/>
                  </a:cubicBezTo>
                  <a:lnTo>
                    <a:pt x="5" y="12393"/>
                  </a:lnTo>
                  <a:cubicBezTo>
                    <a:pt x="2" y="12435"/>
                    <a:pt x="1" y="12478"/>
                    <a:pt x="3" y="12521"/>
                  </a:cubicBezTo>
                  <a:cubicBezTo>
                    <a:pt x="3" y="12521"/>
                    <a:pt x="3" y="12521"/>
                    <a:pt x="3" y="12521"/>
                  </a:cubicBezTo>
                  <a:lnTo>
                    <a:pt x="3" y="12521"/>
                  </a:lnTo>
                  <a:cubicBezTo>
                    <a:pt x="3" y="12537"/>
                    <a:pt x="3" y="12553"/>
                    <a:pt x="5" y="12569"/>
                  </a:cubicBezTo>
                  <a:lnTo>
                    <a:pt x="5" y="12569"/>
                  </a:lnTo>
                  <a:cubicBezTo>
                    <a:pt x="518" y="24602"/>
                    <a:pt x="88" y="36724"/>
                    <a:pt x="63" y="48762"/>
                  </a:cubicBezTo>
                  <a:cubicBezTo>
                    <a:pt x="19" y="69560"/>
                    <a:pt x="19" y="90360"/>
                    <a:pt x="316" y="111156"/>
                  </a:cubicBezTo>
                  <a:cubicBezTo>
                    <a:pt x="557" y="128097"/>
                    <a:pt x="586" y="145220"/>
                    <a:pt x="2389" y="162085"/>
                  </a:cubicBezTo>
                  <a:cubicBezTo>
                    <a:pt x="2667" y="164686"/>
                    <a:pt x="2564" y="170177"/>
                    <a:pt x="4710" y="172176"/>
                  </a:cubicBezTo>
                  <a:cubicBezTo>
                    <a:pt x="5945" y="173328"/>
                    <a:pt x="8573" y="173251"/>
                    <a:pt x="10127" y="173426"/>
                  </a:cubicBezTo>
                  <a:cubicBezTo>
                    <a:pt x="37538" y="176504"/>
                    <a:pt x="65359" y="177198"/>
                    <a:pt x="92899" y="178276"/>
                  </a:cubicBezTo>
                  <a:cubicBezTo>
                    <a:pt x="122751" y="179444"/>
                    <a:pt x="152652" y="180312"/>
                    <a:pt x="182540" y="180312"/>
                  </a:cubicBezTo>
                  <a:cubicBezTo>
                    <a:pt x="192487" y="180312"/>
                    <a:pt x="202432" y="180216"/>
                    <a:pt x="212374" y="180003"/>
                  </a:cubicBezTo>
                  <a:cubicBezTo>
                    <a:pt x="227746" y="179673"/>
                    <a:pt x="243196" y="179171"/>
                    <a:pt x="258478" y="177376"/>
                  </a:cubicBezTo>
                  <a:cubicBezTo>
                    <a:pt x="263583" y="176778"/>
                    <a:pt x="268727" y="176053"/>
                    <a:pt x="273707" y="174742"/>
                  </a:cubicBezTo>
                  <a:cubicBezTo>
                    <a:pt x="276749" y="173942"/>
                    <a:pt x="280408" y="172940"/>
                    <a:pt x="282763" y="170709"/>
                  </a:cubicBezTo>
                  <a:cubicBezTo>
                    <a:pt x="285180" y="168418"/>
                    <a:pt x="284666" y="164478"/>
                    <a:pt x="284824" y="161419"/>
                  </a:cubicBezTo>
                  <a:cubicBezTo>
                    <a:pt x="285215" y="153864"/>
                    <a:pt x="285346" y="146294"/>
                    <a:pt x="285460" y="138730"/>
                  </a:cubicBezTo>
                  <a:cubicBezTo>
                    <a:pt x="285786" y="117381"/>
                    <a:pt x="285753" y="96024"/>
                    <a:pt x="285617" y="74671"/>
                  </a:cubicBezTo>
                  <a:cubicBezTo>
                    <a:pt x="285501" y="56103"/>
                    <a:pt x="285350" y="37527"/>
                    <a:pt x="284823" y="18967"/>
                  </a:cubicBezTo>
                  <a:cubicBezTo>
                    <a:pt x="284749" y="16369"/>
                    <a:pt x="284672" y="13771"/>
                    <a:pt x="284544" y="11177"/>
                  </a:cubicBezTo>
                  <a:cubicBezTo>
                    <a:pt x="284496" y="10194"/>
                    <a:pt x="284698" y="8561"/>
                    <a:pt x="284253" y="7651"/>
                  </a:cubicBezTo>
                  <a:cubicBezTo>
                    <a:pt x="283409" y="5926"/>
                    <a:pt x="280467" y="5516"/>
                    <a:pt x="278833" y="5148"/>
                  </a:cubicBezTo>
                  <a:cubicBezTo>
                    <a:pt x="268996" y="2929"/>
                    <a:pt x="258547" y="2632"/>
                    <a:pt x="248518" y="2055"/>
                  </a:cubicBezTo>
                  <a:cubicBezTo>
                    <a:pt x="231906" y="1098"/>
                    <a:pt x="215264" y="652"/>
                    <a:pt x="198629" y="364"/>
                  </a:cubicBezTo>
                  <a:cubicBezTo>
                    <a:pt x="184815" y="125"/>
                    <a:pt x="170996" y="0"/>
                    <a:pt x="1571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3" name="Google Shape;133;gbae0a24cad_0_1"/>
            <p:cNvSpPr/>
            <p:nvPr/>
          </p:nvSpPr>
          <p:spPr>
            <a:xfrm>
              <a:off x="283750" y="4284400"/>
              <a:ext cx="7068150" cy="214175"/>
            </a:xfrm>
            <a:custGeom>
              <a:avLst/>
              <a:gdLst/>
              <a:ahLst/>
              <a:cxnLst/>
              <a:rect l="l" t="t" r="r" b="b"/>
              <a:pathLst>
                <a:path w="282726" h="8567" extrusionOk="0">
                  <a:moveTo>
                    <a:pt x="281440" y="0"/>
                  </a:moveTo>
                  <a:cubicBezTo>
                    <a:pt x="281358" y="0"/>
                    <a:pt x="281269" y="7"/>
                    <a:pt x="281172" y="21"/>
                  </a:cubicBezTo>
                  <a:cubicBezTo>
                    <a:pt x="244658" y="5455"/>
                    <a:pt x="207489" y="6751"/>
                    <a:pt x="170508" y="6751"/>
                  </a:cubicBezTo>
                  <a:cubicBezTo>
                    <a:pt x="161603" y="6751"/>
                    <a:pt x="152708" y="6676"/>
                    <a:pt x="143836" y="6565"/>
                  </a:cubicBezTo>
                  <a:cubicBezTo>
                    <a:pt x="104367" y="6072"/>
                    <a:pt x="64908" y="4358"/>
                    <a:pt x="25525" y="1725"/>
                  </a:cubicBezTo>
                  <a:cubicBezTo>
                    <a:pt x="17804" y="1209"/>
                    <a:pt x="10082" y="677"/>
                    <a:pt x="2370" y="30"/>
                  </a:cubicBezTo>
                  <a:cubicBezTo>
                    <a:pt x="2336" y="27"/>
                    <a:pt x="2302" y="26"/>
                    <a:pt x="2268" y="26"/>
                  </a:cubicBezTo>
                  <a:cubicBezTo>
                    <a:pt x="1088" y="26"/>
                    <a:pt x="1" y="1713"/>
                    <a:pt x="1565" y="1844"/>
                  </a:cubicBezTo>
                  <a:lnTo>
                    <a:pt x="1565" y="1846"/>
                  </a:lnTo>
                  <a:cubicBezTo>
                    <a:pt x="23837" y="3710"/>
                    <a:pt x="46172" y="4976"/>
                    <a:pt x="68494" y="6051"/>
                  </a:cubicBezTo>
                  <a:cubicBezTo>
                    <a:pt x="99920" y="7565"/>
                    <a:pt x="131406" y="8567"/>
                    <a:pt x="162883" y="8567"/>
                  </a:cubicBezTo>
                  <a:cubicBezTo>
                    <a:pt x="177207" y="8567"/>
                    <a:pt x="191528" y="8360"/>
                    <a:pt x="205842" y="7899"/>
                  </a:cubicBezTo>
                  <a:cubicBezTo>
                    <a:pt x="230949" y="7090"/>
                    <a:pt x="256119" y="5557"/>
                    <a:pt x="280984" y="1856"/>
                  </a:cubicBezTo>
                  <a:cubicBezTo>
                    <a:pt x="282243" y="1668"/>
                    <a:pt x="282726" y="0"/>
                    <a:pt x="28144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4" name="Google Shape;134;gbae0a24cad_0_1"/>
            <p:cNvSpPr/>
            <p:nvPr/>
          </p:nvSpPr>
          <p:spPr>
            <a:xfrm>
              <a:off x="3168925" y="2049700"/>
              <a:ext cx="1165600" cy="1174725"/>
            </a:xfrm>
            <a:custGeom>
              <a:avLst/>
              <a:gdLst/>
              <a:ahLst/>
              <a:cxnLst/>
              <a:rect l="l" t="t" r="r" b="b"/>
              <a:pathLst>
                <a:path w="46624" h="46989" extrusionOk="0">
                  <a:moveTo>
                    <a:pt x="8147" y="3301"/>
                  </a:moveTo>
                  <a:cubicBezTo>
                    <a:pt x="10494" y="3301"/>
                    <a:pt x="14710" y="5374"/>
                    <a:pt x="16299" y="6102"/>
                  </a:cubicBezTo>
                  <a:cubicBezTo>
                    <a:pt x="21052" y="8278"/>
                    <a:pt x="25577" y="11022"/>
                    <a:pt x="29892" y="13960"/>
                  </a:cubicBezTo>
                  <a:cubicBezTo>
                    <a:pt x="33165" y="16189"/>
                    <a:pt x="36760" y="18565"/>
                    <a:pt x="39398" y="21560"/>
                  </a:cubicBezTo>
                  <a:cubicBezTo>
                    <a:pt x="41607" y="24071"/>
                    <a:pt x="39444" y="25701"/>
                    <a:pt x="37248" y="27631"/>
                  </a:cubicBezTo>
                  <a:cubicBezTo>
                    <a:pt x="29939" y="34064"/>
                    <a:pt x="20443" y="39324"/>
                    <a:pt x="11375" y="42814"/>
                  </a:cubicBezTo>
                  <a:cubicBezTo>
                    <a:pt x="10430" y="43178"/>
                    <a:pt x="9504" y="43553"/>
                    <a:pt x="8996" y="43553"/>
                  </a:cubicBezTo>
                  <a:cubicBezTo>
                    <a:pt x="8882" y="43553"/>
                    <a:pt x="8789" y="43534"/>
                    <a:pt x="8722" y="43492"/>
                  </a:cubicBezTo>
                  <a:cubicBezTo>
                    <a:pt x="7682" y="42835"/>
                    <a:pt x="7177" y="41025"/>
                    <a:pt x="6834" y="39955"/>
                  </a:cubicBezTo>
                  <a:cubicBezTo>
                    <a:pt x="5550" y="35962"/>
                    <a:pt x="5234" y="31593"/>
                    <a:pt x="5065" y="27426"/>
                  </a:cubicBezTo>
                  <a:cubicBezTo>
                    <a:pt x="4864" y="22440"/>
                    <a:pt x="4988" y="17420"/>
                    <a:pt x="5469" y="12452"/>
                  </a:cubicBezTo>
                  <a:cubicBezTo>
                    <a:pt x="5690" y="10151"/>
                    <a:pt x="5661" y="5459"/>
                    <a:pt x="7148" y="3490"/>
                  </a:cubicBezTo>
                  <a:lnTo>
                    <a:pt x="7148" y="3490"/>
                  </a:lnTo>
                  <a:cubicBezTo>
                    <a:pt x="7415" y="3358"/>
                    <a:pt x="7755" y="3301"/>
                    <a:pt x="8147" y="3301"/>
                  </a:cubicBezTo>
                  <a:close/>
                  <a:moveTo>
                    <a:pt x="8690" y="1"/>
                  </a:moveTo>
                  <a:cubicBezTo>
                    <a:pt x="6915" y="1"/>
                    <a:pt x="5217" y="423"/>
                    <a:pt x="3795" y="1558"/>
                  </a:cubicBezTo>
                  <a:cubicBezTo>
                    <a:pt x="3702" y="1632"/>
                    <a:pt x="3618" y="1705"/>
                    <a:pt x="3542" y="1777"/>
                  </a:cubicBezTo>
                  <a:lnTo>
                    <a:pt x="3542" y="1777"/>
                  </a:lnTo>
                  <a:cubicBezTo>
                    <a:pt x="3483" y="1826"/>
                    <a:pt x="3427" y="1878"/>
                    <a:pt x="3376" y="1933"/>
                  </a:cubicBezTo>
                  <a:cubicBezTo>
                    <a:pt x="1254" y="4195"/>
                    <a:pt x="1111" y="8585"/>
                    <a:pt x="784" y="11463"/>
                  </a:cubicBezTo>
                  <a:cubicBezTo>
                    <a:pt x="139" y="17147"/>
                    <a:pt x="1" y="22915"/>
                    <a:pt x="273" y="28626"/>
                  </a:cubicBezTo>
                  <a:cubicBezTo>
                    <a:pt x="525" y="33924"/>
                    <a:pt x="683" y="46989"/>
                    <a:pt x="8103" y="46989"/>
                  </a:cubicBezTo>
                  <a:cubicBezTo>
                    <a:pt x="8624" y="46989"/>
                    <a:pt x="9180" y="46924"/>
                    <a:pt x="9775" y="46788"/>
                  </a:cubicBezTo>
                  <a:cubicBezTo>
                    <a:pt x="14982" y="45598"/>
                    <a:pt x="20140" y="42583"/>
                    <a:pt x="24762" y="40027"/>
                  </a:cubicBezTo>
                  <a:cubicBezTo>
                    <a:pt x="30302" y="36966"/>
                    <a:pt x="35876" y="33642"/>
                    <a:pt x="40658" y="29463"/>
                  </a:cubicBezTo>
                  <a:cubicBezTo>
                    <a:pt x="42917" y="27493"/>
                    <a:pt x="46624" y="24333"/>
                    <a:pt x="44955" y="21013"/>
                  </a:cubicBezTo>
                  <a:cubicBezTo>
                    <a:pt x="43140" y="17403"/>
                    <a:pt x="38154" y="14468"/>
                    <a:pt x="34991" y="12241"/>
                  </a:cubicBezTo>
                  <a:cubicBezTo>
                    <a:pt x="29454" y="8341"/>
                    <a:pt x="23530" y="4761"/>
                    <a:pt x="17255" y="2179"/>
                  </a:cubicBezTo>
                  <a:cubicBezTo>
                    <a:pt x="14803" y="1170"/>
                    <a:pt x="11641" y="1"/>
                    <a:pt x="8690"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5" name="Google Shape;135;gbae0a24cad_0_1"/>
            <p:cNvSpPr/>
            <p:nvPr/>
          </p:nvSpPr>
          <p:spPr>
            <a:xfrm>
              <a:off x="1030425" y="4338525"/>
              <a:ext cx="124700" cy="632250"/>
            </a:xfrm>
            <a:custGeom>
              <a:avLst/>
              <a:gdLst/>
              <a:ahLst/>
              <a:cxnLst/>
              <a:rect l="l" t="t" r="r" b="b"/>
              <a:pathLst>
                <a:path w="4988" h="25290" extrusionOk="0">
                  <a:moveTo>
                    <a:pt x="2097" y="1"/>
                  </a:moveTo>
                  <a:cubicBezTo>
                    <a:pt x="1424" y="1"/>
                    <a:pt x="596" y="365"/>
                    <a:pt x="559" y="895"/>
                  </a:cubicBezTo>
                  <a:lnTo>
                    <a:pt x="559" y="897"/>
                  </a:lnTo>
                  <a:cubicBezTo>
                    <a:pt x="0" y="8856"/>
                    <a:pt x="639" y="17065"/>
                    <a:pt x="2455" y="24822"/>
                  </a:cubicBezTo>
                  <a:cubicBezTo>
                    <a:pt x="2532" y="25151"/>
                    <a:pt x="2874" y="25290"/>
                    <a:pt x="3277" y="25290"/>
                  </a:cubicBezTo>
                  <a:cubicBezTo>
                    <a:pt x="4027" y="25290"/>
                    <a:pt x="4988" y="24809"/>
                    <a:pt x="4842" y="24181"/>
                  </a:cubicBezTo>
                  <a:cubicBezTo>
                    <a:pt x="3051" y="16534"/>
                    <a:pt x="2408" y="8490"/>
                    <a:pt x="2958" y="645"/>
                  </a:cubicBezTo>
                  <a:cubicBezTo>
                    <a:pt x="2990" y="191"/>
                    <a:pt x="2584" y="1"/>
                    <a:pt x="2097"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6" name="Google Shape;136;gbae0a24cad_0_1"/>
            <p:cNvSpPr/>
            <p:nvPr/>
          </p:nvSpPr>
          <p:spPr>
            <a:xfrm>
              <a:off x="567000" y="4480475"/>
              <a:ext cx="314075" cy="294800"/>
            </a:xfrm>
            <a:custGeom>
              <a:avLst/>
              <a:gdLst/>
              <a:ahLst/>
              <a:cxnLst/>
              <a:rect l="l" t="t" r="r" b="b"/>
              <a:pathLst>
                <a:path w="12563" h="11792" extrusionOk="0">
                  <a:moveTo>
                    <a:pt x="2470" y="1379"/>
                  </a:moveTo>
                  <a:cubicBezTo>
                    <a:pt x="2482" y="1380"/>
                    <a:pt x="2495" y="1381"/>
                    <a:pt x="2508" y="1383"/>
                  </a:cubicBezTo>
                  <a:lnTo>
                    <a:pt x="2508" y="1383"/>
                  </a:lnTo>
                  <a:cubicBezTo>
                    <a:pt x="2415" y="1432"/>
                    <a:pt x="2358" y="1449"/>
                    <a:pt x="2330" y="1449"/>
                  </a:cubicBezTo>
                  <a:cubicBezTo>
                    <a:pt x="2310" y="1449"/>
                    <a:pt x="2304" y="1441"/>
                    <a:pt x="2308" y="1431"/>
                  </a:cubicBezTo>
                  <a:lnTo>
                    <a:pt x="2308" y="1431"/>
                  </a:lnTo>
                  <a:cubicBezTo>
                    <a:pt x="2364" y="1416"/>
                    <a:pt x="2419" y="1399"/>
                    <a:pt x="2470" y="1379"/>
                  </a:cubicBezTo>
                  <a:close/>
                  <a:moveTo>
                    <a:pt x="2811" y="1524"/>
                  </a:moveTo>
                  <a:lnTo>
                    <a:pt x="2811" y="1524"/>
                  </a:lnTo>
                  <a:cubicBezTo>
                    <a:pt x="3050" y="1632"/>
                    <a:pt x="3370" y="1682"/>
                    <a:pt x="3608" y="1781"/>
                  </a:cubicBezTo>
                  <a:cubicBezTo>
                    <a:pt x="4244" y="2042"/>
                    <a:pt x="4859" y="2364"/>
                    <a:pt x="5457" y="2700"/>
                  </a:cubicBezTo>
                  <a:cubicBezTo>
                    <a:pt x="6641" y="3368"/>
                    <a:pt x="7803" y="4119"/>
                    <a:pt x="8840" y="5001"/>
                  </a:cubicBezTo>
                  <a:cubicBezTo>
                    <a:pt x="9604" y="5650"/>
                    <a:pt x="10096" y="5946"/>
                    <a:pt x="9319" y="6771"/>
                  </a:cubicBezTo>
                  <a:cubicBezTo>
                    <a:pt x="8321" y="7829"/>
                    <a:pt x="6861" y="8584"/>
                    <a:pt x="5601" y="9277"/>
                  </a:cubicBezTo>
                  <a:cubicBezTo>
                    <a:pt x="4996" y="9610"/>
                    <a:pt x="4379" y="9927"/>
                    <a:pt x="3745" y="10202"/>
                  </a:cubicBezTo>
                  <a:cubicBezTo>
                    <a:pt x="3603" y="10265"/>
                    <a:pt x="3423" y="10373"/>
                    <a:pt x="3246" y="10449"/>
                  </a:cubicBezTo>
                  <a:lnTo>
                    <a:pt x="3246" y="10449"/>
                  </a:lnTo>
                  <a:cubicBezTo>
                    <a:pt x="3233" y="10415"/>
                    <a:pt x="3219" y="10372"/>
                    <a:pt x="3207" y="10317"/>
                  </a:cubicBezTo>
                  <a:cubicBezTo>
                    <a:pt x="3001" y="9330"/>
                    <a:pt x="2653" y="8445"/>
                    <a:pt x="2570" y="7401"/>
                  </a:cubicBezTo>
                  <a:cubicBezTo>
                    <a:pt x="2461" y="6032"/>
                    <a:pt x="2482" y="4642"/>
                    <a:pt x="2611" y="3274"/>
                  </a:cubicBezTo>
                  <a:cubicBezTo>
                    <a:pt x="2653" y="2808"/>
                    <a:pt x="2655" y="2093"/>
                    <a:pt x="2811" y="1524"/>
                  </a:cubicBezTo>
                  <a:close/>
                  <a:moveTo>
                    <a:pt x="3174" y="1"/>
                  </a:moveTo>
                  <a:cubicBezTo>
                    <a:pt x="2484" y="1"/>
                    <a:pt x="1829" y="169"/>
                    <a:pt x="1245" y="573"/>
                  </a:cubicBezTo>
                  <a:cubicBezTo>
                    <a:pt x="1124" y="657"/>
                    <a:pt x="1031" y="735"/>
                    <a:pt x="962" y="809"/>
                  </a:cubicBezTo>
                  <a:lnTo>
                    <a:pt x="962" y="809"/>
                  </a:lnTo>
                  <a:cubicBezTo>
                    <a:pt x="928" y="837"/>
                    <a:pt x="898" y="866"/>
                    <a:pt x="873" y="896"/>
                  </a:cubicBezTo>
                  <a:cubicBezTo>
                    <a:pt x="120" y="1816"/>
                    <a:pt x="203" y="3580"/>
                    <a:pt x="150" y="4700"/>
                  </a:cubicBezTo>
                  <a:cubicBezTo>
                    <a:pt x="66" y="6450"/>
                    <a:pt x="1" y="8388"/>
                    <a:pt x="490" y="10092"/>
                  </a:cubicBezTo>
                  <a:cubicBezTo>
                    <a:pt x="850" y="11346"/>
                    <a:pt x="1621" y="11791"/>
                    <a:pt x="2557" y="11791"/>
                  </a:cubicBezTo>
                  <a:cubicBezTo>
                    <a:pt x="4297" y="11791"/>
                    <a:pt x="6606" y="10249"/>
                    <a:pt x="7893" y="9491"/>
                  </a:cubicBezTo>
                  <a:cubicBezTo>
                    <a:pt x="9145" y="8753"/>
                    <a:pt x="11454" y="7587"/>
                    <a:pt x="12061" y="6142"/>
                  </a:cubicBezTo>
                  <a:cubicBezTo>
                    <a:pt x="12563" y="4948"/>
                    <a:pt x="11205" y="4162"/>
                    <a:pt x="10357" y="3520"/>
                  </a:cubicBezTo>
                  <a:cubicBezTo>
                    <a:pt x="8718" y="2282"/>
                    <a:pt x="5712" y="1"/>
                    <a:pt x="317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7" name="Google Shape;137;gbae0a24cad_0_1"/>
            <p:cNvSpPr/>
            <p:nvPr/>
          </p:nvSpPr>
          <p:spPr>
            <a:xfrm>
              <a:off x="1781050" y="4375575"/>
              <a:ext cx="117100" cy="637100"/>
            </a:xfrm>
            <a:custGeom>
              <a:avLst/>
              <a:gdLst/>
              <a:ahLst/>
              <a:cxnLst/>
              <a:rect l="l" t="t" r="r" b="b"/>
              <a:pathLst>
                <a:path w="4684" h="25484" extrusionOk="0">
                  <a:moveTo>
                    <a:pt x="2042" y="0"/>
                  </a:moveTo>
                  <a:cubicBezTo>
                    <a:pt x="1385" y="0"/>
                    <a:pt x="625" y="371"/>
                    <a:pt x="581" y="979"/>
                  </a:cubicBezTo>
                  <a:cubicBezTo>
                    <a:pt x="1" y="8927"/>
                    <a:pt x="562" y="17089"/>
                    <a:pt x="2150" y="24889"/>
                  </a:cubicBezTo>
                  <a:cubicBezTo>
                    <a:pt x="2234" y="25305"/>
                    <a:pt x="2616" y="25483"/>
                    <a:pt x="3052" y="25483"/>
                  </a:cubicBezTo>
                  <a:cubicBezTo>
                    <a:pt x="3791" y="25483"/>
                    <a:pt x="4683" y="24972"/>
                    <a:pt x="4536" y="24248"/>
                  </a:cubicBezTo>
                  <a:cubicBezTo>
                    <a:pt x="2977" y="16591"/>
                    <a:pt x="2431" y="8612"/>
                    <a:pt x="3001" y="806"/>
                  </a:cubicBezTo>
                  <a:cubicBezTo>
                    <a:pt x="3042" y="245"/>
                    <a:pt x="2576" y="0"/>
                    <a:pt x="2042"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8" name="Google Shape;138;gbae0a24cad_0_1"/>
            <p:cNvSpPr/>
            <p:nvPr/>
          </p:nvSpPr>
          <p:spPr>
            <a:xfrm>
              <a:off x="1252775" y="4493275"/>
              <a:ext cx="184450" cy="339175"/>
            </a:xfrm>
            <a:custGeom>
              <a:avLst/>
              <a:gdLst/>
              <a:ahLst/>
              <a:cxnLst/>
              <a:rect l="l" t="t" r="r" b="b"/>
              <a:pathLst>
                <a:path w="7378" h="13567" extrusionOk="0">
                  <a:moveTo>
                    <a:pt x="2944" y="1215"/>
                  </a:moveTo>
                  <a:lnTo>
                    <a:pt x="4741" y="1314"/>
                  </a:lnTo>
                  <a:lnTo>
                    <a:pt x="4741" y="1314"/>
                  </a:lnTo>
                  <a:cubicBezTo>
                    <a:pt x="4069" y="4839"/>
                    <a:pt x="4646" y="8898"/>
                    <a:pt x="4900" y="12513"/>
                  </a:cubicBezTo>
                  <a:lnTo>
                    <a:pt x="4900" y="12513"/>
                  </a:lnTo>
                  <a:cubicBezTo>
                    <a:pt x="4827" y="12514"/>
                    <a:pt x="4754" y="12515"/>
                    <a:pt x="4681" y="12515"/>
                  </a:cubicBezTo>
                  <a:cubicBezTo>
                    <a:pt x="4021" y="12515"/>
                    <a:pt x="3405" y="12460"/>
                    <a:pt x="3066" y="12249"/>
                  </a:cubicBezTo>
                  <a:cubicBezTo>
                    <a:pt x="3063" y="12248"/>
                    <a:pt x="3061" y="12246"/>
                    <a:pt x="3059" y="12245"/>
                  </a:cubicBezTo>
                  <a:lnTo>
                    <a:pt x="3059" y="12245"/>
                  </a:lnTo>
                  <a:cubicBezTo>
                    <a:pt x="3086" y="12255"/>
                    <a:pt x="3113" y="12262"/>
                    <a:pt x="3136" y="12262"/>
                  </a:cubicBezTo>
                  <a:cubicBezTo>
                    <a:pt x="3192" y="12262"/>
                    <a:pt x="3222" y="12221"/>
                    <a:pt x="3164" y="12082"/>
                  </a:cubicBezTo>
                  <a:cubicBezTo>
                    <a:pt x="3075" y="11871"/>
                    <a:pt x="3048" y="11482"/>
                    <a:pt x="3058" y="11244"/>
                  </a:cubicBezTo>
                  <a:cubicBezTo>
                    <a:pt x="3091" y="10421"/>
                    <a:pt x="2948" y="9549"/>
                    <a:pt x="2924" y="8723"/>
                  </a:cubicBezTo>
                  <a:cubicBezTo>
                    <a:pt x="2852" y="6224"/>
                    <a:pt x="2877" y="3717"/>
                    <a:pt x="2944" y="1215"/>
                  </a:cubicBezTo>
                  <a:close/>
                  <a:moveTo>
                    <a:pt x="2408" y="0"/>
                  </a:moveTo>
                  <a:cubicBezTo>
                    <a:pt x="1708" y="0"/>
                    <a:pt x="602" y="337"/>
                    <a:pt x="585" y="877"/>
                  </a:cubicBezTo>
                  <a:cubicBezTo>
                    <a:pt x="465" y="4816"/>
                    <a:pt x="1" y="9238"/>
                    <a:pt x="854" y="13108"/>
                  </a:cubicBezTo>
                  <a:cubicBezTo>
                    <a:pt x="890" y="13269"/>
                    <a:pt x="1167" y="13334"/>
                    <a:pt x="1291" y="13340"/>
                  </a:cubicBezTo>
                  <a:lnTo>
                    <a:pt x="5391" y="13564"/>
                  </a:lnTo>
                  <a:cubicBezTo>
                    <a:pt x="5419" y="13566"/>
                    <a:pt x="5450" y="13567"/>
                    <a:pt x="5485" y="13567"/>
                  </a:cubicBezTo>
                  <a:cubicBezTo>
                    <a:pt x="6041" y="13567"/>
                    <a:pt x="7377" y="13365"/>
                    <a:pt x="7339" y="12692"/>
                  </a:cubicBezTo>
                  <a:cubicBezTo>
                    <a:pt x="7128" y="8881"/>
                    <a:pt x="6368" y="4350"/>
                    <a:pt x="7178" y="603"/>
                  </a:cubicBezTo>
                  <a:cubicBezTo>
                    <a:pt x="7235" y="344"/>
                    <a:pt x="6965" y="247"/>
                    <a:pt x="6751" y="235"/>
                  </a:cubicBezTo>
                  <a:lnTo>
                    <a:pt x="2560" y="6"/>
                  </a:lnTo>
                  <a:lnTo>
                    <a:pt x="2560" y="6"/>
                  </a:lnTo>
                  <a:cubicBezTo>
                    <a:pt x="2512" y="2"/>
                    <a:pt x="2461" y="0"/>
                    <a:pt x="2408"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9" name="Google Shape;139;gbae0a24cad_0_1"/>
            <p:cNvSpPr/>
            <p:nvPr/>
          </p:nvSpPr>
          <p:spPr>
            <a:xfrm>
              <a:off x="1451225" y="4505075"/>
              <a:ext cx="184375" cy="337375"/>
            </a:xfrm>
            <a:custGeom>
              <a:avLst/>
              <a:gdLst/>
              <a:ahLst/>
              <a:cxnLst/>
              <a:rect l="l" t="t" r="r" b="b"/>
              <a:pathLst>
                <a:path w="7375" h="13495" extrusionOk="0">
                  <a:moveTo>
                    <a:pt x="2945" y="1144"/>
                  </a:moveTo>
                  <a:lnTo>
                    <a:pt x="4754" y="1243"/>
                  </a:lnTo>
                  <a:lnTo>
                    <a:pt x="4754" y="1243"/>
                  </a:lnTo>
                  <a:cubicBezTo>
                    <a:pt x="4068" y="4787"/>
                    <a:pt x="4651" y="8873"/>
                    <a:pt x="4904" y="12511"/>
                  </a:cubicBezTo>
                  <a:lnTo>
                    <a:pt x="4904" y="12511"/>
                  </a:lnTo>
                  <a:cubicBezTo>
                    <a:pt x="4830" y="12512"/>
                    <a:pt x="4757" y="12513"/>
                    <a:pt x="4684" y="12513"/>
                  </a:cubicBezTo>
                  <a:cubicBezTo>
                    <a:pt x="4018" y="12513"/>
                    <a:pt x="3400" y="12458"/>
                    <a:pt x="3074" y="12245"/>
                  </a:cubicBezTo>
                  <a:cubicBezTo>
                    <a:pt x="3009" y="12202"/>
                    <a:pt x="2974" y="12181"/>
                    <a:pt x="2960" y="12173"/>
                  </a:cubicBezTo>
                  <a:lnTo>
                    <a:pt x="2960" y="12173"/>
                  </a:lnTo>
                  <a:cubicBezTo>
                    <a:pt x="2985" y="12187"/>
                    <a:pt x="3071" y="12231"/>
                    <a:pt x="3132" y="12231"/>
                  </a:cubicBezTo>
                  <a:cubicBezTo>
                    <a:pt x="3190" y="12231"/>
                    <a:pt x="3226" y="12190"/>
                    <a:pt x="3165" y="12044"/>
                  </a:cubicBezTo>
                  <a:cubicBezTo>
                    <a:pt x="3074" y="11831"/>
                    <a:pt x="3050" y="11445"/>
                    <a:pt x="3059" y="11206"/>
                  </a:cubicBezTo>
                  <a:cubicBezTo>
                    <a:pt x="3089" y="10382"/>
                    <a:pt x="2949" y="9514"/>
                    <a:pt x="2925" y="8685"/>
                  </a:cubicBezTo>
                  <a:cubicBezTo>
                    <a:pt x="2853" y="6173"/>
                    <a:pt x="2878" y="3657"/>
                    <a:pt x="2945" y="1144"/>
                  </a:cubicBezTo>
                  <a:close/>
                  <a:moveTo>
                    <a:pt x="2518" y="1"/>
                  </a:moveTo>
                  <a:cubicBezTo>
                    <a:pt x="2489" y="1"/>
                    <a:pt x="2456" y="3"/>
                    <a:pt x="2420" y="8"/>
                  </a:cubicBezTo>
                  <a:lnTo>
                    <a:pt x="2420" y="8"/>
                  </a:lnTo>
                  <a:cubicBezTo>
                    <a:pt x="1720" y="17"/>
                    <a:pt x="601" y="331"/>
                    <a:pt x="585" y="841"/>
                  </a:cubicBezTo>
                  <a:cubicBezTo>
                    <a:pt x="465" y="4779"/>
                    <a:pt x="1" y="9202"/>
                    <a:pt x="853" y="13070"/>
                  </a:cubicBezTo>
                  <a:cubicBezTo>
                    <a:pt x="888" y="13223"/>
                    <a:pt x="1174" y="13263"/>
                    <a:pt x="1281" y="13269"/>
                  </a:cubicBezTo>
                  <a:lnTo>
                    <a:pt x="5381" y="13493"/>
                  </a:lnTo>
                  <a:cubicBezTo>
                    <a:pt x="5404" y="13494"/>
                    <a:pt x="5429" y="13495"/>
                    <a:pt x="5458" y="13495"/>
                  </a:cubicBezTo>
                  <a:cubicBezTo>
                    <a:pt x="5975" y="13495"/>
                    <a:pt x="7374" y="13280"/>
                    <a:pt x="7340" y="12655"/>
                  </a:cubicBezTo>
                  <a:cubicBezTo>
                    <a:pt x="7129" y="8842"/>
                    <a:pt x="6365" y="4303"/>
                    <a:pt x="7174" y="553"/>
                  </a:cubicBezTo>
                  <a:cubicBezTo>
                    <a:pt x="7230" y="300"/>
                    <a:pt x="6960" y="244"/>
                    <a:pt x="6760" y="232"/>
                  </a:cubicBezTo>
                  <a:lnTo>
                    <a:pt x="2544" y="1"/>
                  </a:lnTo>
                  <a:cubicBezTo>
                    <a:pt x="2536" y="1"/>
                    <a:pt x="2527" y="1"/>
                    <a:pt x="2518"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0" name="Google Shape;140;gbae0a24cad_0_1"/>
            <p:cNvSpPr/>
            <p:nvPr/>
          </p:nvSpPr>
          <p:spPr>
            <a:xfrm>
              <a:off x="6438550" y="4374275"/>
              <a:ext cx="117850" cy="656450"/>
            </a:xfrm>
            <a:custGeom>
              <a:avLst/>
              <a:gdLst/>
              <a:ahLst/>
              <a:cxnLst/>
              <a:rect l="l" t="t" r="r" b="b"/>
              <a:pathLst>
                <a:path w="4714" h="26258" extrusionOk="0">
                  <a:moveTo>
                    <a:pt x="2075" y="0"/>
                  </a:moveTo>
                  <a:cubicBezTo>
                    <a:pt x="1390" y="0"/>
                    <a:pt x="499" y="361"/>
                    <a:pt x="472" y="834"/>
                  </a:cubicBezTo>
                  <a:cubicBezTo>
                    <a:pt x="0" y="9177"/>
                    <a:pt x="558" y="17699"/>
                    <a:pt x="2214" y="25882"/>
                  </a:cubicBezTo>
                  <a:cubicBezTo>
                    <a:pt x="2267" y="26146"/>
                    <a:pt x="2567" y="26258"/>
                    <a:pt x="2938" y="26258"/>
                  </a:cubicBezTo>
                  <a:cubicBezTo>
                    <a:pt x="3683" y="26258"/>
                    <a:pt x="4714" y="25808"/>
                    <a:pt x="4600" y="25242"/>
                  </a:cubicBezTo>
                  <a:cubicBezTo>
                    <a:pt x="2967" y="17169"/>
                    <a:pt x="2390" y="8755"/>
                    <a:pt x="2857" y="525"/>
                  </a:cubicBezTo>
                  <a:cubicBezTo>
                    <a:pt x="2878" y="152"/>
                    <a:pt x="2520" y="0"/>
                    <a:pt x="20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1" name="Google Shape;141;gbae0a24cad_0_1"/>
            <p:cNvSpPr/>
            <p:nvPr/>
          </p:nvSpPr>
          <p:spPr>
            <a:xfrm>
              <a:off x="5508325" y="4425050"/>
              <a:ext cx="150225" cy="667725"/>
            </a:xfrm>
            <a:custGeom>
              <a:avLst/>
              <a:gdLst/>
              <a:ahLst/>
              <a:cxnLst/>
              <a:rect l="l" t="t" r="r" b="b"/>
              <a:pathLst>
                <a:path w="6009" h="26709" extrusionOk="0">
                  <a:moveTo>
                    <a:pt x="1804" y="0"/>
                  </a:moveTo>
                  <a:cubicBezTo>
                    <a:pt x="1090" y="0"/>
                    <a:pt x="1" y="374"/>
                    <a:pt x="23" y="918"/>
                  </a:cubicBezTo>
                  <a:lnTo>
                    <a:pt x="23" y="917"/>
                  </a:lnTo>
                  <a:cubicBezTo>
                    <a:pt x="365" y="9404"/>
                    <a:pt x="1037" y="18252"/>
                    <a:pt x="3480" y="26413"/>
                  </a:cubicBezTo>
                  <a:cubicBezTo>
                    <a:pt x="3542" y="26622"/>
                    <a:pt x="3803" y="26709"/>
                    <a:pt x="4131" y="26709"/>
                  </a:cubicBezTo>
                  <a:cubicBezTo>
                    <a:pt x="4890" y="26709"/>
                    <a:pt x="6008" y="26246"/>
                    <a:pt x="5866" y="25772"/>
                  </a:cubicBezTo>
                  <a:cubicBezTo>
                    <a:pt x="3424" y="17612"/>
                    <a:pt x="2752" y="8764"/>
                    <a:pt x="2408" y="278"/>
                  </a:cubicBezTo>
                  <a:cubicBezTo>
                    <a:pt x="2401" y="85"/>
                    <a:pt x="2145" y="0"/>
                    <a:pt x="180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2" name="Google Shape;142;gbae0a24cad_0_1"/>
            <p:cNvSpPr/>
            <p:nvPr/>
          </p:nvSpPr>
          <p:spPr>
            <a:xfrm>
              <a:off x="6991600" y="4424000"/>
              <a:ext cx="188650" cy="149975"/>
            </a:xfrm>
            <a:custGeom>
              <a:avLst/>
              <a:gdLst/>
              <a:ahLst/>
              <a:cxnLst/>
              <a:rect l="l" t="t" r="r" b="b"/>
              <a:pathLst>
                <a:path w="7546" h="5999" extrusionOk="0">
                  <a:moveTo>
                    <a:pt x="5650" y="0"/>
                  </a:moveTo>
                  <a:cubicBezTo>
                    <a:pt x="4953" y="0"/>
                    <a:pt x="4203" y="174"/>
                    <a:pt x="3593" y="278"/>
                  </a:cubicBezTo>
                  <a:cubicBezTo>
                    <a:pt x="2770" y="418"/>
                    <a:pt x="1949" y="576"/>
                    <a:pt x="1135" y="760"/>
                  </a:cubicBezTo>
                  <a:cubicBezTo>
                    <a:pt x="692" y="858"/>
                    <a:pt x="1" y="1296"/>
                    <a:pt x="145" y="1840"/>
                  </a:cubicBezTo>
                  <a:cubicBezTo>
                    <a:pt x="250" y="2227"/>
                    <a:pt x="659" y="2337"/>
                    <a:pt x="1046" y="2337"/>
                  </a:cubicBezTo>
                  <a:cubicBezTo>
                    <a:pt x="1228" y="2337"/>
                    <a:pt x="1405" y="2312"/>
                    <a:pt x="1544" y="2282"/>
                  </a:cubicBezTo>
                  <a:lnTo>
                    <a:pt x="1542" y="2282"/>
                  </a:lnTo>
                  <a:cubicBezTo>
                    <a:pt x="2071" y="2162"/>
                    <a:pt x="2603" y="2054"/>
                    <a:pt x="3136" y="1955"/>
                  </a:cubicBezTo>
                  <a:cubicBezTo>
                    <a:pt x="3566" y="1876"/>
                    <a:pt x="3997" y="1804"/>
                    <a:pt x="4431" y="1751"/>
                  </a:cubicBezTo>
                  <a:cubicBezTo>
                    <a:pt x="4571" y="1735"/>
                    <a:pt x="4714" y="1727"/>
                    <a:pt x="4856" y="1714"/>
                  </a:cubicBezTo>
                  <a:lnTo>
                    <a:pt x="4856" y="1714"/>
                  </a:lnTo>
                  <a:cubicBezTo>
                    <a:pt x="4865" y="1810"/>
                    <a:pt x="4882" y="1910"/>
                    <a:pt x="4883" y="1965"/>
                  </a:cubicBezTo>
                  <a:cubicBezTo>
                    <a:pt x="4889" y="2425"/>
                    <a:pt x="4853" y="2889"/>
                    <a:pt x="4821" y="3347"/>
                  </a:cubicBezTo>
                  <a:cubicBezTo>
                    <a:pt x="4776" y="3992"/>
                    <a:pt x="4718" y="4635"/>
                    <a:pt x="4646" y="5279"/>
                  </a:cubicBezTo>
                  <a:cubicBezTo>
                    <a:pt x="4591" y="5782"/>
                    <a:pt x="5020" y="5998"/>
                    <a:pt x="5532" y="5998"/>
                  </a:cubicBezTo>
                  <a:cubicBezTo>
                    <a:pt x="6194" y="5998"/>
                    <a:pt x="6993" y="5636"/>
                    <a:pt x="7057" y="5068"/>
                  </a:cubicBezTo>
                  <a:cubicBezTo>
                    <a:pt x="7149" y="4233"/>
                    <a:pt x="7223" y="3397"/>
                    <a:pt x="7266" y="2559"/>
                  </a:cubicBezTo>
                  <a:cubicBezTo>
                    <a:pt x="7309" y="1742"/>
                    <a:pt x="7545" y="487"/>
                    <a:pt x="6582" y="142"/>
                  </a:cubicBezTo>
                  <a:cubicBezTo>
                    <a:pt x="6296" y="39"/>
                    <a:pt x="5979" y="0"/>
                    <a:pt x="565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3" name="Google Shape;143;gbae0a24cad_0_1"/>
            <p:cNvSpPr/>
            <p:nvPr/>
          </p:nvSpPr>
          <p:spPr>
            <a:xfrm>
              <a:off x="6597875" y="4463975"/>
              <a:ext cx="209750" cy="182225"/>
            </a:xfrm>
            <a:custGeom>
              <a:avLst/>
              <a:gdLst/>
              <a:ahLst/>
              <a:cxnLst/>
              <a:rect l="l" t="t" r="r" b="b"/>
              <a:pathLst>
                <a:path w="8390" h="7289" extrusionOk="0">
                  <a:moveTo>
                    <a:pt x="2640" y="2025"/>
                  </a:moveTo>
                  <a:lnTo>
                    <a:pt x="2640" y="2025"/>
                  </a:lnTo>
                  <a:cubicBezTo>
                    <a:pt x="2642" y="2054"/>
                    <a:pt x="2641" y="2088"/>
                    <a:pt x="2637" y="2124"/>
                  </a:cubicBezTo>
                  <a:lnTo>
                    <a:pt x="2637" y="2124"/>
                  </a:lnTo>
                  <a:cubicBezTo>
                    <a:pt x="2568" y="2119"/>
                    <a:pt x="2475" y="2100"/>
                    <a:pt x="2352" y="2061"/>
                  </a:cubicBezTo>
                  <a:lnTo>
                    <a:pt x="2352" y="2061"/>
                  </a:lnTo>
                  <a:cubicBezTo>
                    <a:pt x="2364" y="2065"/>
                    <a:pt x="2380" y="2067"/>
                    <a:pt x="2398" y="2067"/>
                  </a:cubicBezTo>
                  <a:cubicBezTo>
                    <a:pt x="2457" y="2067"/>
                    <a:pt x="2543" y="2049"/>
                    <a:pt x="2640" y="2025"/>
                  </a:cubicBezTo>
                  <a:close/>
                  <a:moveTo>
                    <a:pt x="5409" y="1"/>
                  </a:moveTo>
                  <a:cubicBezTo>
                    <a:pt x="3852" y="1"/>
                    <a:pt x="2091" y="112"/>
                    <a:pt x="940" y="936"/>
                  </a:cubicBezTo>
                  <a:cubicBezTo>
                    <a:pt x="94" y="1541"/>
                    <a:pt x="118" y="2678"/>
                    <a:pt x="66" y="3621"/>
                  </a:cubicBezTo>
                  <a:cubicBezTo>
                    <a:pt x="13" y="4590"/>
                    <a:pt x="1" y="5565"/>
                    <a:pt x="11" y="6535"/>
                  </a:cubicBezTo>
                  <a:cubicBezTo>
                    <a:pt x="18" y="7064"/>
                    <a:pt x="480" y="7289"/>
                    <a:pt x="999" y="7289"/>
                  </a:cubicBezTo>
                  <a:cubicBezTo>
                    <a:pt x="1669" y="7289"/>
                    <a:pt x="2432" y="6914"/>
                    <a:pt x="2425" y="6336"/>
                  </a:cubicBezTo>
                  <a:cubicBezTo>
                    <a:pt x="2416" y="5607"/>
                    <a:pt x="2424" y="4879"/>
                    <a:pt x="2448" y="4151"/>
                  </a:cubicBezTo>
                  <a:cubicBezTo>
                    <a:pt x="2464" y="3675"/>
                    <a:pt x="2484" y="3200"/>
                    <a:pt x="2528" y="2726"/>
                  </a:cubicBezTo>
                  <a:cubicBezTo>
                    <a:pt x="2540" y="2600"/>
                    <a:pt x="2620" y="2322"/>
                    <a:pt x="2637" y="2124"/>
                  </a:cubicBezTo>
                  <a:lnTo>
                    <a:pt x="2637" y="2124"/>
                  </a:lnTo>
                  <a:cubicBezTo>
                    <a:pt x="2651" y="2125"/>
                    <a:pt x="2663" y="2125"/>
                    <a:pt x="2674" y="2125"/>
                  </a:cubicBezTo>
                  <a:cubicBezTo>
                    <a:pt x="2816" y="2125"/>
                    <a:pt x="2834" y="2055"/>
                    <a:pt x="2805" y="1980"/>
                  </a:cubicBezTo>
                  <a:lnTo>
                    <a:pt x="2805" y="1980"/>
                  </a:lnTo>
                  <a:cubicBezTo>
                    <a:pt x="2749" y="1996"/>
                    <a:pt x="2693" y="2011"/>
                    <a:pt x="2640" y="2025"/>
                  </a:cubicBezTo>
                  <a:lnTo>
                    <a:pt x="2640" y="2025"/>
                  </a:lnTo>
                  <a:cubicBezTo>
                    <a:pt x="2638" y="1997"/>
                    <a:pt x="2634" y="1974"/>
                    <a:pt x="2627" y="1954"/>
                  </a:cubicBezTo>
                  <a:cubicBezTo>
                    <a:pt x="2587" y="1847"/>
                    <a:pt x="2599" y="1808"/>
                    <a:pt x="2631" y="1808"/>
                  </a:cubicBezTo>
                  <a:cubicBezTo>
                    <a:pt x="2678" y="1808"/>
                    <a:pt x="2771" y="1896"/>
                    <a:pt x="2805" y="1980"/>
                  </a:cubicBezTo>
                  <a:lnTo>
                    <a:pt x="2805" y="1980"/>
                  </a:lnTo>
                  <a:cubicBezTo>
                    <a:pt x="2967" y="1933"/>
                    <a:pt x="3130" y="1882"/>
                    <a:pt x="3218" y="1870"/>
                  </a:cubicBezTo>
                  <a:cubicBezTo>
                    <a:pt x="3697" y="1802"/>
                    <a:pt x="4184" y="1770"/>
                    <a:pt x="4667" y="1743"/>
                  </a:cubicBezTo>
                  <a:cubicBezTo>
                    <a:pt x="5207" y="1713"/>
                    <a:pt x="5749" y="1697"/>
                    <a:pt x="6291" y="1697"/>
                  </a:cubicBezTo>
                  <a:cubicBezTo>
                    <a:pt x="6375" y="1697"/>
                    <a:pt x="6460" y="1697"/>
                    <a:pt x="6545" y="1698"/>
                  </a:cubicBezTo>
                  <a:cubicBezTo>
                    <a:pt x="6549" y="1698"/>
                    <a:pt x="6553" y="1698"/>
                    <a:pt x="6557" y="1698"/>
                  </a:cubicBezTo>
                  <a:cubicBezTo>
                    <a:pt x="7887" y="1698"/>
                    <a:pt x="8390" y="29"/>
                    <a:pt x="6774" y="15"/>
                  </a:cubicBezTo>
                  <a:cubicBezTo>
                    <a:pt x="6355" y="11"/>
                    <a:pt x="5892" y="1"/>
                    <a:pt x="5409"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4" name="Google Shape;144;gbae0a24cad_0_1"/>
            <p:cNvSpPr/>
            <p:nvPr/>
          </p:nvSpPr>
          <p:spPr>
            <a:xfrm>
              <a:off x="6978525" y="4696425"/>
              <a:ext cx="195475" cy="174150"/>
            </a:xfrm>
            <a:custGeom>
              <a:avLst/>
              <a:gdLst/>
              <a:ahLst/>
              <a:cxnLst/>
              <a:rect l="l" t="t" r="r" b="b"/>
              <a:pathLst>
                <a:path w="7819" h="6966" extrusionOk="0">
                  <a:moveTo>
                    <a:pt x="6999" y="0"/>
                  </a:moveTo>
                  <a:cubicBezTo>
                    <a:pt x="6293" y="0"/>
                    <a:pt x="5070" y="343"/>
                    <a:pt x="5100" y="815"/>
                  </a:cubicBezTo>
                  <a:cubicBezTo>
                    <a:pt x="5168" y="1879"/>
                    <a:pt x="5412" y="3825"/>
                    <a:pt x="4750" y="4729"/>
                  </a:cubicBezTo>
                  <a:cubicBezTo>
                    <a:pt x="4386" y="5224"/>
                    <a:pt x="3433" y="5392"/>
                    <a:pt x="2870" y="5580"/>
                  </a:cubicBezTo>
                  <a:cubicBezTo>
                    <a:pt x="2326" y="5762"/>
                    <a:pt x="1779" y="5931"/>
                    <a:pt x="1227" y="6088"/>
                  </a:cubicBezTo>
                  <a:cubicBezTo>
                    <a:pt x="1035" y="6142"/>
                    <a:pt x="1" y="6431"/>
                    <a:pt x="132" y="6778"/>
                  </a:cubicBezTo>
                  <a:cubicBezTo>
                    <a:pt x="186" y="6920"/>
                    <a:pt x="371" y="6966"/>
                    <a:pt x="588" y="6966"/>
                  </a:cubicBezTo>
                  <a:cubicBezTo>
                    <a:pt x="910" y="6966"/>
                    <a:pt x="1300" y="6864"/>
                    <a:pt x="1425" y="6829"/>
                  </a:cubicBezTo>
                  <a:cubicBezTo>
                    <a:pt x="2275" y="6588"/>
                    <a:pt x="3118" y="6324"/>
                    <a:pt x="3953" y="6038"/>
                  </a:cubicBezTo>
                  <a:cubicBezTo>
                    <a:pt x="4845" y="5731"/>
                    <a:pt x="6013" y="5420"/>
                    <a:pt x="6735" y="4775"/>
                  </a:cubicBezTo>
                  <a:cubicBezTo>
                    <a:pt x="7818" y="3805"/>
                    <a:pt x="7569" y="1484"/>
                    <a:pt x="7487" y="175"/>
                  </a:cubicBezTo>
                  <a:cubicBezTo>
                    <a:pt x="7479" y="54"/>
                    <a:pt x="7280" y="0"/>
                    <a:pt x="699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5" name="Google Shape;145;gbae0a24cad_0_1"/>
            <p:cNvSpPr/>
            <p:nvPr/>
          </p:nvSpPr>
          <p:spPr>
            <a:xfrm>
              <a:off x="6595625" y="4774175"/>
              <a:ext cx="229675" cy="151875"/>
            </a:xfrm>
            <a:custGeom>
              <a:avLst/>
              <a:gdLst/>
              <a:ahLst/>
              <a:cxnLst/>
              <a:rect l="l" t="t" r="r" b="b"/>
              <a:pathLst>
                <a:path w="9187" h="6075" extrusionOk="0">
                  <a:moveTo>
                    <a:pt x="1985" y="1"/>
                  </a:moveTo>
                  <a:cubicBezTo>
                    <a:pt x="1325" y="1"/>
                    <a:pt x="573" y="374"/>
                    <a:pt x="553" y="978"/>
                  </a:cubicBezTo>
                  <a:lnTo>
                    <a:pt x="555" y="977"/>
                  </a:lnTo>
                  <a:lnTo>
                    <a:pt x="555" y="977"/>
                  </a:lnTo>
                  <a:cubicBezTo>
                    <a:pt x="511" y="2324"/>
                    <a:pt x="0" y="5789"/>
                    <a:pt x="1896" y="6044"/>
                  </a:cubicBezTo>
                  <a:cubicBezTo>
                    <a:pt x="2053" y="6065"/>
                    <a:pt x="2213" y="6074"/>
                    <a:pt x="2376" y="6074"/>
                  </a:cubicBezTo>
                  <a:cubicBezTo>
                    <a:pt x="3312" y="6074"/>
                    <a:pt x="4329" y="5764"/>
                    <a:pt x="5202" y="5577"/>
                  </a:cubicBezTo>
                  <a:cubicBezTo>
                    <a:pt x="6089" y="5386"/>
                    <a:pt x="6972" y="5179"/>
                    <a:pt x="7854" y="4958"/>
                  </a:cubicBezTo>
                  <a:cubicBezTo>
                    <a:pt x="9187" y="4621"/>
                    <a:pt x="8960" y="3247"/>
                    <a:pt x="7822" y="3247"/>
                  </a:cubicBezTo>
                  <a:cubicBezTo>
                    <a:pt x="7695" y="3247"/>
                    <a:pt x="7557" y="3264"/>
                    <a:pt x="7409" y="3302"/>
                  </a:cubicBezTo>
                  <a:cubicBezTo>
                    <a:pt x="6837" y="3446"/>
                    <a:pt x="6261" y="3585"/>
                    <a:pt x="5684" y="3716"/>
                  </a:cubicBezTo>
                  <a:cubicBezTo>
                    <a:pt x="4922" y="3890"/>
                    <a:pt x="3879" y="3908"/>
                    <a:pt x="3125" y="4181"/>
                  </a:cubicBezTo>
                  <a:lnTo>
                    <a:pt x="3125" y="4181"/>
                  </a:lnTo>
                  <a:cubicBezTo>
                    <a:pt x="3132" y="3766"/>
                    <a:pt x="2985" y="3237"/>
                    <a:pt x="2973" y="2839"/>
                  </a:cubicBezTo>
                  <a:cubicBezTo>
                    <a:pt x="2951" y="2161"/>
                    <a:pt x="2952" y="1480"/>
                    <a:pt x="2973" y="802"/>
                  </a:cubicBezTo>
                  <a:cubicBezTo>
                    <a:pt x="2991" y="243"/>
                    <a:pt x="2518" y="1"/>
                    <a:pt x="1985"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6" name="Google Shape;146;gbae0a24cad_0_1"/>
            <p:cNvSpPr/>
            <p:nvPr/>
          </p:nvSpPr>
          <p:spPr>
            <a:xfrm>
              <a:off x="5761950" y="4564800"/>
              <a:ext cx="353400" cy="375925"/>
            </a:xfrm>
            <a:custGeom>
              <a:avLst/>
              <a:gdLst/>
              <a:ahLst/>
              <a:cxnLst/>
              <a:rect l="l" t="t" r="r" b="b"/>
              <a:pathLst>
                <a:path w="14136" h="15037" extrusionOk="0">
                  <a:moveTo>
                    <a:pt x="9602" y="1644"/>
                  </a:moveTo>
                  <a:lnTo>
                    <a:pt x="9602" y="1644"/>
                  </a:lnTo>
                  <a:cubicBezTo>
                    <a:pt x="9817" y="2339"/>
                    <a:pt x="10226" y="3187"/>
                    <a:pt x="10330" y="3777"/>
                  </a:cubicBezTo>
                  <a:cubicBezTo>
                    <a:pt x="10822" y="6594"/>
                    <a:pt x="11042" y="9587"/>
                    <a:pt x="10860" y="12442"/>
                  </a:cubicBezTo>
                  <a:cubicBezTo>
                    <a:pt x="10854" y="12531"/>
                    <a:pt x="10836" y="12643"/>
                    <a:pt x="10812" y="12768"/>
                  </a:cubicBezTo>
                  <a:lnTo>
                    <a:pt x="10812" y="12768"/>
                  </a:lnTo>
                  <a:cubicBezTo>
                    <a:pt x="10102" y="11906"/>
                    <a:pt x="9043" y="11051"/>
                    <a:pt x="8454" y="10189"/>
                  </a:cubicBezTo>
                  <a:cubicBezTo>
                    <a:pt x="8375" y="10074"/>
                    <a:pt x="8209" y="10039"/>
                    <a:pt x="8031" y="10039"/>
                  </a:cubicBezTo>
                  <a:cubicBezTo>
                    <a:pt x="7830" y="10039"/>
                    <a:pt x="7614" y="10084"/>
                    <a:pt x="7494" y="10108"/>
                  </a:cubicBezTo>
                  <a:cubicBezTo>
                    <a:pt x="7112" y="10184"/>
                    <a:pt x="4690" y="10512"/>
                    <a:pt x="3094" y="10909"/>
                  </a:cubicBezTo>
                  <a:lnTo>
                    <a:pt x="3094" y="10909"/>
                  </a:lnTo>
                  <a:cubicBezTo>
                    <a:pt x="3064" y="10711"/>
                    <a:pt x="3044" y="10512"/>
                    <a:pt x="3032" y="10313"/>
                  </a:cubicBezTo>
                  <a:cubicBezTo>
                    <a:pt x="3111" y="9872"/>
                    <a:pt x="2996" y="9310"/>
                    <a:pt x="2993" y="8865"/>
                  </a:cubicBezTo>
                  <a:cubicBezTo>
                    <a:pt x="2989" y="7957"/>
                    <a:pt x="3018" y="7045"/>
                    <a:pt x="3060" y="6138"/>
                  </a:cubicBezTo>
                  <a:lnTo>
                    <a:pt x="3060" y="6138"/>
                  </a:lnTo>
                  <a:cubicBezTo>
                    <a:pt x="3550" y="5013"/>
                    <a:pt x="7088" y="5296"/>
                    <a:pt x="8030" y="4164"/>
                  </a:cubicBezTo>
                  <a:cubicBezTo>
                    <a:pt x="8425" y="3688"/>
                    <a:pt x="8665" y="3007"/>
                    <a:pt x="9010" y="2488"/>
                  </a:cubicBezTo>
                  <a:cubicBezTo>
                    <a:pt x="9194" y="2210"/>
                    <a:pt x="9443" y="1936"/>
                    <a:pt x="9602" y="1644"/>
                  </a:cubicBezTo>
                  <a:close/>
                  <a:moveTo>
                    <a:pt x="10604" y="1"/>
                  </a:moveTo>
                  <a:cubicBezTo>
                    <a:pt x="8277" y="1"/>
                    <a:pt x="6728" y="2575"/>
                    <a:pt x="5749" y="4468"/>
                  </a:cubicBezTo>
                  <a:lnTo>
                    <a:pt x="5749" y="4468"/>
                  </a:lnTo>
                  <a:cubicBezTo>
                    <a:pt x="3837" y="4722"/>
                    <a:pt x="1192" y="5224"/>
                    <a:pt x="695" y="6624"/>
                  </a:cubicBezTo>
                  <a:cubicBezTo>
                    <a:pt x="693" y="6631"/>
                    <a:pt x="691" y="6638"/>
                    <a:pt x="691" y="6644"/>
                  </a:cubicBezTo>
                  <a:lnTo>
                    <a:pt x="691" y="6644"/>
                  </a:lnTo>
                  <a:cubicBezTo>
                    <a:pt x="682" y="6669"/>
                    <a:pt x="677" y="6696"/>
                    <a:pt x="676" y="6722"/>
                  </a:cubicBezTo>
                  <a:cubicBezTo>
                    <a:pt x="623" y="7810"/>
                    <a:pt x="1" y="11537"/>
                    <a:pt x="1075" y="12160"/>
                  </a:cubicBezTo>
                  <a:cubicBezTo>
                    <a:pt x="1181" y="12222"/>
                    <a:pt x="1310" y="12247"/>
                    <a:pt x="1453" y="12247"/>
                  </a:cubicBezTo>
                  <a:cubicBezTo>
                    <a:pt x="2009" y="12247"/>
                    <a:pt x="2775" y="11866"/>
                    <a:pt x="3169" y="11758"/>
                  </a:cubicBezTo>
                  <a:cubicBezTo>
                    <a:pt x="4176" y="11482"/>
                    <a:pt x="5204" y="11271"/>
                    <a:pt x="6230" y="11067"/>
                  </a:cubicBezTo>
                  <a:lnTo>
                    <a:pt x="6230" y="11067"/>
                  </a:lnTo>
                  <a:cubicBezTo>
                    <a:pt x="7241" y="12555"/>
                    <a:pt x="8923" y="15037"/>
                    <a:pt x="10854" y="15037"/>
                  </a:cubicBezTo>
                  <a:cubicBezTo>
                    <a:pt x="11275" y="15037"/>
                    <a:pt x="11707" y="14919"/>
                    <a:pt x="12147" y="14648"/>
                  </a:cubicBezTo>
                  <a:cubicBezTo>
                    <a:pt x="14136" y="13422"/>
                    <a:pt x="13304" y="9031"/>
                    <a:pt x="13170" y="7107"/>
                  </a:cubicBezTo>
                  <a:cubicBezTo>
                    <a:pt x="13048" y="5366"/>
                    <a:pt x="13274" y="177"/>
                    <a:pt x="10822" y="8"/>
                  </a:cubicBezTo>
                  <a:cubicBezTo>
                    <a:pt x="10749" y="3"/>
                    <a:pt x="10676" y="1"/>
                    <a:pt x="1060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7" name="Google Shape;147;gbae0a24cad_0_1"/>
            <p:cNvSpPr/>
            <p:nvPr/>
          </p:nvSpPr>
          <p:spPr>
            <a:xfrm>
              <a:off x="6058275" y="4538425"/>
              <a:ext cx="206450" cy="144950"/>
            </a:xfrm>
            <a:custGeom>
              <a:avLst/>
              <a:gdLst/>
              <a:ahLst/>
              <a:cxnLst/>
              <a:rect l="l" t="t" r="r" b="b"/>
              <a:pathLst>
                <a:path w="8258" h="5798" extrusionOk="0">
                  <a:moveTo>
                    <a:pt x="7519" y="0"/>
                  </a:moveTo>
                  <a:cubicBezTo>
                    <a:pt x="7034" y="0"/>
                    <a:pt x="6387" y="220"/>
                    <a:pt x="6038" y="468"/>
                  </a:cubicBezTo>
                  <a:cubicBezTo>
                    <a:pt x="4001" y="1911"/>
                    <a:pt x="2174" y="3694"/>
                    <a:pt x="360" y="5401"/>
                  </a:cubicBezTo>
                  <a:cubicBezTo>
                    <a:pt x="0" y="5739"/>
                    <a:pt x="582" y="5798"/>
                    <a:pt x="854" y="5798"/>
                  </a:cubicBezTo>
                  <a:cubicBezTo>
                    <a:pt x="881" y="5798"/>
                    <a:pt x="905" y="5797"/>
                    <a:pt x="925" y="5796"/>
                  </a:cubicBezTo>
                  <a:cubicBezTo>
                    <a:pt x="1436" y="5767"/>
                    <a:pt x="2134" y="5588"/>
                    <a:pt x="2522" y="5225"/>
                  </a:cubicBezTo>
                  <a:lnTo>
                    <a:pt x="2521" y="5225"/>
                  </a:lnTo>
                  <a:cubicBezTo>
                    <a:pt x="4231" y="3616"/>
                    <a:pt x="5949" y="1901"/>
                    <a:pt x="7867" y="542"/>
                  </a:cubicBezTo>
                  <a:cubicBezTo>
                    <a:pt x="8257" y="265"/>
                    <a:pt x="8152" y="87"/>
                    <a:pt x="7725" y="16"/>
                  </a:cubicBezTo>
                  <a:cubicBezTo>
                    <a:pt x="7661" y="5"/>
                    <a:pt x="7592" y="0"/>
                    <a:pt x="751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8" name="Google Shape;148;gbae0a24cad_0_1"/>
            <p:cNvSpPr/>
            <p:nvPr/>
          </p:nvSpPr>
          <p:spPr>
            <a:xfrm>
              <a:off x="6060775" y="4706700"/>
              <a:ext cx="241350" cy="47200"/>
            </a:xfrm>
            <a:custGeom>
              <a:avLst/>
              <a:gdLst/>
              <a:ahLst/>
              <a:cxnLst/>
              <a:rect l="l" t="t" r="r" b="b"/>
              <a:pathLst>
                <a:path w="9654" h="1888" extrusionOk="0">
                  <a:moveTo>
                    <a:pt x="8624" y="0"/>
                  </a:moveTo>
                  <a:cubicBezTo>
                    <a:pt x="8471" y="0"/>
                    <a:pt x="8295" y="24"/>
                    <a:pt x="8098" y="78"/>
                  </a:cubicBezTo>
                  <a:cubicBezTo>
                    <a:pt x="6833" y="421"/>
                    <a:pt x="5489" y="527"/>
                    <a:pt x="4158" y="527"/>
                  </a:cubicBezTo>
                  <a:cubicBezTo>
                    <a:pt x="3603" y="527"/>
                    <a:pt x="3050" y="509"/>
                    <a:pt x="2507" y="481"/>
                  </a:cubicBezTo>
                  <a:cubicBezTo>
                    <a:pt x="2491" y="481"/>
                    <a:pt x="2475" y="480"/>
                    <a:pt x="2459" y="480"/>
                  </a:cubicBezTo>
                  <a:cubicBezTo>
                    <a:pt x="1536" y="480"/>
                    <a:pt x="0" y="1763"/>
                    <a:pt x="1582" y="1843"/>
                  </a:cubicBezTo>
                  <a:cubicBezTo>
                    <a:pt x="2135" y="1871"/>
                    <a:pt x="2695" y="1887"/>
                    <a:pt x="3258" y="1887"/>
                  </a:cubicBezTo>
                  <a:cubicBezTo>
                    <a:pt x="4998" y="1887"/>
                    <a:pt x="6760" y="1732"/>
                    <a:pt x="8421" y="1281"/>
                  </a:cubicBezTo>
                  <a:cubicBezTo>
                    <a:pt x="9653" y="947"/>
                    <a:pt x="9591" y="0"/>
                    <a:pt x="862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9" name="Google Shape;149;gbae0a24cad_0_1"/>
            <p:cNvSpPr/>
            <p:nvPr/>
          </p:nvSpPr>
          <p:spPr>
            <a:xfrm>
              <a:off x="6079250" y="4805450"/>
              <a:ext cx="247650" cy="151375"/>
            </a:xfrm>
            <a:custGeom>
              <a:avLst/>
              <a:gdLst/>
              <a:ahLst/>
              <a:cxnLst/>
              <a:rect l="l" t="t" r="r" b="b"/>
              <a:pathLst>
                <a:path w="9906" h="6055" extrusionOk="0">
                  <a:moveTo>
                    <a:pt x="2054" y="1"/>
                  </a:moveTo>
                  <a:cubicBezTo>
                    <a:pt x="1130" y="1"/>
                    <a:pt x="0" y="905"/>
                    <a:pt x="856" y="1600"/>
                  </a:cubicBezTo>
                  <a:cubicBezTo>
                    <a:pt x="2830" y="3199"/>
                    <a:pt x="4943" y="4992"/>
                    <a:pt x="7305" y="5977"/>
                  </a:cubicBezTo>
                  <a:cubicBezTo>
                    <a:pt x="7433" y="6030"/>
                    <a:pt x="7571" y="6054"/>
                    <a:pt x="7713" y="6054"/>
                  </a:cubicBezTo>
                  <a:cubicBezTo>
                    <a:pt x="8719" y="6054"/>
                    <a:pt x="9906" y="4855"/>
                    <a:pt x="8675" y="4341"/>
                  </a:cubicBezTo>
                  <a:cubicBezTo>
                    <a:pt x="6492" y="3429"/>
                    <a:pt x="4516" y="1681"/>
                    <a:pt x="2691" y="202"/>
                  </a:cubicBezTo>
                  <a:cubicBezTo>
                    <a:pt x="2518" y="62"/>
                    <a:pt x="2293" y="1"/>
                    <a:pt x="205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pic>
        <p:nvPicPr>
          <p:cNvPr id="150" name="Google Shape;150;gbae0a24cad_0_1" descr="Every TV show and movie recommendation on Netflix is a highly personalized suggestion. Our goal is to make it really easy to find something you'll love to watch. This video explains how this works.&#10;&#10;SUBSCRIBE: http://bit.ly/29qBUt7&#10;&#10;About Netflix:&#10;Netflix is the worldÍs leading Internet television network with over 83 million members in over 190 countries enjoying more than 125 million hours of TV shows and movies per day, including original series, documentaries and feature films. Members can watch as much as they want, anytime, anywhere, on nearly any Internet-connected screen. Members can play, pause and resume watching, all without commercials or commitments.&#10;&#10;Connect with Netflix Online:&#10;Visit Netflix WEBSITE: http://nflx.it/29BcWb5&#10;Like Netflix on FACEBOOK: http://bit.ly/29kkAtN&#10;Follow Netflix on TWITTER: http://bit.ly/29gswqd&#10;Follow Netflix on INSTAGRAM: http://bit.ly/29oO4UP&#10;Follow Netflix on TUMBLR: http://bit.ly/29kkemT&#10;&#10;Netflix Quick Guide: How Does Netflix Make TV Show and Movie Suggestions? | Netflix &#10;https://www.youtube.com/user/NewOnNetflix" title="Netflix Quick Guide: How Does Netflix Make TV Show and Movie Suggestions? | Netflix">
            <a:hlinkClick r:id="rId4"/>
          </p:cNvPr>
          <p:cNvPicPr preferRelativeResize="0"/>
          <p:nvPr/>
        </p:nvPicPr>
        <p:blipFill rotWithShape="1">
          <a:blip r:embed="rId5">
            <a:alphaModFix/>
          </a:blip>
          <a:srcRect/>
          <a:stretch/>
        </p:blipFill>
        <p:spPr>
          <a:xfrm>
            <a:off x="5659625" y="1850475"/>
            <a:ext cx="4987200" cy="37404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fade">
                                      <p:cBhvr>
                                        <p:cTn id="7" dur="10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pic>
        <p:nvPicPr>
          <p:cNvPr id="155" name="Google Shape;155;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6" name="Google Shape;156;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7" name="Google Shape;157;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Big Data</a:t>
            </a:r>
            <a:endParaRPr dirty="0">
              <a:solidFill>
                <a:srgbClr val="CD25B0"/>
              </a:solidFill>
            </a:endParaRPr>
          </a:p>
        </p:txBody>
      </p:sp>
      <p:sp>
        <p:nvSpPr>
          <p:cNvPr id="158" name="Google Shape;158;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pSp>
        <p:nvGrpSpPr>
          <p:cNvPr id="159" name="Google Shape;159;p4"/>
          <p:cNvGrpSpPr/>
          <p:nvPr/>
        </p:nvGrpSpPr>
        <p:grpSpPr>
          <a:xfrm>
            <a:off x="-2959" y="2352583"/>
            <a:ext cx="3829235" cy="3951721"/>
            <a:chOff x="0" y="0"/>
            <a:chExt cx="4784318" cy="2870591"/>
          </a:xfrm>
        </p:grpSpPr>
        <p:sp>
          <p:nvSpPr>
            <p:cNvPr id="160" name="Google Shape;160;p4"/>
            <p:cNvSpPr/>
            <p:nvPr/>
          </p:nvSpPr>
          <p:spPr>
            <a:xfrm>
              <a:off x="0" y="0"/>
              <a:ext cx="4784318" cy="2870591"/>
            </a:xfrm>
            <a:prstGeom prst="rect">
              <a:avLst/>
            </a:prstGeom>
            <a:solidFill>
              <a:srgbClr val="CD25B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61" name="Google Shape;161;p4"/>
            <p:cNvSpPr txBox="1"/>
            <p:nvPr/>
          </p:nvSpPr>
          <p:spPr>
            <a:xfrm>
              <a:off x="0" y="0"/>
              <a:ext cx="4784318" cy="2870591"/>
            </a:xfrm>
            <a:prstGeom prst="rect">
              <a:avLst/>
            </a:prstGeom>
            <a:noFill/>
            <a:ln>
              <a:noFill/>
            </a:ln>
          </p:spPr>
          <p:txBody>
            <a:bodyPr spcFirstLastPara="1" wrap="square" lIns="110475" tIns="110475" rIns="110475" bIns="110475" anchor="ctr" anchorCtr="0">
              <a:noAutofit/>
            </a:bodyPr>
            <a:lstStyle/>
            <a:p>
              <a:pPr marL="12700" marR="0" lvl="0" indent="0" algn="ctr" rtl="0">
                <a:lnSpc>
                  <a:spcPct val="100000"/>
                </a:lnSpc>
                <a:spcBef>
                  <a:spcPts val="0"/>
                </a:spcBef>
                <a:spcAft>
                  <a:spcPts val="0"/>
                </a:spcAft>
                <a:buClr>
                  <a:srgbClr val="000000"/>
                </a:buClr>
                <a:buSzPts val="2800"/>
                <a:buFont typeface="Arial"/>
                <a:buNone/>
              </a:pPr>
              <a:r>
                <a:rPr lang="es-MX" sz="2800" b="1" i="0" u="none" strike="noStrike" cap="none" dirty="0">
                  <a:solidFill>
                    <a:schemeClr val="lt1"/>
                  </a:solidFill>
                  <a:latin typeface="Calibri"/>
                  <a:ea typeface="Calibri"/>
                  <a:cs typeface="Calibri"/>
                  <a:sym typeface="Calibri"/>
                </a:rPr>
                <a:t>DATOS EN EL MUNDO REAL: Waze</a:t>
              </a:r>
              <a:endParaRPr sz="1400" b="0" i="0" u="none" strike="noStrike" cap="none" dirty="0">
                <a:solidFill>
                  <a:srgbClr val="000000"/>
                </a:solidFill>
                <a:latin typeface="Arial"/>
                <a:ea typeface="Arial"/>
                <a:cs typeface="Arial"/>
                <a:sym typeface="Arial"/>
              </a:endParaRPr>
            </a:p>
          </p:txBody>
        </p:sp>
      </p:grpSp>
      <p:grpSp>
        <p:nvGrpSpPr>
          <p:cNvPr id="162" name="Google Shape;162;p4"/>
          <p:cNvGrpSpPr/>
          <p:nvPr/>
        </p:nvGrpSpPr>
        <p:grpSpPr>
          <a:xfrm>
            <a:off x="5324651" y="1638612"/>
            <a:ext cx="5657025" cy="4797695"/>
            <a:chOff x="238100" y="603575"/>
            <a:chExt cx="7144650" cy="4507825"/>
          </a:xfrm>
        </p:grpSpPr>
        <p:sp>
          <p:nvSpPr>
            <p:cNvPr id="163" name="Google Shape;163;p4"/>
            <p:cNvSpPr/>
            <p:nvPr/>
          </p:nvSpPr>
          <p:spPr>
            <a:xfrm>
              <a:off x="3232475" y="2089250"/>
              <a:ext cx="1029650" cy="1092875"/>
            </a:xfrm>
            <a:custGeom>
              <a:avLst/>
              <a:gdLst/>
              <a:ahLst/>
              <a:cxnLst/>
              <a:rect l="l" t="t" r="r" b="b"/>
              <a:pathLst>
                <a:path w="41186" h="43715" extrusionOk="0">
                  <a:moveTo>
                    <a:pt x="6659" y="1"/>
                  </a:moveTo>
                  <a:cubicBezTo>
                    <a:pt x="6129" y="1"/>
                    <a:pt x="5639" y="51"/>
                    <a:pt x="5196" y="157"/>
                  </a:cubicBezTo>
                  <a:cubicBezTo>
                    <a:pt x="5196" y="157"/>
                    <a:pt x="0" y="820"/>
                    <a:pt x="23" y="12340"/>
                  </a:cubicBezTo>
                  <a:cubicBezTo>
                    <a:pt x="47" y="23691"/>
                    <a:pt x="255" y="43715"/>
                    <a:pt x="6298" y="43715"/>
                  </a:cubicBezTo>
                  <a:cubicBezTo>
                    <a:pt x="6388" y="43715"/>
                    <a:pt x="6479" y="43710"/>
                    <a:pt x="6572" y="43701"/>
                  </a:cubicBezTo>
                  <a:cubicBezTo>
                    <a:pt x="12882" y="43089"/>
                    <a:pt x="41185" y="24970"/>
                    <a:pt x="40349" y="20714"/>
                  </a:cubicBezTo>
                  <a:cubicBezTo>
                    <a:pt x="39556" y="16680"/>
                    <a:pt x="16325" y="1"/>
                    <a:pt x="6659"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4" name="Google Shape;164;p4"/>
            <p:cNvSpPr/>
            <p:nvPr/>
          </p:nvSpPr>
          <p:spPr>
            <a:xfrm>
              <a:off x="238100" y="603575"/>
              <a:ext cx="7144650" cy="4507825"/>
            </a:xfrm>
            <a:custGeom>
              <a:avLst/>
              <a:gdLst/>
              <a:ahLst/>
              <a:cxnLst/>
              <a:rect l="l" t="t" r="r" b="b"/>
              <a:pathLst>
                <a:path w="285786" h="180313" extrusionOk="0">
                  <a:moveTo>
                    <a:pt x="154305" y="2668"/>
                  </a:moveTo>
                  <a:cubicBezTo>
                    <a:pt x="160742" y="2668"/>
                    <a:pt x="167178" y="2691"/>
                    <a:pt x="173613" y="2734"/>
                  </a:cubicBezTo>
                  <a:cubicBezTo>
                    <a:pt x="204332" y="2938"/>
                    <a:pt x="235476" y="2838"/>
                    <a:pt x="266051" y="6210"/>
                  </a:cubicBezTo>
                  <a:cubicBezTo>
                    <a:pt x="269630" y="6605"/>
                    <a:pt x="273279" y="6995"/>
                    <a:pt x="276774" y="7894"/>
                  </a:cubicBezTo>
                  <a:cubicBezTo>
                    <a:pt x="278778" y="8407"/>
                    <a:pt x="279398" y="8424"/>
                    <a:pt x="279627" y="10041"/>
                  </a:cubicBezTo>
                  <a:cubicBezTo>
                    <a:pt x="280271" y="14588"/>
                    <a:pt x="280036" y="19417"/>
                    <a:pt x="280149" y="23996"/>
                  </a:cubicBezTo>
                  <a:cubicBezTo>
                    <a:pt x="280354" y="32373"/>
                    <a:pt x="280483" y="40752"/>
                    <a:pt x="280590" y="49130"/>
                  </a:cubicBezTo>
                  <a:cubicBezTo>
                    <a:pt x="280866" y="70511"/>
                    <a:pt x="280973" y="91894"/>
                    <a:pt x="280913" y="113278"/>
                  </a:cubicBezTo>
                  <a:cubicBezTo>
                    <a:pt x="280860" y="130024"/>
                    <a:pt x="280962" y="146846"/>
                    <a:pt x="279972" y="163571"/>
                  </a:cubicBezTo>
                  <a:cubicBezTo>
                    <a:pt x="279870" y="165292"/>
                    <a:pt x="280018" y="167450"/>
                    <a:pt x="279487" y="169109"/>
                  </a:cubicBezTo>
                  <a:cubicBezTo>
                    <a:pt x="279288" y="169734"/>
                    <a:pt x="278740" y="170190"/>
                    <a:pt x="278321" y="170462"/>
                  </a:cubicBezTo>
                  <a:cubicBezTo>
                    <a:pt x="276091" y="171901"/>
                    <a:pt x="272558" y="172647"/>
                    <a:pt x="269386" y="173275"/>
                  </a:cubicBezTo>
                  <a:cubicBezTo>
                    <a:pt x="256846" y="175753"/>
                    <a:pt x="243846" y="176303"/>
                    <a:pt x="231107" y="176838"/>
                  </a:cubicBezTo>
                  <a:cubicBezTo>
                    <a:pt x="216041" y="177470"/>
                    <a:pt x="200954" y="177722"/>
                    <a:pt x="185863" y="177722"/>
                  </a:cubicBezTo>
                  <a:cubicBezTo>
                    <a:pt x="163110" y="177722"/>
                    <a:pt x="140348" y="177149"/>
                    <a:pt x="117631" y="176438"/>
                  </a:cubicBezTo>
                  <a:cubicBezTo>
                    <a:pt x="86085" y="175451"/>
                    <a:pt x="54492" y="174209"/>
                    <a:pt x="23020" y="171776"/>
                  </a:cubicBezTo>
                  <a:cubicBezTo>
                    <a:pt x="19366" y="171492"/>
                    <a:pt x="15705" y="171218"/>
                    <a:pt x="12066" y="170772"/>
                  </a:cubicBezTo>
                  <a:cubicBezTo>
                    <a:pt x="11160" y="170661"/>
                    <a:pt x="10164" y="170618"/>
                    <a:pt x="9286" y="170358"/>
                  </a:cubicBezTo>
                  <a:cubicBezTo>
                    <a:pt x="9220" y="170338"/>
                    <a:pt x="9166" y="170322"/>
                    <a:pt x="9124" y="170309"/>
                  </a:cubicBezTo>
                  <a:lnTo>
                    <a:pt x="9124" y="170309"/>
                  </a:lnTo>
                  <a:cubicBezTo>
                    <a:pt x="9023" y="170173"/>
                    <a:pt x="8804" y="169846"/>
                    <a:pt x="8722" y="169541"/>
                  </a:cubicBezTo>
                  <a:cubicBezTo>
                    <a:pt x="5709" y="158145"/>
                    <a:pt x="5993" y="145628"/>
                    <a:pt x="5618" y="133925"/>
                  </a:cubicBezTo>
                  <a:cubicBezTo>
                    <a:pt x="4432" y="96917"/>
                    <a:pt x="4897" y="59876"/>
                    <a:pt x="4884" y="22856"/>
                  </a:cubicBezTo>
                  <a:cubicBezTo>
                    <a:pt x="4883" y="18997"/>
                    <a:pt x="4941" y="15125"/>
                    <a:pt x="4777" y="11269"/>
                  </a:cubicBezTo>
                  <a:lnTo>
                    <a:pt x="4777" y="11269"/>
                  </a:lnTo>
                  <a:cubicBezTo>
                    <a:pt x="4797" y="11242"/>
                    <a:pt x="4896" y="11124"/>
                    <a:pt x="5305" y="10918"/>
                  </a:cubicBezTo>
                  <a:cubicBezTo>
                    <a:pt x="5686" y="10725"/>
                    <a:pt x="6754" y="10353"/>
                    <a:pt x="7948" y="10030"/>
                  </a:cubicBezTo>
                  <a:cubicBezTo>
                    <a:pt x="11828" y="8986"/>
                    <a:pt x="15852" y="8454"/>
                    <a:pt x="19892" y="7939"/>
                  </a:cubicBezTo>
                  <a:cubicBezTo>
                    <a:pt x="33476" y="6204"/>
                    <a:pt x="47191" y="5421"/>
                    <a:pt x="60860" y="4747"/>
                  </a:cubicBezTo>
                  <a:cubicBezTo>
                    <a:pt x="91974" y="3215"/>
                    <a:pt x="123148" y="2668"/>
                    <a:pt x="154305" y="2668"/>
                  </a:cubicBezTo>
                  <a:close/>
                  <a:moveTo>
                    <a:pt x="157175" y="0"/>
                  </a:moveTo>
                  <a:cubicBezTo>
                    <a:pt x="131420" y="0"/>
                    <a:pt x="105662" y="434"/>
                    <a:pt x="79933" y="1374"/>
                  </a:cubicBezTo>
                  <a:cubicBezTo>
                    <a:pt x="63970" y="1957"/>
                    <a:pt x="47994" y="2701"/>
                    <a:pt x="32083" y="4140"/>
                  </a:cubicBezTo>
                  <a:cubicBezTo>
                    <a:pt x="23052" y="4957"/>
                    <a:pt x="12886" y="5326"/>
                    <a:pt x="4332" y="8667"/>
                  </a:cubicBezTo>
                  <a:cubicBezTo>
                    <a:pt x="2703" y="9303"/>
                    <a:pt x="101" y="10343"/>
                    <a:pt x="5" y="12393"/>
                  </a:cubicBezTo>
                  <a:lnTo>
                    <a:pt x="5" y="12393"/>
                  </a:lnTo>
                  <a:cubicBezTo>
                    <a:pt x="2" y="12435"/>
                    <a:pt x="1" y="12478"/>
                    <a:pt x="3" y="12521"/>
                  </a:cubicBezTo>
                  <a:cubicBezTo>
                    <a:pt x="3" y="12521"/>
                    <a:pt x="3" y="12521"/>
                    <a:pt x="3" y="12521"/>
                  </a:cubicBezTo>
                  <a:lnTo>
                    <a:pt x="3" y="12521"/>
                  </a:lnTo>
                  <a:cubicBezTo>
                    <a:pt x="3" y="12537"/>
                    <a:pt x="3" y="12553"/>
                    <a:pt x="5" y="12569"/>
                  </a:cubicBezTo>
                  <a:lnTo>
                    <a:pt x="5" y="12569"/>
                  </a:lnTo>
                  <a:cubicBezTo>
                    <a:pt x="518" y="24602"/>
                    <a:pt x="88" y="36724"/>
                    <a:pt x="63" y="48762"/>
                  </a:cubicBezTo>
                  <a:cubicBezTo>
                    <a:pt x="19" y="69560"/>
                    <a:pt x="19" y="90360"/>
                    <a:pt x="316" y="111156"/>
                  </a:cubicBezTo>
                  <a:cubicBezTo>
                    <a:pt x="557" y="128097"/>
                    <a:pt x="586" y="145220"/>
                    <a:pt x="2389" y="162085"/>
                  </a:cubicBezTo>
                  <a:cubicBezTo>
                    <a:pt x="2667" y="164686"/>
                    <a:pt x="2564" y="170177"/>
                    <a:pt x="4710" y="172176"/>
                  </a:cubicBezTo>
                  <a:cubicBezTo>
                    <a:pt x="5945" y="173328"/>
                    <a:pt x="8573" y="173251"/>
                    <a:pt x="10127" y="173426"/>
                  </a:cubicBezTo>
                  <a:cubicBezTo>
                    <a:pt x="37538" y="176504"/>
                    <a:pt x="65359" y="177198"/>
                    <a:pt x="92899" y="178276"/>
                  </a:cubicBezTo>
                  <a:cubicBezTo>
                    <a:pt x="122751" y="179444"/>
                    <a:pt x="152652" y="180312"/>
                    <a:pt x="182540" y="180312"/>
                  </a:cubicBezTo>
                  <a:cubicBezTo>
                    <a:pt x="192487" y="180312"/>
                    <a:pt x="202432" y="180216"/>
                    <a:pt x="212374" y="180003"/>
                  </a:cubicBezTo>
                  <a:cubicBezTo>
                    <a:pt x="227746" y="179673"/>
                    <a:pt x="243196" y="179171"/>
                    <a:pt x="258478" y="177376"/>
                  </a:cubicBezTo>
                  <a:cubicBezTo>
                    <a:pt x="263583" y="176778"/>
                    <a:pt x="268727" y="176053"/>
                    <a:pt x="273707" y="174742"/>
                  </a:cubicBezTo>
                  <a:cubicBezTo>
                    <a:pt x="276749" y="173942"/>
                    <a:pt x="280408" y="172940"/>
                    <a:pt x="282763" y="170709"/>
                  </a:cubicBezTo>
                  <a:cubicBezTo>
                    <a:pt x="285180" y="168418"/>
                    <a:pt x="284666" y="164478"/>
                    <a:pt x="284824" y="161419"/>
                  </a:cubicBezTo>
                  <a:cubicBezTo>
                    <a:pt x="285215" y="153864"/>
                    <a:pt x="285346" y="146294"/>
                    <a:pt x="285460" y="138730"/>
                  </a:cubicBezTo>
                  <a:cubicBezTo>
                    <a:pt x="285786" y="117381"/>
                    <a:pt x="285753" y="96024"/>
                    <a:pt x="285617" y="74671"/>
                  </a:cubicBezTo>
                  <a:cubicBezTo>
                    <a:pt x="285501" y="56103"/>
                    <a:pt x="285350" y="37527"/>
                    <a:pt x="284823" y="18967"/>
                  </a:cubicBezTo>
                  <a:cubicBezTo>
                    <a:pt x="284749" y="16369"/>
                    <a:pt x="284672" y="13771"/>
                    <a:pt x="284544" y="11177"/>
                  </a:cubicBezTo>
                  <a:cubicBezTo>
                    <a:pt x="284496" y="10194"/>
                    <a:pt x="284698" y="8561"/>
                    <a:pt x="284253" y="7651"/>
                  </a:cubicBezTo>
                  <a:cubicBezTo>
                    <a:pt x="283409" y="5926"/>
                    <a:pt x="280467" y="5516"/>
                    <a:pt x="278833" y="5148"/>
                  </a:cubicBezTo>
                  <a:cubicBezTo>
                    <a:pt x="268996" y="2929"/>
                    <a:pt x="258547" y="2632"/>
                    <a:pt x="248518" y="2055"/>
                  </a:cubicBezTo>
                  <a:cubicBezTo>
                    <a:pt x="231906" y="1098"/>
                    <a:pt x="215264" y="652"/>
                    <a:pt x="198629" y="364"/>
                  </a:cubicBezTo>
                  <a:cubicBezTo>
                    <a:pt x="184815" y="125"/>
                    <a:pt x="170996" y="0"/>
                    <a:pt x="1571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5" name="Google Shape;165;p4"/>
            <p:cNvSpPr/>
            <p:nvPr/>
          </p:nvSpPr>
          <p:spPr>
            <a:xfrm>
              <a:off x="283750" y="4284400"/>
              <a:ext cx="7068150" cy="214175"/>
            </a:xfrm>
            <a:custGeom>
              <a:avLst/>
              <a:gdLst/>
              <a:ahLst/>
              <a:cxnLst/>
              <a:rect l="l" t="t" r="r" b="b"/>
              <a:pathLst>
                <a:path w="282726" h="8567" extrusionOk="0">
                  <a:moveTo>
                    <a:pt x="281440" y="0"/>
                  </a:moveTo>
                  <a:cubicBezTo>
                    <a:pt x="281358" y="0"/>
                    <a:pt x="281269" y="7"/>
                    <a:pt x="281172" y="21"/>
                  </a:cubicBezTo>
                  <a:cubicBezTo>
                    <a:pt x="244658" y="5455"/>
                    <a:pt x="207489" y="6751"/>
                    <a:pt x="170508" y="6751"/>
                  </a:cubicBezTo>
                  <a:cubicBezTo>
                    <a:pt x="161603" y="6751"/>
                    <a:pt x="152708" y="6676"/>
                    <a:pt x="143836" y="6565"/>
                  </a:cubicBezTo>
                  <a:cubicBezTo>
                    <a:pt x="104367" y="6072"/>
                    <a:pt x="64908" y="4358"/>
                    <a:pt x="25525" y="1725"/>
                  </a:cubicBezTo>
                  <a:cubicBezTo>
                    <a:pt x="17804" y="1209"/>
                    <a:pt x="10082" y="677"/>
                    <a:pt x="2370" y="30"/>
                  </a:cubicBezTo>
                  <a:cubicBezTo>
                    <a:pt x="2336" y="27"/>
                    <a:pt x="2302" y="26"/>
                    <a:pt x="2268" y="26"/>
                  </a:cubicBezTo>
                  <a:cubicBezTo>
                    <a:pt x="1088" y="26"/>
                    <a:pt x="1" y="1713"/>
                    <a:pt x="1565" y="1844"/>
                  </a:cubicBezTo>
                  <a:lnTo>
                    <a:pt x="1565" y="1846"/>
                  </a:lnTo>
                  <a:cubicBezTo>
                    <a:pt x="23837" y="3710"/>
                    <a:pt x="46172" y="4976"/>
                    <a:pt x="68494" y="6051"/>
                  </a:cubicBezTo>
                  <a:cubicBezTo>
                    <a:pt x="99920" y="7565"/>
                    <a:pt x="131406" y="8567"/>
                    <a:pt x="162883" y="8567"/>
                  </a:cubicBezTo>
                  <a:cubicBezTo>
                    <a:pt x="177207" y="8567"/>
                    <a:pt x="191528" y="8360"/>
                    <a:pt x="205842" y="7899"/>
                  </a:cubicBezTo>
                  <a:cubicBezTo>
                    <a:pt x="230949" y="7090"/>
                    <a:pt x="256119" y="5557"/>
                    <a:pt x="280984" y="1856"/>
                  </a:cubicBezTo>
                  <a:cubicBezTo>
                    <a:pt x="282243" y="1668"/>
                    <a:pt x="282726" y="0"/>
                    <a:pt x="28144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6" name="Google Shape;166;p4"/>
            <p:cNvSpPr/>
            <p:nvPr/>
          </p:nvSpPr>
          <p:spPr>
            <a:xfrm>
              <a:off x="3168925" y="2049700"/>
              <a:ext cx="1165600" cy="1174725"/>
            </a:xfrm>
            <a:custGeom>
              <a:avLst/>
              <a:gdLst/>
              <a:ahLst/>
              <a:cxnLst/>
              <a:rect l="l" t="t" r="r" b="b"/>
              <a:pathLst>
                <a:path w="46624" h="46989" extrusionOk="0">
                  <a:moveTo>
                    <a:pt x="8147" y="3301"/>
                  </a:moveTo>
                  <a:cubicBezTo>
                    <a:pt x="10494" y="3301"/>
                    <a:pt x="14710" y="5374"/>
                    <a:pt x="16299" y="6102"/>
                  </a:cubicBezTo>
                  <a:cubicBezTo>
                    <a:pt x="21052" y="8278"/>
                    <a:pt x="25577" y="11022"/>
                    <a:pt x="29892" y="13960"/>
                  </a:cubicBezTo>
                  <a:cubicBezTo>
                    <a:pt x="33165" y="16189"/>
                    <a:pt x="36760" y="18565"/>
                    <a:pt x="39398" y="21560"/>
                  </a:cubicBezTo>
                  <a:cubicBezTo>
                    <a:pt x="41607" y="24071"/>
                    <a:pt x="39444" y="25701"/>
                    <a:pt x="37248" y="27631"/>
                  </a:cubicBezTo>
                  <a:cubicBezTo>
                    <a:pt x="29939" y="34064"/>
                    <a:pt x="20443" y="39324"/>
                    <a:pt x="11375" y="42814"/>
                  </a:cubicBezTo>
                  <a:cubicBezTo>
                    <a:pt x="10430" y="43178"/>
                    <a:pt x="9504" y="43553"/>
                    <a:pt x="8996" y="43553"/>
                  </a:cubicBezTo>
                  <a:cubicBezTo>
                    <a:pt x="8882" y="43553"/>
                    <a:pt x="8789" y="43534"/>
                    <a:pt x="8722" y="43492"/>
                  </a:cubicBezTo>
                  <a:cubicBezTo>
                    <a:pt x="7682" y="42835"/>
                    <a:pt x="7177" y="41025"/>
                    <a:pt x="6834" y="39955"/>
                  </a:cubicBezTo>
                  <a:cubicBezTo>
                    <a:pt x="5550" y="35962"/>
                    <a:pt x="5234" y="31593"/>
                    <a:pt x="5065" y="27426"/>
                  </a:cubicBezTo>
                  <a:cubicBezTo>
                    <a:pt x="4864" y="22440"/>
                    <a:pt x="4988" y="17420"/>
                    <a:pt x="5469" y="12452"/>
                  </a:cubicBezTo>
                  <a:cubicBezTo>
                    <a:pt x="5690" y="10151"/>
                    <a:pt x="5661" y="5459"/>
                    <a:pt x="7148" y="3490"/>
                  </a:cubicBezTo>
                  <a:lnTo>
                    <a:pt x="7148" y="3490"/>
                  </a:lnTo>
                  <a:cubicBezTo>
                    <a:pt x="7415" y="3358"/>
                    <a:pt x="7755" y="3301"/>
                    <a:pt x="8147" y="3301"/>
                  </a:cubicBezTo>
                  <a:close/>
                  <a:moveTo>
                    <a:pt x="8690" y="1"/>
                  </a:moveTo>
                  <a:cubicBezTo>
                    <a:pt x="6915" y="1"/>
                    <a:pt x="5217" y="423"/>
                    <a:pt x="3795" y="1558"/>
                  </a:cubicBezTo>
                  <a:cubicBezTo>
                    <a:pt x="3702" y="1632"/>
                    <a:pt x="3618" y="1705"/>
                    <a:pt x="3542" y="1777"/>
                  </a:cubicBezTo>
                  <a:lnTo>
                    <a:pt x="3542" y="1777"/>
                  </a:lnTo>
                  <a:cubicBezTo>
                    <a:pt x="3483" y="1826"/>
                    <a:pt x="3427" y="1878"/>
                    <a:pt x="3376" y="1933"/>
                  </a:cubicBezTo>
                  <a:cubicBezTo>
                    <a:pt x="1254" y="4195"/>
                    <a:pt x="1111" y="8585"/>
                    <a:pt x="784" y="11463"/>
                  </a:cubicBezTo>
                  <a:cubicBezTo>
                    <a:pt x="139" y="17147"/>
                    <a:pt x="1" y="22915"/>
                    <a:pt x="273" y="28626"/>
                  </a:cubicBezTo>
                  <a:cubicBezTo>
                    <a:pt x="525" y="33924"/>
                    <a:pt x="683" y="46989"/>
                    <a:pt x="8103" y="46989"/>
                  </a:cubicBezTo>
                  <a:cubicBezTo>
                    <a:pt x="8624" y="46989"/>
                    <a:pt x="9180" y="46924"/>
                    <a:pt x="9775" y="46788"/>
                  </a:cubicBezTo>
                  <a:cubicBezTo>
                    <a:pt x="14982" y="45598"/>
                    <a:pt x="20140" y="42583"/>
                    <a:pt x="24762" y="40027"/>
                  </a:cubicBezTo>
                  <a:cubicBezTo>
                    <a:pt x="30302" y="36966"/>
                    <a:pt x="35876" y="33642"/>
                    <a:pt x="40658" y="29463"/>
                  </a:cubicBezTo>
                  <a:cubicBezTo>
                    <a:pt x="42917" y="27493"/>
                    <a:pt x="46624" y="24333"/>
                    <a:pt x="44955" y="21013"/>
                  </a:cubicBezTo>
                  <a:cubicBezTo>
                    <a:pt x="43140" y="17403"/>
                    <a:pt x="38154" y="14468"/>
                    <a:pt x="34991" y="12241"/>
                  </a:cubicBezTo>
                  <a:cubicBezTo>
                    <a:pt x="29454" y="8341"/>
                    <a:pt x="23530" y="4761"/>
                    <a:pt x="17255" y="2179"/>
                  </a:cubicBezTo>
                  <a:cubicBezTo>
                    <a:pt x="14803" y="1170"/>
                    <a:pt x="11641" y="1"/>
                    <a:pt x="8690"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7" name="Google Shape;167;p4"/>
            <p:cNvSpPr/>
            <p:nvPr/>
          </p:nvSpPr>
          <p:spPr>
            <a:xfrm>
              <a:off x="1030425" y="4338525"/>
              <a:ext cx="124700" cy="632250"/>
            </a:xfrm>
            <a:custGeom>
              <a:avLst/>
              <a:gdLst/>
              <a:ahLst/>
              <a:cxnLst/>
              <a:rect l="l" t="t" r="r" b="b"/>
              <a:pathLst>
                <a:path w="4988" h="25290" extrusionOk="0">
                  <a:moveTo>
                    <a:pt x="2097" y="1"/>
                  </a:moveTo>
                  <a:cubicBezTo>
                    <a:pt x="1424" y="1"/>
                    <a:pt x="596" y="365"/>
                    <a:pt x="559" y="895"/>
                  </a:cubicBezTo>
                  <a:lnTo>
                    <a:pt x="559" y="897"/>
                  </a:lnTo>
                  <a:cubicBezTo>
                    <a:pt x="0" y="8856"/>
                    <a:pt x="639" y="17065"/>
                    <a:pt x="2455" y="24822"/>
                  </a:cubicBezTo>
                  <a:cubicBezTo>
                    <a:pt x="2532" y="25151"/>
                    <a:pt x="2874" y="25290"/>
                    <a:pt x="3277" y="25290"/>
                  </a:cubicBezTo>
                  <a:cubicBezTo>
                    <a:pt x="4027" y="25290"/>
                    <a:pt x="4988" y="24809"/>
                    <a:pt x="4842" y="24181"/>
                  </a:cubicBezTo>
                  <a:cubicBezTo>
                    <a:pt x="3051" y="16534"/>
                    <a:pt x="2408" y="8490"/>
                    <a:pt x="2958" y="645"/>
                  </a:cubicBezTo>
                  <a:cubicBezTo>
                    <a:pt x="2990" y="191"/>
                    <a:pt x="2584" y="1"/>
                    <a:pt x="2097"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8" name="Google Shape;168;p4"/>
            <p:cNvSpPr/>
            <p:nvPr/>
          </p:nvSpPr>
          <p:spPr>
            <a:xfrm>
              <a:off x="567000" y="4480475"/>
              <a:ext cx="314075" cy="294800"/>
            </a:xfrm>
            <a:custGeom>
              <a:avLst/>
              <a:gdLst/>
              <a:ahLst/>
              <a:cxnLst/>
              <a:rect l="l" t="t" r="r" b="b"/>
              <a:pathLst>
                <a:path w="12563" h="11792" extrusionOk="0">
                  <a:moveTo>
                    <a:pt x="2470" y="1379"/>
                  </a:moveTo>
                  <a:cubicBezTo>
                    <a:pt x="2482" y="1380"/>
                    <a:pt x="2495" y="1381"/>
                    <a:pt x="2508" y="1383"/>
                  </a:cubicBezTo>
                  <a:lnTo>
                    <a:pt x="2508" y="1383"/>
                  </a:lnTo>
                  <a:cubicBezTo>
                    <a:pt x="2415" y="1432"/>
                    <a:pt x="2358" y="1449"/>
                    <a:pt x="2330" y="1449"/>
                  </a:cubicBezTo>
                  <a:cubicBezTo>
                    <a:pt x="2310" y="1449"/>
                    <a:pt x="2304" y="1441"/>
                    <a:pt x="2308" y="1431"/>
                  </a:cubicBezTo>
                  <a:lnTo>
                    <a:pt x="2308" y="1431"/>
                  </a:lnTo>
                  <a:cubicBezTo>
                    <a:pt x="2364" y="1416"/>
                    <a:pt x="2419" y="1399"/>
                    <a:pt x="2470" y="1379"/>
                  </a:cubicBezTo>
                  <a:close/>
                  <a:moveTo>
                    <a:pt x="2811" y="1524"/>
                  </a:moveTo>
                  <a:lnTo>
                    <a:pt x="2811" y="1524"/>
                  </a:lnTo>
                  <a:cubicBezTo>
                    <a:pt x="3050" y="1632"/>
                    <a:pt x="3370" y="1682"/>
                    <a:pt x="3608" y="1781"/>
                  </a:cubicBezTo>
                  <a:cubicBezTo>
                    <a:pt x="4244" y="2042"/>
                    <a:pt x="4859" y="2364"/>
                    <a:pt x="5457" y="2700"/>
                  </a:cubicBezTo>
                  <a:cubicBezTo>
                    <a:pt x="6641" y="3368"/>
                    <a:pt x="7803" y="4119"/>
                    <a:pt x="8840" y="5001"/>
                  </a:cubicBezTo>
                  <a:cubicBezTo>
                    <a:pt x="9604" y="5650"/>
                    <a:pt x="10096" y="5946"/>
                    <a:pt x="9319" y="6771"/>
                  </a:cubicBezTo>
                  <a:cubicBezTo>
                    <a:pt x="8321" y="7829"/>
                    <a:pt x="6861" y="8584"/>
                    <a:pt x="5601" y="9277"/>
                  </a:cubicBezTo>
                  <a:cubicBezTo>
                    <a:pt x="4996" y="9610"/>
                    <a:pt x="4379" y="9927"/>
                    <a:pt x="3745" y="10202"/>
                  </a:cubicBezTo>
                  <a:cubicBezTo>
                    <a:pt x="3603" y="10265"/>
                    <a:pt x="3423" y="10373"/>
                    <a:pt x="3246" y="10449"/>
                  </a:cubicBezTo>
                  <a:lnTo>
                    <a:pt x="3246" y="10449"/>
                  </a:lnTo>
                  <a:cubicBezTo>
                    <a:pt x="3233" y="10415"/>
                    <a:pt x="3219" y="10372"/>
                    <a:pt x="3207" y="10317"/>
                  </a:cubicBezTo>
                  <a:cubicBezTo>
                    <a:pt x="3001" y="9330"/>
                    <a:pt x="2653" y="8445"/>
                    <a:pt x="2570" y="7401"/>
                  </a:cubicBezTo>
                  <a:cubicBezTo>
                    <a:pt x="2461" y="6032"/>
                    <a:pt x="2482" y="4642"/>
                    <a:pt x="2611" y="3274"/>
                  </a:cubicBezTo>
                  <a:cubicBezTo>
                    <a:pt x="2653" y="2808"/>
                    <a:pt x="2655" y="2093"/>
                    <a:pt x="2811" y="1524"/>
                  </a:cubicBezTo>
                  <a:close/>
                  <a:moveTo>
                    <a:pt x="3174" y="1"/>
                  </a:moveTo>
                  <a:cubicBezTo>
                    <a:pt x="2484" y="1"/>
                    <a:pt x="1829" y="169"/>
                    <a:pt x="1245" y="573"/>
                  </a:cubicBezTo>
                  <a:cubicBezTo>
                    <a:pt x="1124" y="657"/>
                    <a:pt x="1031" y="735"/>
                    <a:pt x="962" y="809"/>
                  </a:cubicBezTo>
                  <a:lnTo>
                    <a:pt x="962" y="809"/>
                  </a:lnTo>
                  <a:cubicBezTo>
                    <a:pt x="928" y="837"/>
                    <a:pt x="898" y="866"/>
                    <a:pt x="873" y="896"/>
                  </a:cubicBezTo>
                  <a:cubicBezTo>
                    <a:pt x="120" y="1816"/>
                    <a:pt x="203" y="3580"/>
                    <a:pt x="150" y="4700"/>
                  </a:cubicBezTo>
                  <a:cubicBezTo>
                    <a:pt x="66" y="6450"/>
                    <a:pt x="1" y="8388"/>
                    <a:pt x="490" y="10092"/>
                  </a:cubicBezTo>
                  <a:cubicBezTo>
                    <a:pt x="850" y="11346"/>
                    <a:pt x="1621" y="11791"/>
                    <a:pt x="2557" y="11791"/>
                  </a:cubicBezTo>
                  <a:cubicBezTo>
                    <a:pt x="4297" y="11791"/>
                    <a:pt x="6606" y="10249"/>
                    <a:pt x="7893" y="9491"/>
                  </a:cubicBezTo>
                  <a:cubicBezTo>
                    <a:pt x="9145" y="8753"/>
                    <a:pt x="11454" y="7587"/>
                    <a:pt x="12061" y="6142"/>
                  </a:cubicBezTo>
                  <a:cubicBezTo>
                    <a:pt x="12563" y="4948"/>
                    <a:pt x="11205" y="4162"/>
                    <a:pt x="10357" y="3520"/>
                  </a:cubicBezTo>
                  <a:cubicBezTo>
                    <a:pt x="8718" y="2282"/>
                    <a:pt x="5712" y="1"/>
                    <a:pt x="317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9" name="Google Shape;169;p4"/>
            <p:cNvSpPr/>
            <p:nvPr/>
          </p:nvSpPr>
          <p:spPr>
            <a:xfrm>
              <a:off x="1781050" y="4375575"/>
              <a:ext cx="117100" cy="637100"/>
            </a:xfrm>
            <a:custGeom>
              <a:avLst/>
              <a:gdLst/>
              <a:ahLst/>
              <a:cxnLst/>
              <a:rect l="l" t="t" r="r" b="b"/>
              <a:pathLst>
                <a:path w="4684" h="25484" extrusionOk="0">
                  <a:moveTo>
                    <a:pt x="2042" y="0"/>
                  </a:moveTo>
                  <a:cubicBezTo>
                    <a:pt x="1385" y="0"/>
                    <a:pt x="625" y="371"/>
                    <a:pt x="581" y="979"/>
                  </a:cubicBezTo>
                  <a:cubicBezTo>
                    <a:pt x="1" y="8927"/>
                    <a:pt x="562" y="17089"/>
                    <a:pt x="2150" y="24889"/>
                  </a:cubicBezTo>
                  <a:cubicBezTo>
                    <a:pt x="2234" y="25305"/>
                    <a:pt x="2616" y="25483"/>
                    <a:pt x="3052" y="25483"/>
                  </a:cubicBezTo>
                  <a:cubicBezTo>
                    <a:pt x="3791" y="25483"/>
                    <a:pt x="4683" y="24972"/>
                    <a:pt x="4536" y="24248"/>
                  </a:cubicBezTo>
                  <a:cubicBezTo>
                    <a:pt x="2977" y="16591"/>
                    <a:pt x="2431" y="8612"/>
                    <a:pt x="3001" y="806"/>
                  </a:cubicBezTo>
                  <a:cubicBezTo>
                    <a:pt x="3042" y="245"/>
                    <a:pt x="2576" y="0"/>
                    <a:pt x="2042"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0" name="Google Shape;170;p4"/>
            <p:cNvSpPr/>
            <p:nvPr/>
          </p:nvSpPr>
          <p:spPr>
            <a:xfrm>
              <a:off x="1252775" y="4493275"/>
              <a:ext cx="184450" cy="339175"/>
            </a:xfrm>
            <a:custGeom>
              <a:avLst/>
              <a:gdLst/>
              <a:ahLst/>
              <a:cxnLst/>
              <a:rect l="l" t="t" r="r" b="b"/>
              <a:pathLst>
                <a:path w="7378" h="13567" extrusionOk="0">
                  <a:moveTo>
                    <a:pt x="2944" y="1215"/>
                  </a:moveTo>
                  <a:lnTo>
                    <a:pt x="4741" y="1314"/>
                  </a:lnTo>
                  <a:lnTo>
                    <a:pt x="4741" y="1314"/>
                  </a:lnTo>
                  <a:cubicBezTo>
                    <a:pt x="4069" y="4839"/>
                    <a:pt x="4646" y="8898"/>
                    <a:pt x="4900" y="12513"/>
                  </a:cubicBezTo>
                  <a:lnTo>
                    <a:pt x="4900" y="12513"/>
                  </a:lnTo>
                  <a:cubicBezTo>
                    <a:pt x="4827" y="12514"/>
                    <a:pt x="4754" y="12515"/>
                    <a:pt x="4681" y="12515"/>
                  </a:cubicBezTo>
                  <a:cubicBezTo>
                    <a:pt x="4021" y="12515"/>
                    <a:pt x="3405" y="12460"/>
                    <a:pt x="3066" y="12249"/>
                  </a:cubicBezTo>
                  <a:cubicBezTo>
                    <a:pt x="3063" y="12248"/>
                    <a:pt x="3061" y="12246"/>
                    <a:pt x="3059" y="12245"/>
                  </a:cubicBezTo>
                  <a:lnTo>
                    <a:pt x="3059" y="12245"/>
                  </a:lnTo>
                  <a:cubicBezTo>
                    <a:pt x="3086" y="12255"/>
                    <a:pt x="3113" y="12262"/>
                    <a:pt x="3136" y="12262"/>
                  </a:cubicBezTo>
                  <a:cubicBezTo>
                    <a:pt x="3192" y="12262"/>
                    <a:pt x="3222" y="12221"/>
                    <a:pt x="3164" y="12082"/>
                  </a:cubicBezTo>
                  <a:cubicBezTo>
                    <a:pt x="3075" y="11871"/>
                    <a:pt x="3048" y="11482"/>
                    <a:pt x="3058" y="11244"/>
                  </a:cubicBezTo>
                  <a:cubicBezTo>
                    <a:pt x="3091" y="10421"/>
                    <a:pt x="2948" y="9549"/>
                    <a:pt x="2924" y="8723"/>
                  </a:cubicBezTo>
                  <a:cubicBezTo>
                    <a:pt x="2852" y="6224"/>
                    <a:pt x="2877" y="3717"/>
                    <a:pt x="2944" y="1215"/>
                  </a:cubicBezTo>
                  <a:close/>
                  <a:moveTo>
                    <a:pt x="2408" y="0"/>
                  </a:moveTo>
                  <a:cubicBezTo>
                    <a:pt x="1708" y="0"/>
                    <a:pt x="602" y="337"/>
                    <a:pt x="585" y="877"/>
                  </a:cubicBezTo>
                  <a:cubicBezTo>
                    <a:pt x="465" y="4816"/>
                    <a:pt x="1" y="9238"/>
                    <a:pt x="854" y="13108"/>
                  </a:cubicBezTo>
                  <a:cubicBezTo>
                    <a:pt x="890" y="13269"/>
                    <a:pt x="1167" y="13334"/>
                    <a:pt x="1291" y="13340"/>
                  </a:cubicBezTo>
                  <a:lnTo>
                    <a:pt x="5391" y="13564"/>
                  </a:lnTo>
                  <a:cubicBezTo>
                    <a:pt x="5419" y="13566"/>
                    <a:pt x="5450" y="13567"/>
                    <a:pt x="5485" y="13567"/>
                  </a:cubicBezTo>
                  <a:cubicBezTo>
                    <a:pt x="6041" y="13567"/>
                    <a:pt x="7377" y="13365"/>
                    <a:pt x="7339" y="12692"/>
                  </a:cubicBezTo>
                  <a:cubicBezTo>
                    <a:pt x="7128" y="8881"/>
                    <a:pt x="6368" y="4350"/>
                    <a:pt x="7178" y="603"/>
                  </a:cubicBezTo>
                  <a:cubicBezTo>
                    <a:pt x="7235" y="344"/>
                    <a:pt x="6965" y="247"/>
                    <a:pt x="6751" y="235"/>
                  </a:cubicBezTo>
                  <a:lnTo>
                    <a:pt x="2560" y="6"/>
                  </a:lnTo>
                  <a:lnTo>
                    <a:pt x="2560" y="6"/>
                  </a:lnTo>
                  <a:cubicBezTo>
                    <a:pt x="2512" y="2"/>
                    <a:pt x="2461" y="0"/>
                    <a:pt x="2408"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1" name="Google Shape;171;p4"/>
            <p:cNvSpPr/>
            <p:nvPr/>
          </p:nvSpPr>
          <p:spPr>
            <a:xfrm>
              <a:off x="1451225" y="4505075"/>
              <a:ext cx="184375" cy="337375"/>
            </a:xfrm>
            <a:custGeom>
              <a:avLst/>
              <a:gdLst/>
              <a:ahLst/>
              <a:cxnLst/>
              <a:rect l="l" t="t" r="r" b="b"/>
              <a:pathLst>
                <a:path w="7375" h="13495" extrusionOk="0">
                  <a:moveTo>
                    <a:pt x="2945" y="1144"/>
                  </a:moveTo>
                  <a:lnTo>
                    <a:pt x="4754" y="1243"/>
                  </a:lnTo>
                  <a:lnTo>
                    <a:pt x="4754" y="1243"/>
                  </a:lnTo>
                  <a:cubicBezTo>
                    <a:pt x="4068" y="4787"/>
                    <a:pt x="4651" y="8873"/>
                    <a:pt x="4904" y="12511"/>
                  </a:cubicBezTo>
                  <a:lnTo>
                    <a:pt x="4904" y="12511"/>
                  </a:lnTo>
                  <a:cubicBezTo>
                    <a:pt x="4830" y="12512"/>
                    <a:pt x="4757" y="12513"/>
                    <a:pt x="4684" y="12513"/>
                  </a:cubicBezTo>
                  <a:cubicBezTo>
                    <a:pt x="4018" y="12513"/>
                    <a:pt x="3400" y="12458"/>
                    <a:pt x="3074" y="12245"/>
                  </a:cubicBezTo>
                  <a:cubicBezTo>
                    <a:pt x="3009" y="12202"/>
                    <a:pt x="2974" y="12181"/>
                    <a:pt x="2960" y="12173"/>
                  </a:cubicBezTo>
                  <a:lnTo>
                    <a:pt x="2960" y="12173"/>
                  </a:lnTo>
                  <a:cubicBezTo>
                    <a:pt x="2985" y="12187"/>
                    <a:pt x="3071" y="12231"/>
                    <a:pt x="3132" y="12231"/>
                  </a:cubicBezTo>
                  <a:cubicBezTo>
                    <a:pt x="3190" y="12231"/>
                    <a:pt x="3226" y="12190"/>
                    <a:pt x="3165" y="12044"/>
                  </a:cubicBezTo>
                  <a:cubicBezTo>
                    <a:pt x="3074" y="11831"/>
                    <a:pt x="3050" y="11445"/>
                    <a:pt x="3059" y="11206"/>
                  </a:cubicBezTo>
                  <a:cubicBezTo>
                    <a:pt x="3089" y="10382"/>
                    <a:pt x="2949" y="9514"/>
                    <a:pt x="2925" y="8685"/>
                  </a:cubicBezTo>
                  <a:cubicBezTo>
                    <a:pt x="2853" y="6173"/>
                    <a:pt x="2878" y="3657"/>
                    <a:pt x="2945" y="1144"/>
                  </a:cubicBezTo>
                  <a:close/>
                  <a:moveTo>
                    <a:pt x="2518" y="1"/>
                  </a:moveTo>
                  <a:cubicBezTo>
                    <a:pt x="2489" y="1"/>
                    <a:pt x="2456" y="3"/>
                    <a:pt x="2420" y="8"/>
                  </a:cubicBezTo>
                  <a:lnTo>
                    <a:pt x="2420" y="8"/>
                  </a:lnTo>
                  <a:cubicBezTo>
                    <a:pt x="1720" y="17"/>
                    <a:pt x="601" y="331"/>
                    <a:pt x="585" y="841"/>
                  </a:cubicBezTo>
                  <a:cubicBezTo>
                    <a:pt x="465" y="4779"/>
                    <a:pt x="1" y="9202"/>
                    <a:pt x="853" y="13070"/>
                  </a:cubicBezTo>
                  <a:cubicBezTo>
                    <a:pt x="888" y="13223"/>
                    <a:pt x="1174" y="13263"/>
                    <a:pt x="1281" y="13269"/>
                  </a:cubicBezTo>
                  <a:lnTo>
                    <a:pt x="5381" y="13493"/>
                  </a:lnTo>
                  <a:cubicBezTo>
                    <a:pt x="5404" y="13494"/>
                    <a:pt x="5429" y="13495"/>
                    <a:pt x="5458" y="13495"/>
                  </a:cubicBezTo>
                  <a:cubicBezTo>
                    <a:pt x="5975" y="13495"/>
                    <a:pt x="7374" y="13280"/>
                    <a:pt x="7340" y="12655"/>
                  </a:cubicBezTo>
                  <a:cubicBezTo>
                    <a:pt x="7129" y="8842"/>
                    <a:pt x="6365" y="4303"/>
                    <a:pt x="7174" y="553"/>
                  </a:cubicBezTo>
                  <a:cubicBezTo>
                    <a:pt x="7230" y="300"/>
                    <a:pt x="6960" y="244"/>
                    <a:pt x="6760" y="232"/>
                  </a:cubicBezTo>
                  <a:lnTo>
                    <a:pt x="2544" y="1"/>
                  </a:lnTo>
                  <a:cubicBezTo>
                    <a:pt x="2536" y="1"/>
                    <a:pt x="2527" y="1"/>
                    <a:pt x="2518"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2" name="Google Shape;172;p4"/>
            <p:cNvSpPr/>
            <p:nvPr/>
          </p:nvSpPr>
          <p:spPr>
            <a:xfrm>
              <a:off x="6438550" y="4374275"/>
              <a:ext cx="117850" cy="656450"/>
            </a:xfrm>
            <a:custGeom>
              <a:avLst/>
              <a:gdLst/>
              <a:ahLst/>
              <a:cxnLst/>
              <a:rect l="l" t="t" r="r" b="b"/>
              <a:pathLst>
                <a:path w="4714" h="26258" extrusionOk="0">
                  <a:moveTo>
                    <a:pt x="2075" y="0"/>
                  </a:moveTo>
                  <a:cubicBezTo>
                    <a:pt x="1390" y="0"/>
                    <a:pt x="499" y="361"/>
                    <a:pt x="472" y="834"/>
                  </a:cubicBezTo>
                  <a:cubicBezTo>
                    <a:pt x="0" y="9177"/>
                    <a:pt x="558" y="17699"/>
                    <a:pt x="2214" y="25882"/>
                  </a:cubicBezTo>
                  <a:cubicBezTo>
                    <a:pt x="2267" y="26146"/>
                    <a:pt x="2567" y="26258"/>
                    <a:pt x="2938" y="26258"/>
                  </a:cubicBezTo>
                  <a:cubicBezTo>
                    <a:pt x="3683" y="26258"/>
                    <a:pt x="4714" y="25808"/>
                    <a:pt x="4600" y="25242"/>
                  </a:cubicBezTo>
                  <a:cubicBezTo>
                    <a:pt x="2967" y="17169"/>
                    <a:pt x="2390" y="8755"/>
                    <a:pt x="2857" y="525"/>
                  </a:cubicBezTo>
                  <a:cubicBezTo>
                    <a:pt x="2878" y="152"/>
                    <a:pt x="2520" y="0"/>
                    <a:pt x="20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3" name="Google Shape;173;p4"/>
            <p:cNvSpPr/>
            <p:nvPr/>
          </p:nvSpPr>
          <p:spPr>
            <a:xfrm>
              <a:off x="5508325" y="4425050"/>
              <a:ext cx="150225" cy="667725"/>
            </a:xfrm>
            <a:custGeom>
              <a:avLst/>
              <a:gdLst/>
              <a:ahLst/>
              <a:cxnLst/>
              <a:rect l="l" t="t" r="r" b="b"/>
              <a:pathLst>
                <a:path w="6009" h="26709" extrusionOk="0">
                  <a:moveTo>
                    <a:pt x="1804" y="0"/>
                  </a:moveTo>
                  <a:cubicBezTo>
                    <a:pt x="1090" y="0"/>
                    <a:pt x="1" y="374"/>
                    <a:pt x="23" y="918"/>
                  </a:cubicBezTo>
                  <a:lnTo>
                    <a:pt x="23" y="917"/>
                  </a:lnTo>
                  <a:cubicBezTo>
                    <a:pt x="365" y="9404"/>
                    <a:pt x="1037" y="18252"/>
                    <a:pt x="3480" y="26413"/>
                  </a:cubicBezTo>
                  <a:cubicBezTo>
                    <a:pt x="3542" y="26622"/>
                    <a:pt x="3803" y="26709"/>
                    <a:pt x="4131" y="26709"/>
                  </a:cubicBezTo>
                  <a:cubicBezTo>
                    <a:pt x="4890" y="26709"/>
                    <a:pt x="6008" y="26246"/>
                    <a:pt x="5866" y="25772"/>
                  </a:cubicBezTo>
                  <a:cubicBezTo>
                    <a:pt x="3424" y="17612"/>
                    <a:pt x="2752" y="8764"/>
                    <a:pt x="2408" y="278"/>
                  </a:cubicBezTo>
                  <a:cubicBezTo>
                    <a:pt x="2401" y="85"/>
                    <a:pt x="2145" y="0"/>
                    <a:pt x="180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4" name="Google Shape;174;p4"/>
            <p:cNvSpPr/>
            <p:nvPr/>
          </p:nvSpPr>
          <p:spPr>
            <a:xfrm>
              <a:off x="6991600" y="4424000"/>
              <a:ext cx="188650" cy="149975"/>
            </a:xfrm>
            <a:custGeom>
              <a:avLst/>
              <a:gdLst/>
              <a:ahLst/>
              <a:cxnLst/>
              <a:rect l="l" t="t" r="r" b="b"/>
              <a:pathLst>
                <a:path w="7546" h="5999" extrusionOk="0">
                  <a:moveTo>
                    <a:pt x="5650" y="0"/>
                  </a:moveTo>
                  <a:cubicBezTo>
                    <a:pt x="4953" y="0"/>
                    <a:pt x="4203" y="174"/>
                    <a:pt x="3593" y="278"/>
                  </a:cubicBezTo>
                  <a:cubicBezTo>
                    <a:pt x="2770" y="418"/>
                    <a:pt x="1949" y="576"/>
                    <a:pt x="1135" y="760"/>
                  </a:cubicBezTo>
                  <a:cubicBezTo>
                    <a:pt x="692" y="858"/>
                    <a:pt x="1" y="1296"/>
                    <a:pt x="145" y="1840"/>
                  </a:cubicBezTo>
                  <a:cubicBezTo>
                    <a:pt x="250" y="2227"/>
                    <a:pt x="659" y="2337"/>
                    <a:pt x="1046" y="2337"/>
                  </a:cubicBezTo>
                  <a:cubicBezTo>
                    <a:pt x="1228" y="2337"/>
                    <a:pt x="1405" y="2312"/>
                    <a:pt x="1544" y="2282"/>
                  </a:cubicBezTo>
                  <a:lnTo>
                    <a:pt x="1542" y="2282"/>
                  </a:lnTo>
                  <a:cubicBezTo>
                    <a:pt x="2071" y="2162"/>
                    <a:pt x="2603" y="2054"/>
                    <a:pt x="3136" y="1955"/>
                  </a:cubicBezTo>
                  <a:cubicBezTo>
                    <a:pt x="3566" y="1876"/>
                    <a:pt x="3997" y="1804"/>
                    <a:pt x="4431" y="1751"/>
                  </a:cubicBezTo>
                  <a:cubicBezTo>
                    <a:pt x="4571" y="1735"/>
                    <a:pt x="4714" y="1727"/>
                    <a:pt x="4856" y="1714"/>
                  </a:cubicBezTo>
                  <a:lnTo>
                    <a:pt x="4856" y="1714"/>
                  </a:lnTo>
                  <a:cubicBezTo>
                    <a:pt x="4865" y="1810"/>
                    <a:pt x="4882" y="1910"/>
                    <a:pt x="4883" y="1965"/>
                  </a:cubicBezTo>
                  <a:cubicBezTo>
                    <a:pt x="4889" y="2425"/>
                    <a:pt x="4853" y="2889"/>
                    <a:pt x="4821" y="3347"/>
                  </a:cubicBezTo>
                  <a:cubicBezTo>
                    <a:pt x="4776" y="3992"/>
                    <a:pt x="4718" y="4635"/>
                    <a:pt x="4646" y="5279"/>
                  </a:cubicBezTo>
                  <a:cubicBezTo>
                    <a:pt x="4591" y="5782"/>
                    <a:pt x="5020" y="5998"/>
                    <a:pt x="5532" y="5998"/>
                  </a:cubicBezTo>
                  <a:cubicBezTo>
                    <a:pt x="6194" y="5998"/>
                    <a:pt x="6993" y="5636"/>
                    <a:pt x="7057" y="5068"/>
                  </a:cubicBezTo>
                  <a:cubicBezTo>
                    <a:pt x="7149" y="4233"/>
                    <a:pt x="7223" y="3397"/>
                    <a:pt x="7266" y="2559"/>
                  </a:cubicBezTo>
                  <a:cubicBezTo>
                    <a:pt x="7309" y="1742"/>
                    <a:pt x="7545" y="487"/>
                    <a:pt x="6582" y="142"/>
                  </a:cubicBezTo>
                  <a:cubicBezTo>
                    <a:pt x="6296" y="39"/>
                    <a:pt x="5979" y="0"/>
                    <a:pt x="565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5" name="Google Shape;175;p4"/>
            <p:cNvSpPr/>
            <p:nvPr/>
          </p:nvSpPr>
          <p:spPr>
            <a:xfrm>
              <a:off x="6597875" y="4463975"/>
              <a:ext cx="209750" cy="182225"/>
            </a:xfrm>
            <a:custGeom>
              <a:avLst/>
              <a:gdLst/>
              <a:ahLst/>
              <a:cxnLst/>
              <a:rect l="l" t="t" r="r" b="b"/>
              <a:pathLst>
                <a:path w="8390" h="7289" extrusionOk="0">
                  <a:moveTo>
                    <a:pt x="2640" y="2025"/>
                  </a:moveTo>
                  <a:lnTo>
                    <a:pt x="2640" y="2025"/>
                  </a:lnTo>
                  <a:cubicBezTo>
                    <a:pt x="2642" y="2054"/>
                    <a:pt x="2641" y="2088"/>
                    <a:pt x="2637" y="2124"/>
                  </a:cubicBezTo>
                  <a:lnTo>
                    <a:pt x="2637" y="2124"/>
                  </a:lnTo>
                  <a:cubicBezTo>
                    <a:pt x="2568" y="2119"/>
                    <a:pt x="2475" y="2100"/>
                    <a:pt x="2352" y="2061"/>
                  </a:cubicBezTo>
                  <a:lnTo>
                    <a:pt x="2352" y="2061"/>
                  </a:lnTo>
                  <a:cubicBezTo>
                    <a:pt x="2364" y="2065"/>
                    <a:pt x="2380" y="2067"/>
                    <a:pt x="2398" y="2067"/>
                  </a:cubicBezTo>
                  <a:cubicBezTo>
                    <a:pt x="2457" y="2067"/>
                    <a:pt x="2543" y="2049"/>
                    <a:pt x="2640" y="2025"/>
                  </a:cubicBezTo>
                  <a:close/>
                  <a:moveTo>
                    <a:pt x="5409" y="1"/>
                  </a:moveTo>
                  <a:cubicBezTo>
                    <a:pt x="3852" y="1"/>
                    <a:pt x="2091" y="112"/>
                    <a:pt x="940" y="936"/>
                  </a:cubicBezTo>
                  <a:cubicBezTo>
                    <a:pt x="94" y="1541"/>
                    <a:pt x="118" y="2678"/>
                    <a:pt x="66" y="3621"/>
                  </a:cubicBezTo>
                  <a:cubicBezTo>
                    <a:pt x="13" y="4590"/>
                    <a:pt x="1" y="5565"/>
                    <a:pt x="11" y="6535"/>
                  </a:cubicBezTo>
                  <a:cubicBezTo>
                    <a:pt x="18" y="7064"/>
                    <a:pt x="480" y="7289"/>
                    <a:pt x="999" y="7289"/>
                  </a:cubicBezTo>
                  <a:cubicBezTo>
                    <a:pt x="1669" y="7289"/>
                    <a:pt x="2432" y="6914"/>
                    <a:pt x="2425" y="6336"/>
                  </a:cubicBezTo>
                  <a:cubicBezTo>
                    <a:pt x="2416" y="5607"/>
                    <a:pt x="2424" y="4879"/>
                    <a:pt x="2448" y="4151"/>
                  </a:cubicBezTo>
                  <a:cubicBezTo>
                    <a:pt x="2464" y="3675"/>
                    <a:pt x="2484" y="3200"/>
                    <a:pt x="2528" y="2726"/>
                  </a:cubicBezTo>
                  <a:cubicBezTo>
                    <a:pt x="2540" y="2600"/>
                    <a:pt x="2620" y="2322"/>
                    <a:pt x="2637" y="2124"/>
                  </a:cubicBezTo>
                  <a:lnTo>
                    <a:pt x="2637" y="2124"/>
                  </a:lnTo>
                  <a:cubicBezTo>
                    <a:pt x="2651" y="2125"/>
                    <a:pt x="2663" y="2125"/>
                    <a:pt x="2674" y="2125"/>
                  </a:cubicBezTo>
                  <a:cubicBezTo>
                    <a:pt x="2816" y="2125"/>
                    <a:pt x="2834" y="2055"/>
                    <a:pt x="2805" y="1980"/>
                  </a:cubicBezTo>
                  <a:lnTo>
                    <a:pt x="2805" y="1980"/>
                  </a:lnTo>
                  <a:cubicBezTo>
                    <a:pt x="2749" y="1996"/>
                    <a:pt x="2693" y="2011"/>
                    <a:pt x="2640" y="2025"/>
                  </a:cubicBezTo>
                  <a:lnTo>
                    <a:pt x="2640" y="2025"/>
                  </a:lnTo>
                  <a:cubicBezTo>
                    <a:pt x="2638" y="1997"/>
                    <a:pt x="2634" y="1974"/>
                    <a:pt x="2627" y="1954"/>
                  </a:cubicBezTo>
                  <a:cubicBezTo>
                    <a:pt x="2587" y="1847"/>
                    <a:pt x="2599" y="1808"/>
                    <a:pt x="2631" y="1808"/>
                  </a:cubicBezTo>
                  <a:cubicBezTo>
                    <a:pt x="2678" y="1808"/>
                    <a:pt x="2771" y="1896"/>
                    <a:pt x="2805" y="1980"/>
                  </a:cubicBezTo>
                  <a:lnTo>
                    <a:pt x="2805" y="1980"/>
                  </a:lnTo>
                  <a:cubicBezTo>
                    <a:pt x="2967" y="1933"/>
                    <a:pt x="3130" y="1882"/>
                    <a:pt x="3218" y="1870"/>
                  </a:cubicBezTo>
                  <a:cubicBezTo>
                    <a:pt x="3697" y="1802"/>
                    <a:pt x="4184" y="1770"/>
                    <a:pt x="4667" y="1743"/>
                  </a:cubicBezTo>
                  <a:cubicBezTo>
                    <a:pt x="5207" y="1713"/>
                    <a:pt x="5749" y="1697"/>
                    <a:pt x="6291" y="1697"/>
                  </a:cubicBezTo>
                  <a:cubicBezTo>
                    <a:pt x="6375" y="1697"/>
                    <a:pt x="6460" y="1697"/>
                    <a:pt x="6545" y="1698"/>
                  </a:cubicBezTo>
                  <a:cubicBezTo>
                    <a:pt x="6549" y="1698"/>
                    <a:pt x="6553" y="1698"/>
                    <a:pt x="6557" y="1698"/>
                  </a:cubicBezTo>
                  <a:cubicBezTo>
                    <a:pt x="7887" y="1698"/>
                    <a:pt x="8390" y="29"/>
                    <a:pt x="6774" y="15"/>
                  </a:cubicBezTo>
                  <a:cubicBezTo>
                    <a:pt x="6355" y="11"/>
                    <a:pt x="5892" y="1"/>
                    <a:pt x="5409"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6" name="Google Shape;176;p4"/>
            <p:cNvSpPr/>
            <p:nvPr/>
          </p:nvSpPr>
          <p:spPr>
            <a:xfrm>
              <a:off x="6978525" y="4696425"/>
              <a:ext cx="195475" cy="174150"/>
            </a:xfrm>
            <a:custGeom>
              <a:avLst/>
              <a:gdLst/>
              <a:ahLst/>
              <a:cxnLst/>
              <a:rect l="l" t="t" r="r" b="b"/>
              <a:pathLst>
                <a:path w="7819" h="6966" extrusionOk="0">
                  <a:moveTo>
                    <a:pt x="6999" y="0"/>
                  </a:moveTo>
                  <a:cubicBezTo>
                    <a:pt x="6293" y="0"/>
                    <a:pt x="5070" y="343"/>
                    <a:pt x="5100" y="815"/>
                  </a:cubicBezTo>
                  <a:cubicBezTo>
                    <a:pt x="5168" y="1879"/>
                    <a:pt x="5412" y="3825"/>
                    <a:pt x="4750" y="4729"/>
                  </a:cubicBezTo>
                  <a:cubicBezTo>
                    <a:pt x="4386" y="5224"/>
                    <a:pt x="3433" y="5392"/>
                    <a:pt x="2870" y="5580"/>
                  </a:cubicBezTo>
                  <a:cubicBezTo>
                    <a:pt x="2326" y="5762"/>
                    <a:pt x="1779" y="5931"/>
                    <a:pt x="1227" y="6088"/>
                  </a:cubicBezTo>
                  <a:cubicBezTo>
                    <a:pt x="1035" y="6142"/>
                    <a:pt x="1" y="6431"/>
                    <a:pt x="132" y="6778"/>
                  </a:cubicBezTo>
                  <a:cubicBezTo>
                    <a:pt x="186" y="6920"/>
                    <a:pt x="371" y="6966"/>
                    <a:pt x="588" y="6966"/>
                  </a:cubicBezTo>
                  <a:cubicBezTo>
                    <a:pt x="910" y="6966"/>
                    <a:pt x="1300" y="6864"/>
                    <a:pt x="1425" y="6829"/>
                  </a:cubicBezTo>
                  <a:cubicBezTo>
                    <a:pt x="2275" y="6588"/>
                    <a:pt x="3118" y="6324"/>
                    <a:pt x="3953" y="6038"/>
                  </a:cubicBezTo>
                  <a:cubicBezTo>
                    <a:pt x="4845" y="5731"/>
                    <a:pt x="6013" y="5420"/>
                    <a:pt x="6735" y="4775"/>
                  </a:cubicBezTo>
                  <a:cubicBezTo>
                    <a:pt x="7818" y="3805"/>
                    <a:pt x="7569" y="1484"/>
                    <a:pt x="7487" y="175"/>
                  </a:cubicBezTo>
                  <a:cubicBezTo>
                    <a:pt x="7479" y="54"/>
                    <a:pt x="7280" y="0"/>
                    <a:pt x="699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7" name="Google Shape;177;p4"/>
            <p:cNvSpPr/>
            <p:nvPr/>
          </p:nvSpPr>
          <p:spPr>
            <a:xfrm>
              <a:off x="6595625" y="4774175"/>
              <a:ext cx="229675" cy="151875"/>
            </a:xfrm>
            <a:custGeom>
              <a:avLst/>
              <a:gdLst/>
              <a:ahLst/>
              <a:cxnLst/>
              <a:rect l="l" t="t" r="r" b="b"/>
              <a:pathLst>
                <a:path w="9187" h="6075" extrusionOk="0">
                  <a:moveTo>
                    <a:pt x="1985" y="1"/>
                  </a:moveTo>
                  <a:cubicBezTo>
                    <a:pt x="1325" y="1"/>
                    <a:pt x="573" y="374"/>
                    <a:pt x="553" y="978"/>
                  </a:cubicBezTo>
                  <a:lnTo>
                    <a:pt x="555" y="977"/>
                  </a:lnTo>
                  <a:lnTo>
                    <a:pt x="555" y="977"/>
                  </a:lnTo>
                  <a:cubicBezTo>
                    <a:pt x="511" y="2324"/>
                    <a:pt x="0" y="5789"/>
                    <a:pt x="1896" y="6044"/>
                  </a:cubicBezTo>
                  <a:cubicBezTo>
                    <a:pt x="2053" y="6065"/>
                    <a:pt x="2213" y="6074"/>
                    <a:pt x="2376" y="6074"/>
                  </a:cubicBezTo>
                  <a:cubicBezTo>
                    <a:pt x="3312" y="6074"/>
                    <a:pt x="4329" y="5764"/>
                    <a:pt x="5202" y="5577"/>
                  </a:cubicBezTo>
                  <a:cubicBezTo>
                    <a:pt x="6089" y="5386"/>
                    <a:pt x="6972" y="5179"/>
                    <a:pt x="7854" y="4958"/>
                  </a:cubicBezTo>
                  <a:cubicBezTo>
                    <a:pt x="9187" y="4621"/>
                    <a:pt x="8960" y="3247"/>
                    <a:pt x="7822" y="3247"/>
                  </a:cubicBezTo>
                  <a:cubicBezTo>
                    <a:pt x="7695" y="3247"/>
                    <a:pt x="7557" y="3264"/>
                    <a:pt x="7409" y="3302"/>
                  </a:cubicBezTo>
                  <a:cubicBezTo>
                    <a:pt x="6837" y="3446"/>
                    <a:pt x="6261" y="3585"/>
                    <a:pt x="5684" y="3716"/>
                  </a:cubicBezTo>
                  <a:cubicBezTo>
                    <a:pt x="4922" y="3890"/>
                    <a:pt x="3879" y="3908"/>
                    <a:pt x="3125" y="4181"/>
                  </a:cubicBezTo>
                  <a:lnTo>
                    <a:pt x="3125" y="4181"/>
                  </a:lnTo>
                  <a:cubicBezTo>
                    <a:pt x="3132" y="3766"/>
                    <a:pt x="2985" y="3237"/>
                    <a:pt x="2973" y="2839"/>
                  </a:cubicBezTo>
                  <a:cubicBezTo>
                    <a:pt x="2951" y="2161"/>
                    <a:pt x="2952" y="1480"/>
                    <a:pt x="2973" y="802"/>
                  </a:cubicBezTo>
                  <a:cubicBezTo>
                    <a:pt x="2991" y="243"/>
                    <a:pt x="2518" y="1"/>
                    <a:pt x="1985"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8" name="Google Shape;178;p4"/>
            <p:cNvSpPr/>
            <p:nvPr/>
          </p:nvSpPr>
          <p:spPr>
            <a:xfrm>
              <a:off x="5761950" y="4564800"/>
              <a:ext cx="353400" cy="375925"/>
            </a:xfrm>
            <a:custGeom>
              <a:avLst/>
              <a:gdLst/>
              <a:ahLst/>
              <a:cxnLst/>
              <a:rect l="l" t="t" r="r" b="b"/>
              <a:pathLst>
                <a:path w="14136" h="15037" extrusionOk="0">
                  <a:moveTo>
                    <a:pt x="9602" y="1644"/>
                  </a:moveTo>
                  <a:lnTo>
                    <a:pt x="9602" y="1644"/>
                  </a:lnTo>
                  <a:cubicBezTo>
                    <a:pt x="9817" y="2339"/>
                    <a:pt x="10226" y="3187"/>
                    <a:pt x="10330" y="3777"/>
                  </a:cubicBezTo>
                  <a:cubicBezTo>
                    <a:pt x="10822" y="6594"/>
                    <a:pt x="11042" y="9587"/>
                    <a:pt x="10860" y="12442"/>
                  </a:cubicBezTo>
                  <a:cubicBezTo>
                    <a:pt x="10854" y="12531"/>
                    <a:pt x="10836" y="12643"/>
                    <a:pt x="10812" y="12768"/>
                  </a:cubicBezTo>
                  <a:lnTo>
                    <a:pt x="10812" y="12768"/>
                  </a:lnTo>
                  <a:cubicBezTo>
                    <a:pt x="10102" y="11906"/>
                    <a:pt x="9043" y="11051"/>
                    <a:pt x="8454" y="10189"/>
                  </a:cubicBezTo>
                  <a:cubicBezTo>
                    <a:pt x="8375" y="10074"/>
                    <a:pt x="8209" y="10039"/>
                    <a:pt x="8031" y="10039"/>
                  </a:cubicBezTo>
                  <a:cubicBezTo>
                    <a:pt x="7830" y="10039"/>
                    <a:pt x="7614" y="10084"/>
                    <a:pt x="7494" y="10108"/>
                  </a:cubicBezTo>
                  <a:cubicBezTo>
                    <a:pt x="7112" y="10184"/>
                    <a:pt x="4690" y="10512"/>
                    <a:pt x="3094" y="10909"/>
                  </a:cubicBezTo>
                  <a:lnTo>
                    <a:pt x="3094" y="10909"/>
                  </a:lnTo>
                  <a:cubicBezTo>
                    <a:pt x="3064" y="10711"/>
                    <a:pt x="3044" y="10512"/>
                    <a:pt x="3032" y="10313"/>
                  </a:cubicBezTo>
                  <a:cubicBezTo>
                    <a:pt x="3111" y="9872"/>
                    <a:pt x="2996" y="9310"/>
                    <a:pt x="2993" y="8865"/>
                  </a:cubicBezTo>
                  <a:cubicBezTo>
                    <a:pt x="2989" y="7957"/>
                    <a:pt x="3018" y="7045"/>
                    <a:pt x="3060" y="6138"/>
                  </a:cubicBezTo>
                  <a:lnTo>
                    <a:pt x="3060" y="6138"/>
                  </a:lnTo>
                  <a:cubicBezTo>
                    <a:pt x="3550" y="5013"/>
                    <a:pt x="7088" y="5296"/>
                    <a:pt x="8030" y="4164"/>
                  </a:cubicBezTo>
                  <a:cubicBezTo>
                    <a:pt x="8425" y="3688"/>
                    <a:pt x="8665" y="3007"/>
                    <a:pt x="9010" y="2488"/>
                  </a:cubicBezTo>
                  <a:cubicBezTo>
                    <a:pt x="9194" y="2210"/>
                    <a:pt x="9443" y="1936"/>
                    <a:pt x="9602" y="1644"/>
                  </a:cubicBezTo>
                  <a:close/>
                  <a:moveTo>
                    <a:pt x="10604" y="1"/>
                  </a:moveTo>
                  <a:cubicBezTo>
                    <a:pt x="8277" y="1"/>
                    <a:pt x="6728" y="2575"/>
                    <a:pt x="5749" y="4468"/>
                  </a:cubicBezTo>
                  <a:lnTo>
                    <a:pt x="5749" y="4468"/>
                  </a:lnTo>
                  <a:cubicBezTo>
                    <a:pt x="3837" y="4722"/>
                    <a:pt x="1192" y="5224"/>
                    <a:pt x="695" y="6624"/>
                  </a:cubicBezTo>
                  <a:cubicBezTo>
                    <a:pt x="693" y="6631"/>
                    <a:pt x="691" y="6638"/>
                    <a:pt x="691" y="6644"/>
                  </a:cubicBezTo>
                  <a:lnTo>
                    <a:pt x="691" y="6644"/>
                  </a:lnTo>
                  <a:cubicBezTo>
                    <a:pt x="682" y="6669"/>
                    <a:pt x="677" y="6696"/>
                    <a:pt x="676" y="6722"/>
                  </a:cubicBezTo>
                  <a:cubicBezTo>
                    <a:pt x="623" y="7810"/>
                    <a:pt x="1" y="11537"/>
                    <a:pt x="1075" y="12160"/>
                  </a:cubicBezTo>
                  <a:cubicBezTo>
                    <a:pt x="1181" y="12222"/>
                    <a:pt x="1310" y="12247"/>
                    <a:pt x="1453" y="12247"/>
                  </a:cubicBezTo>
                  <a:cubicBezTo>
                    <a:pt x="2009" y="12247"/>
                    <a:pt x="2775" y="11866"/>
                    <a:pt x="3169" y="11758"/>
                  </a:cubicBezTo>
                  <a:cubicBezTo>
                    <a:pt x="4176" y="11482"/>
                    <a:pt x="5204" y="11271"/>
                    <a:pt x="6230" y="11067"/>
                  </a:cubicBezTo>
                  <a:lnTo>
                    <a:pt x="6230" y="11067"/>
                  </a:lnTo>
                  <a:cubicBezTo>
                    <a:pt x="7241" y="12555"/>
                    <a:pt x="8923" y="15037"/>
                    <a:pt x="10854" y="15037"/>
                  </a:cubicBezTo>
                  <a:cubicBezTo>
                    <a:pt x="11275" y="15037"/>
                    <a:pt x="11707" y="14919"/>
                    <a:pt x="12147" y="14648"/>
                  </a:cubicBezTo>
                  <a:cubicBezTo>
                    <a:pt x="14136" y="13422"/>
                    <a:pt x="13304" y="9031"/>
                    <a:pt x="13170" y="7107"/>
                  </a:cubicBezTo>
                  <a:cubicBezTo>
                    <a:pt x="13048" y="5366"/>
                    <a:pt x="13274" y="177"/>
                    <a:pt x="10822" y="8"/>
                  </a:cubicBezTo>
                  <a:cubicBezTo>
                    <a:pt x="10749" y="3"/>
                    <a:pt x="10676" y="1"/>
                    <a:pt x="1060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79" name="Google Shape;179;p4"/>
            <p:cNvSpPr/>
            <p:nvPr/>
          </p:nvSpPr>
          <p:spPr>
            <a:xfrm>
              <a:off x="6058275" y="4538425"/>
              <a:ext cx="206450" cy="144950"/>
            </a:xfrm>
            <a:custGeom>
              <a:avLst/>
              <a:gdLst/>
              <a:ahLst/>
              <a:cxnLst/>
              <a:rect l="l" t="t" r="r" b="b"/>
              <a:pathLst>
                <a:path w="8258" h="5798" extrusionOk="0">
                  <a:moveTo>
                    <a:pt x="7519" y="0"/>
                  </a:moveTo>
                  <a:cubicBezTo>
                    <a:pt x="7034" y="0"/>
                    <a:pt x="6387" y="220"/>
                    <a:pt x="6038" y="468"/>
                  </a:cubicBezTo>
                  <a:cubicBezTo>
                    <a:pt x="4001" y="1911"/>
                    <a:pt x="2174" y="3694"/>
                    <a:pt x="360" y="5401"/>
                  </a:cubicBezTo>
                  <a:cubicBezTo>
                    <a:pt x="0" y="5739"/>
                    <a:pt x="582" y="5798"/>
                    <a:pt x="854" y="5798"/>
                  </a:cubicBezTo>
                  <a:cubicBezTo>
                    <a:pt x="881" y="5798"/>
                    <a:pt x="905" y="5797"/>
                    <a:pt x="925" y="5796"/>
                  </a:cubicBezTo>
                  <a:cubicBezTo>
                    <a:pt x="1436" y="5767"/>
                    <a:pt x="2134" y="5588"/>
                    <a:pt x="2522" y="5225"/>
                  </a:cubicBezTo>
                  <a:lnTo>
                    <a:pt x="2521" y="5225"/>
                  </a:lnTo>
                  <a:cubicBezTo>
                    <a:pt x="4231" y="3616"/>
                    <a:pt x="5949" y="1901"/>
                    <a:pt x="7867" y="542"/>
                  </a:cubicBezTo>
                  <a:cubicBezTo>
                    <a:pt x="8257" y="265"/>
                    <a:pt x="8152" y="87"/>
                    <a:pt x="7725" y="16"/>
                  </a:cubicBezTo>
                  <a:cubicBezTo>
                    <a:pt x="7661" y="5"/>
                    <a:pt x="7592" y="0"/>
                    <a:pt x="751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0" name="Google Shape;180;p4"/>
            <p:cNvSpPr/>
            <p:nvPr/>
          </p:nvSpPr>
          <p:spPr>
            <a:xfrm>
              <a:off x="6060775" y="4706700"/>
              <a:ext cx="241350" cy="47200"/>
            </a:xfrm>
            <a:custGeom>
              <a:avLst/>
              <a:gdLst/>
              <a:ahLst/>
              <a:cxnLst/>
              <a:rect l="l" t="t" r="r" b="b"/>
              <a:pathLst>
                <a:path w="9654" h="1888" extrusionOk="0">
                  <a:moveTo>
                    <a:pt x="8624" y="0"/>
                  </a:moveTo>
                  <a:cubicBezTo>
                    <a:pt x="8471" y="0"/>
                    <a:pt x="8295" y="24"/>
                    <a:pt x="8098" y="78"/>
                  </a:cubicBezTo>
                  <a:cubicBezTo>
                    <a:pt x="6833" y="421"/>
                    <a:pt x="5489" y="527"/>
                    <a:pt x="4158" y="527"/>
                  </a:cubicBezTo>
                  <a:cubicBezTo>
                    <a:pt x="3603" y="527"/>
                    <a:pt x="3050" y="509"/>
                    <a:pt x="2507" y="481"/>
                  </a:cubicBezTo>
                  <a:cubicBezTo>
                    <a:pt x="2491" y="481"/>
                    <a:pt x="2475" y="480"/>
                    <a:pt x="2459" y="480"/>
                  </a:cubicBezTo>
                  <a:cubicBezTo>
                    <a:pt x="1536" y="480"/>
                    <a:pt x="0" y="1763"/>
                    <a:pt x="1582" y="1843"/>
                  </a:cubicBezTo>
                  <a:cubicBezTo>
                    <a:pt x="2135" y="1871"/>
                    <a:pt x="2695" y="1887"/>
                    <a:pt x="3258" y="1887"/>
                  </a:cubicBezTo>
                  <a:cubicBezTo>
                    <a:pt x="4998" y="1887"/>
                    <a:pt x="6760" y="1732"/>
                    <a:pt x="8421" y="1281"/>
                  </a:cubicBezTo>
                  <a:cubicBezTo>
                    <a:pt x="9653" y="947"/>
                    <a:pt x="9591" y="0"/>
                    <a:pt x="862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81" name="Google Shape;181;p4"/>
            <p:cNvSpPr/>
            <p:nvPr/>
          </p:nvSpPr>
          <p:spPr>
            <a:xfrm>
              <a:off x="6079250" y="4805450"/>
              <a:ext cx="247650" cy="151375"/>
            </a:xfrm>
            <a:custGeom>
              <a:avLst/>
              <a:gdLst/>
              <a:ahLst/>
              <a:cxnLst/>
              <a:rect l="l" t="t" r="r" b="b"/>
              <a:pathLst>
                <a:path w="9906" h="6055" extrusionOk="0">
                  <a:moveTo>
                    <a:pt x="2054" y="1"/>
                  </a:moveTo>
                  <a:cubicBezTo>
                    <a:pt x="1130" y="1"/>
                    <a:pt x="0" y="905"/>
                    <a:pt x="856" y="1600"/>
                  </a:cubicBezTo>
                  <a:cubicBezTo>
                    <a:pt x="2830" y="3199"/>
                    <a:pt x="4943" y="4992"/>
                    <a:pt x="7305" y="5977"/>
                  </a:cubicBezTo>
                  <a:cubicBezTo>
                    <a:pt x="7433" y="6030"/>
                    <a:pt x="7571" y="6054"/>
                    <a:pt x="7713" y="6054"/>
                  </a:cubicBezTo>
                  <a:cubicBezTo>
                    <a:pt x="8719" y="6054"/>
                    <a:pt x="9906" y="4855"/>
                    <a:pt x="8675" y="4341"/>
                  </a:cubicBezTo>
                  <a:cubicBezTo>
                    <a:pt x="6492" y="3429"/>
                    <a:pt x="4516" y="1681"/>
                    <a:pt x="2691" y="202"/>
                  </a:cubicBezTo>
                  <a:cubicBezTo>
                    <a:pt x="2518" y="62"/>
                    <a:pt x="2293" y="1"/>
                    <a:pt x="205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pic>
        <p:nvPicPr>
          <p:cNvPr id="182" name="Google Shape;182;p4" descr="SUBSCRIBE: https://goo.gl/CEsJyN &#10;FOLLOW US: https://twitter.com/natandlo  &#10;TWEET THIS: http://ctt.ec/f1vN5 &#10;&#10;We had a lot of questions around what it’s like to create an app with the help of the people who use it (aka “crowdsourcing”.) Does it change how the app works? And how it evolves? What’s the motivation for people to want to help? What do they get out of it? And how much help do they need to give to make it work?&#10;&#10;Which led us to check out Waze, a community-based traffic and navigation app that joined Google a couple of years ago. We talked with Di-Ann, a member of the Waze team, and also took a roadtrip (in a sweeeeet RV) to the beach with Jesse, a Waze global champ / volunteer map editor.&#10;&#10;Learn more about Waze! → https://www.waze.com/&#10;&#10;Become a map editor! → https://www.waze.com/editor/&#10;&#10;Want to learn more about the creation of maps? Check out our episode about Street View  →  https://g.co/go/NLTrekker&#10;&#10;Check out our newest episode: http://bit.ly/NLNewVid&#10;&#10;This episode was made in collaboration with our community of talented friends, inlcuding music by Vibe Mountain, and illustrations/animations by Beardy Glasses (http://beardyglasses.com), MixTape Club (http://mixtapeclub.com), and Zoë Lotus (http://www.zoelotus.net).&#10;&#10;:)&#10;Nat &amp; Lo's 20% Project&#10;http://youtube.com/natandlo -- a show about all the stuff we're curious about at Google." title="Why Are So Many Drivers Obsessed With Waze?">
            <a:hlinkClick r:id="rId4"/>
          </p:cNvPr>
          <p:cNvPicPr preferRelativeResize="0"/>
          <p:nvPr/>
        </p:nvPicPr>
        <p:blipFill rotWithShape="1">
          <a:blip r:embed="rId5">
            <a:alphaModFix/>
          </a:blip>
          <a:srcRect/>
          <a:stretch/>
        </p:blipFill>
        <p:spPr>
          <a:xfrm>
            <a:off x="5633925" y="1779675"/>
            <a:ext cx="5064524" cy="37983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2"/>
                                        </p:tgtEl>
                                        <p:attrNameLst>
                                          <p:attrName>style.visibility</p:attrName>
                                        </p:attrNameLst>
                                      </p:cBhvr>
                                      <p:to>
                                        <p:strVal val="visible"/>
                                      </p:to>
                                    </p:set>
                                    <p:animEffect transition="in" filter="fade">
                                      <p:cBhvr>
                                        <p:cTn id="7" dur="1000"/>
                                        <p:tgtEl>
                                          <p:spTgt spid="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6"/>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8" name="Google Shape;188;p6"/>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9" name="Google Shape;189;p6"/>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2</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Resolución de Problemas</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Problema a resolver</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pic>
        <p:nvPicPr>
          <p:cNvPr id="194" name="Google Shape;194;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95" name="Google Shape;195;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6" name="Google Shape;196;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7" name="Google Shape;197;p7"/>
          <p:cNvSpPr txBox="1"/>
          <p:nvPr/>
        </p:nvSpPr>
        <p:spPr>
          <a:xfrm>
            <a:off x="0" y="2810411"/>
            <a:ext cx="6971378" cy="3155379"/>
          </a:xfrm>
          <a:prstGeom prst="rect">
            <a:avLst/>
          </a:prstGeom>
          <a:solidFill>
            <a:srgbClr val="CD25B0"/>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198" name="Google Shape;198;p7"/>
          <p:cNvSpPr txBox="1"/>
          <p:nvPr/>
        </p:nvSpPr>
        <p:spPr>
          <a:xfrm>
            <a:off x="135375" y="2810400"/>
            <a:ext cx="6836100" cy="3447000"/>
          </a:xfrm>
          <a:prstGeom prst="rect">
            <a:avLst/>
          </a:prstGeom>
          <a:noFill/>
          <a:ln>
            <a:noFill/>
          </a:ln>
        </p:spPr>
        <p:txBody>
          <a:bodyPr spcFirstLastPara="1" wrap="square" lIns="91425" tIns="45700" rIns="91425" bIns="45700" anchor="t" anchorCtr="0">
            <a:spAutoFit/>
          </a:bodyPr>
          <a:lstStyle/>
          <a:p>
            <a:pPr marL="12065" marR="5080" lvl="0" indent="0" algn="just" rtl="0">
              <a:lnSpc>
                <a:spcPct val="100000"/>
              </a:lnSpc>
              <a:spcBef>
                <a:spcPts val="0"/>
              </a:spcBef>
              <a:spcAft>
                <a:spcPts val="0"/>
              </a:spcAft>
              <a:buClr>
                <a:srgbClr val="000000"/>
              </a:buClr>
              <a:buSzPts val="2800"/>
              <a:buFont typeface="Arial"/>
              <a:buNone/>
            </a:pPr>
            <a:r>
              <a:rPr lang="es-MX" sz="2800" b="1" i="0" u="none" strike="noStrike" cap="none" dirty="0">
                <a:solidFill>
                  <a:schemeClr val="lt1"/>
                </a:solidFill>
                <a:latin typeface="Calibri"/>
                <a:ea typeface="Calibri"/>
                <a:cs typeface="Calibri"/>
                <a:sym typeface="Calibri"/>
              </a:rPr>
              <a:t>Presentación:</a:t>
            </a:r>
            <a:endParaRPr sz="2800" b="1"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2400"/>
              <a:buFont typeface="Calibri"/>
              <a:buNone/>
            </a:pPr>
            <a:r>
              <a:rPr lang="es-MX" sz="2100" b="0" i="0" u="none" strike="noStrike" cap="none" dirty="0">
                <a:solidFill>
                  <a:schemeClr val="lt1"/>
                </a:solidFill>
                <a:latin typeface="Calibri"/>
                <a:ea typeface="Calibri"/>
                <a:cs typeface="Calibri"/>
                <a:sym typeface="Calibri"/>
              </a:rPr>
              <a:t>A continuación te presentamos 3 actividades:</a:t>
            </a:r>
            <a:endParaRPr sz="2100" b="0" i="0" u="none" strike="noStrike" cap="none" dirty="0">
              <a:solidFill>
                <a:schemeClr val="lt1"/>
              </a:solidFill>
              <a:latin typeface="Calibri"/>
              <a:ea typeface="Calibri"/>
              <a:cs typeface="Calibri"/>
              <a:sym typeface="Calibri"/>
            </a:endParaRPr>
          </a:p>
          <a:p>
            <a:pPr marL="457200" marR="0" lvl="0" indent="-361950" algn="l" rtl="0">
              <a:lnSpc>
                <a:spcPct val="100000"/>
              </a:lnSpc>
              <a:spcBef>
                <a:spcPts val="0"/>
              </a:spcBef>
              <a:spcAft>
                <a:spcPts val="0"/>
              </a:spcAft>
              <a:buClr>
                <a:schemeClr val="lt1"/>
              </a:buClr>
              <a:buSzPts val="2100"/>
              <a:buFont typeface="Calibri"/>
              <a:buChar char="●"/>
            </a:pPr>
            <a:r>
              <a:rPr lang="es-MX" sz="2100" b="0" i="0" u="none" strike="noStrike" cap="none" dirty="0">
                <a:solidFill>
                  <a:schemeClr val="lt1"/>
                </a:solidFill>
                <a:latin typeface="Calibri"/>
                <a:ea typeface="Calibri"/>
                <a:cs typeface="Calibri"/>
                <a:sym typeface="Calibri"/>
              </a:rPr>
              <a:t>Datos en el mundo real</a:t>
            </a:r>
            <a:endParaRPr sz="2100" b="0" i="0" u="none" strike="noStrike" cap="none" dirty="0">
              <a:solidFill>
                <a:schemeClr val="lt1"/>
              </a:solidFill>
              <a:latin typeface="Calibri"/>
              <a:ea typeface="Calibri"/>
              <a:cs typeface="Calibri"/>
              <a:sym typeface="Calibri"/>
            </a:endParaRPr>
          </a:p>
          <a:p>
            <a:pPr marL="457200" marR="0" lvl="0" indent="-361950" algn="l" rtl="0">
              <a:lnSpc>
                <a:spcPct val="100000"/>
              </a:lnSpc>
              <a:spcBef>
                <a:spcPts val="0"/>
              </a:spcBef>
              <a:spcAft>
                <a:spcPts val="0"/>
              </a:spcAft>
              <a:buClr>
                <a:schemeClr val="lt1"/>
              </a:buClr>
              <a:buSzPts val="2100"/>
              <a:buFont typeface="Calibri"/>
              <a:buChar char="●"/>
            </a:pPr>
            <a:r>
              <a:rPr lang="es-MX" sz="2100" b="0" i="0" u="none" strike="noStrike" cap="none" dirty="0">
                <a:solidFill>
                  <a:schemeClr val="lt1"/>
                </a:solidFill>
                <a:latin typeface="Calibri"/>
                <a:ea typeface="Calibri"/>
                <a:cs typeface="Calibri"/>
                <a:sym typeface="Calibri"/>
              </a:rPr>
              <a:t>Interpretando Datos</a:t>
            </a:r>
            <a:endParaRPr sz="2100" b="0" i="0" u="none" strike="noStrike" cap="none" dirty="0">
              <a:solidFill>
                <a:schemeClr val="lt1"/>
              </a:solidFill>
              <a:latin typeface="Calibri"/>
              <a:ea typeface="Calibri"/>
              <a:cs typeface="Calibri"/>
              <a:sym typeface="Calibri"/>
            </a:endParaRPr>
          </a:p>
          <a:p>
            <a:pPr marL="457200" marR="0" lvl="0" indent="-361950" algn="l" rtl="0">
              <a:lnSpc>
                <a:spcPct val="100000"/>
              </a:lnSpc>
              <a:spcBef>
                <a:spcPts val="0"/>
              </a:spcBef>
              <a:spcAft>
                <a:spcPts val="0"/>
              </a:spcAft>
              <a:buClr>
                <a:schemeClr val="lt1"/>
              </a:buClr>
              <a:buSzPts val="2100"/>
              <a:buFont typeface="Calibri"/>
              <a:buChar char="●"/>
            </a:pPr>
            <a:r>
              <a:rPr lang="es-MX" sz="2100" b="0" i="0" u="none" strike="noStrike" cap="none" dirty="0">
                <a:solidFill>
                  <a:schemeClr val="lt1"/>
                </a:solidFill>
                <a:latin typeface="Calibri"/>
                <a:ea typeface="Calibri"/>
                <a:cs typeface="Calibri"/>
                <a:sym typeface="Calibri"/>
              </a:rPr>
              <a:t>Tomando decisión con los datos</a:t>
            </a:r>
            <a:endParaRPr sz="21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2400"/>
              <a:buFont typeface="Calibri"/>
              <a:buNone/>
            </a:pPr>
            <a:r>
              <a:rPr lang="es-MX" sz="2100" b="0" i="0" u="none" strike="noStrike" cap="none" dirty="0">
                <a:solidFill>
                  <a:schemeClr val="lt1"/>
                </a:solidFill>
                <a:latin typeface="Calibri"/>
                <a:ea typeface="Calibri"/>
                <a:cs typeface="Calibri"/>
                <a:sym typeface="Calibri"/>
              </a:rPr>
              <a:t> Lee comprensivamente y al mismo tiempo reflexiona tus respuestas.</a:t>
            </a:r>
            <a:endParaRPr sz="21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2400"/>
              <a:buFont typeface="Calibri"/>
              <a:buNone/>
            </a:pPr>
            <a:endParaRPr sz="22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2400"/>
              <a:buFont typeface="Calibri"/>
              <a:buNone/>
            </a:pPr>
            <a:r>
              <a:rPr lang="es-MX" sz="2400" b="0" i="0" u="none" strike="noStrike" cap="none" dirty="0">
                <a:solidFill>
                  <a:schemeClr val="lt1"/>
                </a:solidFill>
                <a:latin typeface="Calibri"/>
                <a:ea typeface="Calibri"/>
                <a:cs typeface="Calibri"/>
                <a:sym typeface="Calibri"/>
              </a:rPr>
              <a:t>Mucha suerte!!! </a:t>
            </a:r>
            <a:endParaRPr sz="2400" b="0" i="0" u="none" strike="noStrike" cap="none" dirty="0">
              <a:solidFill>
                <a:schemeClr val="lt1"/>
              </a:solidFill>
              <a:latin typeface="Calibri"/>
              <a:ea typeface="Calibri"/>
              <a:cs typeface="Calibri"/>
              <a:sym typeface="Calibri"/>
            </a:endParaRPr>
          </a:p>
        </p:txBody>
      </p:sp>
      <p:sp>
        <p:nvSpPr>
          <p:cNvPr id="199" name="Google Shape;199;p7"/>
          <p:cNvSpPr txBox="1">
            <a:spLocks noGrp="1"/>
          </p:cNvSpPr>
          <p:nvPr>
            <p:ph type="title"/>
          </p:nvPr>
        </p:nvSpPr>
        <p:spPr>
          <a:xfrm>
            <a:off x="296663" y="365125"/>
            <a:ext cx="10515600" cy="1325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ACTIVIDAD</a:t>
            </a:r>
            <a:br>
              <a:rPr lang="es-MX" dirty="0"/>
            </a:br>
            <a:r>
              <a:rPr lang="es-MX" dirty="0">
                <a:solidFill>
                  <a:srgbClr val="CD25B0"/>
                </a:solidFill>
              </a:rPr>
              <a:t>TENDENCIAS</a:t>
            </a:r>
            <a:endParaRPr dirty="0">
              <a:solidFill>
                <a:srgbClr val="CD25B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pic>
        <p:nvPicPr>
          <p:cNvPr id="205" name="Google Shape;205;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06" name="Google Shape;206;p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07" name="Google Shape;207;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PRESENTANDO LO</a:t>
            </a:r>
            <a:br>
              <a:rPr lang="es-MX" dirty="0"/>
            </a:br>
            <a:r>
              <a:rPr lang="es-MX" dirty="0">
                <a:solidFill>
                  <a:srgbClr val="CD25B0"/>
                </a:solidFill>
              </a:rPr>
              <a:t>APRENDIDO</a:t>
            </a:r>
            <a:endParaRPr dirty="0">
              <a:solidFill>
                <a:srgbClr val="CD25B0"/>
              </a:solidFill>
            </a:endParaRPr>
          </a:p>
        </p:txBody>
      </p:sp>
      <p:sp>
        <p:nvSpPr>
          <p:cNvPr id="208" name="Google Shape;208;p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09" name="Google Shape;209;p8"/>
          <p:cNvSpPr txBox="1"/>
          <p:nvPr/>
        </p:nvSpPr>
        <p:spPr>
          <a:xfrm>
            <a:off x="0" y="2493167"/>
            <a:ext cx="4348065" cy="3155379"/>
          </a:xfrm>
          <a:prstGeom prst="rect">
            <a:avLst/>
          </a:prstGeom>
          <a:solidFill>
            <a:srgbClr val="CD25B0"/>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210" name="Google Shape;210;p8"/>
          <p:cNvSpPr txBox="1"/>
          <p:nvPr/>
        </p:nvSpPr>
        <p:spPr>
          <a:xfrm>
            <a:off x="135383" y="2802938"/>
            <a:ext cx="3914103" cy="24006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500"/>
              <a:buFont typeface="Calibri"/>
              <a:buNone/>
            </a:pPr>
            <a:r>
              <a:rPr lang="es-MX" sz="2500" b="0" i="0" u="none" strike="noStrike" cap="none" dirty="0">
                <a:solidFill>
                  <a:schemeClr val="lt1"/>
                </a:solidFill>
                <a:latin typeface="Calibri"/>
                <a:ea typeface="Calibri"/>
                <a:cs typeface="Calibri"/>
                <a:sym typeface="Calibri"/>
              </a:rPr>
              <a:t>Al finalizar las actividades realiza una presentación de lo aprendido , puede ser a través de Prezi, un blog, Drive, o una herramienta que sugiera el profesor.</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sp>
        <p:nvSpPr>
          <p:cNvPr id="215" name="Google Shape;215;p9"/>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16" name="Google Shape;216;p9"/>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17" name="Google Shape;217;p9"/>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3</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Resolución de Problemas</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Cierre y Reflexión</a:t>
            </a:r>
            <a:endParaRPr dirty="0"/>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196</Words>
  <Application>Microsoft Office PowerPoint</Application>
  <PresentationFormat>Panorámica</PresentationFormat>
  <Paragraphs>58</Paragraphs>
  <Slides>11</Slides>
  <Notes>11</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Arial</vt:lpstr>
      <vt:lpstr>Calibri</vt:lpstr>
      <vt:lpstr>Tema de Office</vt:lpstr>
      <vt:lpstr>Administración de bases de datos</vt:lpstr>
      <vt:lpstr>Presentación de PowerPoint</vt:lpstr>
      <vt:lpstr>Presentación de PowerPoint</vt:lpstr>
      <vt:lpstr>Big Data</vt:lpstr>
      <vt:lpstr>Big Data</vt:lpstr>
      <vt:lpstr>Presentación de PowerPoint</vt:lpstr>
      <vt:lpstr>ACTIVIDAD TENDENCIAS</vt:lpstr>
      <vt:lpstr>PRESENTANDO LO APRENDIDO</vt:lpstr>
      <vt:lpstr>Presentación de PowerPoint</vt:lpstr>
      <vt:lpstr>REFLEXIONES  </vt:lpstr>
      <vt:lpstr>REFLEXIONES FINALES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Administración de bases de datos</dc:title>
  <dc:creator>d.silvahidd@gmail.com</dc:creator>
  <cp:lastModifiedBy>Karina Uribe Mansilla</cp:lastModifiedBy>
  <cp:revision>1</cp:revision>
  <dcterms:created xsi:type="dcterms:W3CDTF">2020-08-12T18:32:33Z</dcterms:created>
  <dcterms:modified xsi:type="dcterms:W3CDTF">2021-02-15T20:31:13Z</dcterms:modified>
</cp:coreProperties>
</file>