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Bebas Neu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CMP96dR0Y0QsMptARpVZ5p+y9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voluci%C3%B3n_tecnol%C3%B3gic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De acuerdo a la realización de la actividad presencial o remota se puede pedir que trabajen en papelógrafo. En el caso de opción remota se recomienda invitar a los alumnos a usar padlet de cronología. Acceso a herramienta gratuita: https://es.padlet.com/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2" name="Google Shape;5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https://es.wikipedia.org/wiki/Innovaci%C3%B3n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https://es.coursera.org/learn/comonoscambialatecnologia#syllabus</a:t>
            </a:r>
            <a:endParaRPr dirty="0"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Se recomienda revisar este link para ver el proceso de evolución tecnologica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lang="es-MX" u="sng" dirty="0">
                <a:solidFill>
                  <a:schemeClr val="hlink"/>
                </a:solidFill>
                <a:hlinkClick r:id="rId3"/>
              </a:rPr>
              <a:t>https://es.wikipedia.org/wiki/Evoluci%C3%B3n_tecnol%C3%B3gica</a:t>
            </a:r>
            <a:r>
              <a:rPr lang="es-MX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1x54GqfL3U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ignificados.com/innovac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MX" b="1" dirty="0">
                <a:solidFill>
                  <a:schemeClr val="lt1"/>
                </a:solidFill>
              </a:rPr>
              <a:t>Programación y Bases de datos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Evolución de la Tecnología y la Computación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Programación y Bases de datos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EJEMPLO CREACIÓN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UNA LÍNEA DE TIEMPO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10"/>
          <p:cNvGrpSpPr/>
          <p:nvPr/>
        </p:nvGrpSpPr>
        <p:grpSpPr>
          <a:xfrm>
            <a:off x="605103" y="4436710"/>
            <a:ext cx="2589221" cy="937724"/>
            <a:chOff x="691" y="2149739"/>
            <a:chExt cx="3090272" cy="1119187"/>
          </a:xfrm>
        </p:grpSpPr>
        <p:sp>
          <p:nvSpPr>
            <p:cNvPr id="360" name="Google Shape;360;p10"/>
            <p:cNvSpPr/>
            <p:nvPr/>
          </p:nvSpPr>
          <p:spPr>
            <a:xfrm>
              <a:off x="691" y="2149739"/>
              <a:ext cx="3090272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10"/>
            <p:cNvSpPr txBox="1"/>
            <p:nvPr/>
          </p:nvSpPr>
          <p:spPr>
            <a:xfrm>
              <a:off x="560285" y="2191722"/>
              <a:ext cx="1971085" cy="1067873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AÑO 1</a:t>
              </a:r>
              <a:endParaRPr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0"/>
          <p:cNvGrpSpPr/>
          <p:nvPr/>
        </p:nvGrpSpPr>
        <p:grpSpPr>
          <a:xfrm>
            <a:off x="2837081" y="4436710"/>
            <a:ext cx="2344310" cy="937724"/>
            <a:chOff x="2811167" y="2149739"/>
            <a:chExt cx="2797968" cy="1119187"/>
          </a:xfrm>
        </p:grpSpPr>
        <p:sp>
          <p:nvSpPr>
            <p:cNvPr id="363" name="Google Shape;363;p10"/>
            <p:cNvSpPr/>
            <p:nvPr/>
          </p:nvSpPr>
          <p:spPr>
            <a:xfrm>
              <a:off x="2811167" y="2149739"/>
              <a:ext cx="2797968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10"/>
            <p:cNvSpPr txBox="1"/>
            <p:nvPr/>
          </p:nvSpPr>
          <p:spPr>
            <a:xfrm>
              <a:off x="3370761" y="2182391"/>
              <a:ext cx="1678781" cy="1067873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64000" tIns="54650" rIns="54650" bIns="5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AÑO 2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0"/>
          <p:cNvGrpSpPr/>
          <p:nvPr/>
        </p:nvGrpSpPr>
        <p:grpSpPr>
          <a:xfrm>
            <a:off x="4814084" y="4436710"/>
            <a:ext cx="2344310" cy="937724"/>
            <a:chOff x="5329339" y="2149739"/>
            <a:chExt cx="2797968" cy="1119187"/>
          </a:xfrm>
        </p:grpSpPr>
        <p:sp>
          <p:nvSpPr>
            <p:cNvPr id="366" name="Google Shape;366;p10"/>
            <p:cNvSpPr/>
            <p:nvPr/>
          </p:nvSpPr>
          <p:spPr>
            <a:xfrm>
              <a:off x="5329339" y="2149739"/>
              <a:ext cx="2797968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10"/>
            <p:cNvSpPr txBox="1"/>
            <p:nvPr/>
          </p:nvSpPr>
          <p:spPr>
            <a:xfrm>
              <a:off x="5888933" y="2182391"/>
              <a:ext cx="1678781" cy="1067873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64000" tIns="54650" rIns="54650" bIns="5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AÑO 3</a:t>
              </a:r>
              <a:endParaRPr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0"/>
          <p:cNvGrpSpPr/>
          <p:nvPr/>
        </p:nvGrpSpPr>
        <p:grpSpPr>
          <a:xfrm>
            <a:off x="6790478" y="4436710"/>
            <a:ext cx="2589221" cy="937724"/>
            <a:chOff x="691" y="2149739"/>
            <a:chExt cx="3090272" cy="1119187"/>
          </a:xfrm>
        </p:grpSpPr>
        <p:sp>
          <p:nvSpPr>
            <p:cNvPr id="369" name="Google Shape;369;p10"/>
            <p:cNvSpPr/>
            <p:nvPr/>
          </p:nvSpPr>
          <p:spPr>
            <a:xfrm>
              <a:off x="691" y="2149739"/>
              <a:ext cx="3090272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10"/>
            <p:cNvSpPr txBox="1"/>
            <p:nvPr/>
          </p:nvSpPr>
          <p:spPr>
            <a:xfrm>
              <a:off x="560285" y="2201053"/>
              <a:ext cx="1971085" cy="1030549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AÑO 4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1" name="Google Shape;371;p10"/>
          <p:cNvCxnSpPr/>
          <p:nvPr/>
        </p:nvCxnSpPr>
        <p:spPr>
          <a:xfrm>
            <a:off x="1045027" y="3013789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72" name="Google Shape;372;p10"/>
          <p:cNvSpPr txBox="1"/>
          <p:nvPr/>
        </p:nvSpPr>
        <p:spPr>
          <a:xfrm>
            <a:off x="1099892" y="3513842"/>
            <a:ext cx="23251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sp>
        <p:nvSpPr>
          <p:cNvPr id="373" name="Google Shape;373;p10"/>
          <p:cNvSpPr txBox="1"/>
          <p:nvPr/>
        </p:nvSpPr>
        <p:spPr>
          <a:xfrm>
            <a:off x="1121095" y="3035979"/>
            <a:ext cx="8559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cxnSp>
        <p:nvCxnSpPr>
          <p:cNvPr id="374" name="Google Shape;374;p10"/>
          <p:cNvCxnSpPr/>
          <p:nvPr/>
        </p:nvCxnSpPr>
        <p:spPr>
          <a:xfrm>
            <a:off x="3129349" y="3029987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75" name="Google Shape;375;p10"/>
          <p:cNvSpPr txBox="1"/>
          <p:nvPr/>
        </p:nvSpPr>
        <p:spPr>
          <a:xfrm>
            <a:off x="3174883" y="3513842"/>
            <a:ext cx="1607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sp>
        <p:nvSpPr>
          <p:cNvPr id="376" name="Google Shape;376;p10"/>
          <p:cNvSpPr txBox="1"/>
          <p:nvPr/>
        </p:nvSpPr>
        <p:spPr>
          <a:xfrm>
            <a:off x="3205417" y="3052177"/>
            <a:ext cx="8546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cxnSp>
        <p:nvCxnSpPr>
          <p:cNvPr id="377" name="Google Shape;377;p10"/>
          <p:cNvCxnSpPr/>
          <p:nvPr/>
        </p:nvCxnSpPr>
        <p:spPr>
          <a:xfrm>
            <a:off x="5096690" y="3033170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78" name="Google Shape;378;p10"/>
          <p:cNvSpPr txBox="1"/>
          <p:nvPr/>
        </p:nvSpPr>
        <p:spPr>
          <a:xfrm>
            <a:off x="5142224" y="3517025"/>
            <a:ext cx="1607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sp>
        <p:nvSpPr>
          <p:cNvPr id="379" name="Google Shape;379;p10"/>
          <p:cNvSpPr txBox="1"/>
          <p:nvPr/>
        </p:nvSpPr>
        <p:spPr>
          <a:xfrm>
            <a:off x="5172758" y="3055360"/>
            <a:ext cx="8546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cxnSp>
        <p:nvCxnSpPr>
          <p:cNvPr id="380" name="Google Shape;380;p10"/>
          <p:cNvCxnSpPr/>
          <p:nvPr/>
        </p:nvCxnSpPr>
        <p:spPr>
          <a:xfrm>
            <a:off x="9124296" y="3038038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81" name="Google Shape;381;p10"/>
          <p:cNvSpPr txBox="1"/>
          <p:nvPr/>
        </p:nvSpPr>
        <p:spPr>
          <a:xfrm>
            <a:off x="9169830" y="3521893"/>
            <a:ext cx="1607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sp>
        <p:nvSpPr>
          <p:cNvPr id="382" name="Google Shape;382;p10"/>
          <p:cNvSpPr txBox="1"/>
          <p:nvPr/>
        </p:nvSpPr>
        <p:spPr>
          <a:xfrm>
            <a:off x="9200364" y="3060228"/>
            <a:ext cx="8544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grpSp>
        <p:nvGrpSpPr>
          <p:cNvPr id="383" name="Google Shape;383;p10"/>
          <p:cNvGrpSpPr/>
          <p:nvPr/>
        </p:nvGrpSpPr>
        <p:grpSpPr>
          <a:xfrm>
            <a:off x="9000821" y="4436710"/>
            <a:ext cx="2344310" cy="937724"/>
            <a:chOff x="5329339" y="2149739"/>
            <a:chExt cx="2797968" cy="1119187"/>
          </a:xfrm>
        </p:grpSpPr>
        <p:sp>
          <p:nvSpPr>
            <p:cNvPr id="384" name="Google Shape;384;p10"/>
            <p:cNvSpPr/>
            <p:nvPr/>
          </p:nvSpPr>
          <p:spPr>
            <a:xfrm>
              <a:off x="5329339" y="2149739"/>
              <a:ext cx="2797968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10"/>
            <p:cNvSpPr txBox="1"/>
            <p:nvPr/>
          </p:nvSpPr>
          <p:spPr>
            <a:xfrm>
              <a:off x="5888933" y="2182391"/>
              <a:ext cx="1678781" cy="1067873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64000" tIns="54650" rIns="54650" bIns="5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AÑO 5</a:t>
              </a:r>
              <a:endParaRPr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6" name="Google Shape;386;p10"/>
          <p:cNvCxnSpPr/>
          <p:nvPr/>
        </p:nvCxnSpPr>
        <p:spPr>
          <a:xfrm>
            <a:off x="7000452" y="3033170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87" name="Google Shape;387;p10"/>
          <p:cNvSpPr txBox="1"/>
          <p:nvPr/>
        </p:nvSpPr>
        <p:spPr>
          <a:xfrm>
            <a:off x="7045986" y="3517025"/>
            <a:ext cx="1607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  <p:sp>
        <p:nvSpPr>
          <p:cNvPr id="388" name="Google Shape;388;p10"/>
          <p:cNvSpPr txBox="1"/>
          <p:nvPr/>
        </p:nvSpPr>
        <p:spPr>
          <a:xfrm>
            <a:off x="7076520" y="3055360"/>
            <a:ext cx="8544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Cierre y Reflexión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PRESENTACIÓN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LÍNEAS DE TIEMPO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2"/>
          <p:cNvSpPr txBox="1"/>
          <p:nvPr/>
        </p:nvSpPr>
        <p:spPr>
          <a:xfrm>
            <a:off x="366413" y="3240424"/>
            <a:ext cx="4265287" cy="130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Calibri"/>
              <a:buNone/>
            </a:pP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Cada equipo </a:t>
            </a: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presentará y contará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 lo investigado para construir su línea de tiempo.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" name="Google Shape;405;p12"/>
          <p:cNvGrpSpPr/>
          <p:nvPr/>
        </p:nvGrpSpPr>
        <p:grpSpPr>
          <a:xfrm>
            <a:off x="5598367" y="644246"/>
            <a:ext cx="6277284" cy="5792061"/>
            <a:chOff x="1230400" y="410075"/>
            <a:chExt cx="5124625" cy="4728500"/>
          </a:xfrm>
        </p:grpSpPr>
        <p:sp>
          <p:nvSpPr>
            <p:cNvPr id="406" name="Google Shape;406;p12"/>
            <p:cNvSpPr/>
            <p:nvPr/>
          </p:nvSpPr>
          <p:spPr>
            <a:xfrm>
              <a:off x="1384675" y="410150"/>
              <a:ext cx="4970350" cy="3655600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1515675" y="410075"/>
              <a:ext cx="4819275" cy="3654050"/>
            </a:xfrm>
            <a:custGeom>
              <a:avLst/>
              <a:gdLst/>
              <a:ahLst/>
              <a:cxnLst/>
              <a:rect l="l" t="t" r="r" b="b"/>
              <a:pathLst>
                <a:path w="192771" h="146162" extrusionOk="0">
                  <a:moveTo>
                    <a:pt x="139507" y="1"/>
                  </a:moveTo>
                  <a:cubicBezTo>
                    <a:pt x="130860" y="1"/>
                    <a:pt x="122406" y="2701"/>
                    <a:pt x="114981" y="7394"/>
                  </a:cubicBezTo>
                  <a:cubicBezTo>
                    <a:pt x="105434" y="13405"/>
                    <a:pt x="97976" y="21216"/>
                    <a:pt x="86276" y="22727"/>
                  </a:cubicBezTo>
                  <a:cubicBezTo>
                    <a:pt x="79686" y="23563"/>
                    <a:pt x="73032" y="23756"/>
                    <a:pt x="66346" y="23756"/>
                  </a:cubicBezTo>
                  <a:cubicBezTo>
                    <a:pt x="60978" y="23756"/>
                    <a:pt x="55610" y="23627"/>
                    <a:pt x="50306" y="23627"/>
                  </a:cubicBezTo>
                  <a:cubicBezTo>
                    <a:pt x="22855" y="23627"/>
                    <a:pt x="32" y="49471"/>
                    <a:pt x="0" y="78948"/>
                  </a:cubicBezTo>
                  <a:cubicBezTo>
                    <a:pt x="0" y="82387"/>
                    <a:pt x="322" y="85891"/>
                    <a:pt x="965" y="89395"/>
                  </a:cubicBezTo>
                  <a:cubicBezTo>
                    <a:pt x="2893" y="99777"/>
                    <a:pt x="7040" y="109196"/>
                    <a:pt x="12601" y="117232"/>
                  </a:cubicBezTo>
                  <a:cubicBezTo>
                    <a:pt x="13469" y="115850"/>
                    <a:pt x="14337" y="114500"/>
                    <a:pt x="15140" y="113278"/>
                  </a:cubicBezTo>
                  <a:cubicBezTo>
                    <a:pt x="14305" y="112796"/>
                    <a:pt x="13565" y="112153"/>
                    <a:pt x="13276" y="111285"/>
                  </a:cubicBezTo>
                  <a:cubicBezTo>
                    <a:pt x="13179" y="111028"/>
                    <a:pt x="13147" y="110803"/>
                    <a:pt x="13147" y="110546"/>
                  </a:cubicBezTo>
                  <a:cubicBezTo>
                    <a:pt x="13147" y="109582"/>
                    <a:pt x="13758" y="108681"/>
                    <a:pt x="14787" y="108456"/>
                  </a:cubicBezTo>
                  <a:cubicBezTo>
                    <a:pt x="14915" y="108424"/>
                    <a:pt x="15044" y="108424"/>
                    <a:pt x="15205" y="108424"/>
                  </a:cubicBezTo>
                  <a:cubicBezTo>
                    <a:pt x="15976" y="108424"/>
                    <a:pt x="16812" y="108810"/>
                    <a:pt x="17583" y="109389"/>
                  </a:cubicBezTo>
                  <a:cubicBezTo>
                    <a:pt x="17648" y="109260"/>
                    <a:pt x="17744" y="109132"/>
                    <a:pt x="17808" y="109035"/>
                  </a:cubicBezTo>
                  <a:cubicBezTo>
                    <a:pt x="18194" y="108392"/>
                    <a:pt x="18451" y="107910"/>
                    <a:pt x="18515" y="107749"/>
                  </a:cubicBezTo>
                  <a:cubicBezTo>
                    <a:pt x="19158" y="106303"/>
                    <a:pt x="20958" y="102445"/>
                    <a:pt x="21183" y="101963"/>
                  </a:cubicBezTo>
                  <a:cubicBezTo>
                    <a:pt x="21183" y="101835"/>
                    <a:pt x="21183" y="101610"/>
                    <a:pt x="21183" y="101256"/>
                  </a:cubicBezTo>
                  <a:cubicBezTo>
                    <a:pt x="21183" y="99617"/>
                    <a:pt x="21151" y="95599"/>
                    <a:pt x="20958" y="92288"/>
                  </a:cubicBezTo>
                  <a:cubicBezTo>
                    <a:pt x="20894" y="91323"/>
                    <a:pt x="20862" y="90456"/>
                    <a:pt x="20862" y="89716"/>
                  </a:cubicBezTo>
                  <a:cubicBezTo>
                    <a:pt x="20862" y="89073"/>
                    <a:pt x="20894" y="88495"/>
                    <a:pt x="20926" y="87980"/>
                  </a:cubicBezTo>
                  <a:cubicBezTo>
                    <a:pt x="20444" y="87370"/>
                    <a:pt x="20316" y="86791"/>
                    <a:pt x="20316" y="86309"/>
                  </a:cubicBezTo>
                  <a:cubicBezTo>
                    <a:pt x="20316" y="85859"/>
                    <a:pt x="20444" y="85505"/>
                    <a:pt x="20508" y="85312"/>
                  </a:cubicBezTo>
                  <a:cubicBezTo>
                    <a:pt x="20573" y="85184"/>
                    <a:pt x="20766" y="85055"/>
                    <a:pt x="21055" y="84927"/>
                  </a:cubicBezTo>
                  <a:cubicBezTo>
                    <a:pt x="21023" y="84573"/>
                    <a:pt x="20991" y="84220"/>
                    <a:pt x="20991" y="83962"/>
                  </a:cubicBezTo>
                  <a:cubicBezTo>
                    <a:pt x="20991" y="83705"/>
                    <a:pt x="21055" y="83352"/>
                    <a:pt x="21151" y="82902"/>
                  </a:cubicBezTo>
                  <a:cubicBezTo>
                    <a:pt x="21216" y="82452"/>
                    <a:pt x="21344" y="81873"/>
                    <a:pt x="21505" y="81262"/>
                  </a:cubicBezTo>
                  <a:cubicBezTo>
                    <a:pt x="21826" y="80041"/>
                    <a:pt x="22212" y="78562"/>
                    <a:pt x="22630" y="77148"/>
                  </a:cubicBezTo>
                  <a:cubicBezTo>
                    <a:pt x="23337" y="74673"/>
                    <a:pt x="24044" y="72358"/>
                    <a:pt x="24205" y="71812"/>
                  </a:cubicBezTo>
                  <a:cubicBezTo>
                    <a:pt x="24044" y="71587"/>
                    <a:pt x="23659" y="71040"/>
                    <a:pt x="23241" y="70430"/>
                  </a:cubicBezTo>
                  <a:cubicBezTo>
                    <a:pt x="22694" y="69626"/>
                    <a:pt x="22051" y="68726"/>
                    <a:pt x="21730" y="68276"/>
                  </a:cubicBezTo>
                  <a:cubicBezTo>
                    <a:pt x="21666" y="68147"/>
                    <a:pt x="21601" y="68083"/>
                    <a:pt x="21569" y="68051"/>
                  </a:cubicBezTo>
                  <a:cubicBezTo>
                    <a:pt x="21473" y="67922"/>
                    <a:pt x="21441" y="67794"/>
                    <a:pt x="21441" y="67633"/>
                  </a:cubicBezTo>
                  <a:cubicBezTo>
                    <a:pt x="21441" y="67504"/>
                    <a:pt x="21473" y="67376"/>
                    <a:pt x="21569" y="67279"/>
                  </a:cubicBezTo>
                  <a:cubicBezTo>
                    <a:pt x="21633" y="67151"/>
                    <a:pt x="21794" y="67086"/>
                    <a:pt x="21955" y="67086"/>
                  </a:cubicBezTo>
                  <a:cubicBezTo>
                    <a:pt x="22083" y="67086"/>
                    <a:pt x="22180" y="67119"/>
                    <a:pt x="22308" y="67183"/>
                  </a:cubicBezTo>
                  <a:lnTo>
                    <a:pt x="21666" y="65929"/>
                  </a:lnTo>
                  <a:lnTo>
                    <a:pt x="21633" y="65833"/>
                  </a:lnTo>
                  <a:lnTo>
                    <a:pt x="21633" y="65801"/>
                  </a:lnTo>
                  <a:cubicBezTo>
                    <a:pt x="21633" y="65769"/>
                    <a:pt x="21633" y="65640"/>
                    <a:pt x="21666" y="65511"/>
                  </a:cubicBezTo>
                  <a:cubicBezTo>
                    <a:pt x="21698" y="65383"/>
                    <a:pt x="21762" y="65254"/>
                    <a:pt x="21891" y="65094"/>
                  </a:cubicBezTo>
                  <a:cubicBezTo>
                    <a:pt x="21987" y="65029"/>
                    <a:pt x="22116" y="64965"/>
                    <a:pt x="22276" y="64965"/>
                  </a:cubicBezTo>
                  <a:cubicBezTo>
                    <a:pt x="22341" y="64965"/>
                    <a:pt x="22405" y="64965"/>
                    <a:pt x="22469" y="64997"/>
                  </a:cubicBezTo>
                  <a:cubicBezTo>
                    <a:pt x="22566" y="64997"/>
                    <a:pt x="22630" y="65061"/>
                    <a:pt x="22726" y="65094"/>
                  </a:cubicBezTo>
                  <a:lnTo>
                    <a:pt x="22726" y="65094"/>
                  </a:lnTo>
                  <a:lnTo>
                    <a:pt x="22437" y="64483"/>
                  </a:lnTo>
                  <a:cubicBezTo>
                    <a:pt x="22437" y="64451"/>
                    <a:pt x="22405" y="64386"/>
                    <a:pt x="22437" y="64322"/>
                  </a:cubicBezTo>
                  <a:cubicBezTo>
                    <a:pt x="22437" y="64322"/>
                    <a:pt x="22469" y="64226"/>
                    <a:pt x="22501" y="64097"/>
                  </a:cubicBezTo>
                  <a:cubicBezTo>
                    <a:pt x="22566" y="64001"/>
                    <a:pt x="22662" y="63840"/>
                    <a:pt x="22823" y="63743"/>
                  </a:cubicBezTo>
                  <a:cubicBezTo>
                    <a:pt x="22919" y="63647"/>
                    <a:pt x="23080" y="63615"/>
                    <a:pt x="23209" y="63615"/>
                  </a:cubicBezTo>
                  <a:lnTo>
                    <a:pt x="23241" y="63615"/>
                  </a:lnTo>
                  <a:cubicBezTo>
                    <a:pt x="23401" y="63615"/>
                    <a:pt x="23562" y="63647"/>
                    <a:pt x="23723" y="63743"/>
                  </a:cubicBezTo>
                  <a:cubicBezTo>
                    <a:pt x="23819" y="63808"/>
                    <a:pt x="23916" y="63904"/>
                    <a:pt x="23980" y="64001"/>
                  </a:cubicBezTo>
                  <a:cubicBezTo>
                    <a:pt x="24076" y="64097"/>
                    <a:pt x="24141" y="64193"/>
                    <a:pt x="24237" y="64354"/>
                  </a:cubicBezTo>
                  <a:cubicBezTo>
                    <a:pt x="24366" y="64547"/>
                    <a:pt x="24494" y="64772"/>
                    <a:pt x="24623" y="64997"/>
                  </a:cubicBezTo>
                  <a:lnTo>
                    <a:pt x="24494" y="64161"/>
                  </a:lnTo>
                  <a:cubicBezTo>
                    <a:pt x="24494" y="64097"/>
                    <a:pt x="24494" y="64033"/>
                    <a:pt x="24526" y="64001"/>
                  </a:cubicBezTo>
                  <a:cubicBezTo>
                    <a:pt x="24526" y="63968"/>
                    <a:pt x="24591" y="63872"/>
                    <a:pt x="24687" y="63776"/>
                  </a:cubicBezTo>
                  <a:cubicBezTo>
                    <a:pt x="24719" y="63776"/>
                    <a:pt x="24719" y="63743"/>
                    <a:pt x="24751" y="63743"/>
                  </a:cubicBezTo>
                  <a:lnTo>
                    <a:pt x="24751" y="36485"/>
                  </a:lnTo>
                  <a:cubicBezTo>
                    <a:pt x="24751" y="33592"/>
                    <a:pt x="27098" y="31213"/>
                    <a:pt x="30023" y="31213"/>
                  </a:cubicBezTo>
                  <a:lnTo>
                    <a:pt x="170366" y="31213"/>
                  </a:lnTo>
                  <a:cubicBezTo>
                    <a:pt x="173259" y="31213"/>
                    <a:pt x="175637" y="33592"/>
                    <a:pt x="175637" y="36485"/>
                  </a:cubicBezTo>
                  <a:lnTo>
                    <a:pt x="175637" y="116364"/>
                  </a:lnTo>
                  <a:cubicBezTo>
                    <a:pt x="179334" y="113278"/>
                    <a:pt x="182580" y="109678"/>
                    <a:pt x="185152" y="105563"/>
                  </a:cubicBezTo>
                  <a:cubicBezTo>
                    <a:pt x="189716" y="98235"/>
                    <a:pt x="191967" y="90166"/>
                    <a:pt x="192577" y="81873"/>
                  </a:cubicBezTo>
                  <a:cubicBezTo>
                    <a:pt x="192706" y="80169"/>
                    <a:pt x="192770" y="78466"/>
                    <a:pt x="192770" y="76762"/>
                  </a:cubicBezTo>
                  <a:cubicBezTo>
                    <a:pt x="192770" y="65094"/>
                    <a:pt x="189974" y="53168"/>
                    <a:pt x="186373" y="42400"/>
                  </a:cubicBezTo>
                  <a:cubicBezTo>
                    <a:pt x="180234" y="24077"/>
                    <a:pt x="168308" y="5273"/>
                    <a:pt x="148250" y="933"/>
                  </a:cubicBezTo>
                  <a:cubicBezTo>
                    <a:pt x="145325" y="322"/>
                    <a:pt x="142432" y="1"/>
                    <a:pt x="139507" y="1"/>
                  </a:cubicBezTo>
                  <a:close/>
                  <a:moveTo>
                    <a:pt x="23016" y="127229"/>
                  </a:moveTo>
                  <a:cubicBezTo>
                    <a:pt x="22823" y="127454"/>
                    <a:pt x="22630" y="127679"/>
                    <a:pt x="22469" y="127840"/>
                  </a:cubicBezTo>
                  <a:cubicBezTo>
                    <a:pt x="22308" y="128032"/>
                    <a:pt x="22148" y="128193"/>
                    <a:pt x="22019" y="128354"/>
                  </a:cubicBezTo>
                  <a:cubicBezTo>
                    <a:pt x="22919" y="129222"/>
                    <a:pt x="23819" y="130058"/>
                    <a:pt x="24751" y="130861"/>
                  </a:cubicBezTo>
                  <a:lnTo>
                    <a:pt x="24751" y="127550"/>
                  </a:lnTo>
                  <a:cubicBezTo>
                    <a:pt x="24173" y="127518"/>
                    <a:pt x="23562" y="127422"/>
                    <a:pt x="23016" y="127229"/>
                  </a:cubicBezTo>
                  <a:close/>
                  <a:moveTo>
                    <a:pt x="64064" y="144523"/>
                  </a:moveTo>
                  <a:cubicBezTo>
                    <a:pt x="64032" y="145069"/>
                    <a:pt x="63968" y="145616"/>
                    <a:pt x="63903" y="146162"/>
                  </a:cubicBezTo>
                  <a:cubicBezTo>
                    <a:pt x="67921" y="145969"/>
                    <a:pt x="71779" y="145391"/>
                    <a:pt x="75572" y="144523"/>
                  </a:cubicBezTo>
                  <a:close/>
                </a:path>
              </a:pathLst>
            </a:custGeom>
            <a:solidFill>
              <a:srgbClr val="D6E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3503800" y="4023125"/>
              <a:ext cx="1032675" cy="432375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2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2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2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2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2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2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2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rgbClr val="BB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2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2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2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2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2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7567714" y="2313786"/>
            <a:ext cx="3071970" cy="1521480"/>
            <a:chOff x="1044427" y="1047045"/>
            <a:chExt cx="7055146" cy="2876781"/>
          </a:xfrm>
        </p:grpSpPr>
        <p:sp>
          <p:nvSpPr>
            <p:cNvPr id="491" name="Google Shape;491;p12"/>
            <p:cNvSpPr/>
            <p:nvPr/>
          </p:nvSpPr>
          <p:spPr>
            <a:xfrm>
              <a:off x="2448100" y="2520153"/>
              <a:ext cx="1403705" cy="1403673"/>
            </a:xfrm>
            <a:custGeom>
              <a:avLst/>
              <a:gdLst/>
              <a:ahLst/>
              <a:cxnLst/>
              <a:rect l="l" t="t" r="r" b="b"/>
              <a:pathLst>
                <a:path w="43546" h="43545" extrusionOk="0">
                  <a:moveTo>
                    <a:pt x="19730" y="0"/>
                  </a:moveTo>
                  <a:cubicBezTo>
                    <a:pt x="19730" y="5447"/>
                    <a:pt x="17513" y="10387"/>
                    <a:pt x="13935" y="13934"/>
                  </a:cubicBezTo>
                  <a:cubicBezTo>
                    <a:pt x="10388" y="17513"/>
                    <a:pt x="5447" y="19730"/>
                    <a:pt x="0" y="19730"/>
                  </a:cubicBezTo>
                  <a:lnTo>
                    <a:pt x="0" y="43545"/>
                  </a:lnTo>
                  <a:cubicBezTo>
                    <a:pt x="12034" y="43545"/>
                    <a:pt x="22897" y="38668"/>
                    <a:pt x="30782" y="30782"/>
                  </a:cubicBezTo>
                  <a:cubicBezTo>
                    <a:pt x="38668" y="22928"/>
                    <a:pt x="43545" y="12034"/>
                    <a:pt x="43545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1044427" y="2520153"/>
              <a:ext cx="1403705" cy="1403673"/>
            </a:xfrm>
            <a:custGeom>
              <a:avLst/>
              <a:gdLst/>
              <a:ahLst/>
              <a:cxnLst/>
              <a:rect l="l" t="t" r="r" b="b"/>
              <a:pathLst>
                <a:path w="43546" h="43545" extrusionOk="0">
                  <a:moveTo>
                    <a:pt x="0" y="0"/>
                  </a:moveTo>
                  <a:cubicBezTo>
                    <a:pt x="0" y="12034"/>
                    <a:pt x="4877" y="22897"/>
                    <a:pt x="12731" y="30782"/>
                  </a:cubicBezTo>
                  <a:cubicBezTo>
                    <a:pt x="20617" y="38668"/>
                    <a:pt x="31511" y="43545"/>
                    <a:pt x="43545" y="43545"/>
                  </a:cubicBezTo>
                  <a:lnTo>
                    <a:pt x="43545" y="19730"/>
                  </a:lnTo>
                  <a:cubicBezTo>
                    <a:pt x="38098" y="19730"/>
                    <a:pt x="33158" y="17513"/>
                    <a:pt x="29579" y="13934"/>
                  </a:cubicBezTo>
                  <a:cubicBezTo>
                    <a:pt x="26032" y="10387"/>
                    <a:pt x="23815" y="5447"/>
                    <a:pt x="238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4487738" y="1047045"/>
              <a:ext cx="3611835" cy="908608"/>
            </a:xfrm>
            <a:custGeom>
              <a:avLst/>
              <a:gdLst/>
              <a:ahLst/>
              <a:cxnLst/>
              <a:rect l="l" t="t" r="r" b="b"/>
              <a:pathLst>
                <a:path w="112047" h="28187" extrusionOk="0">
                  <a:moveTo>
                    <a:pt x="101469" y="1"/>
                  </a:moveTo>
                  <a:lnTo>
                    <a:pt x="101469" y="2123"/>
                  </a:lnTo>
                  <a:lnTo>
                    <a:pt x="1" y="2123"/>
                  </a:lnTo>
                  <a:lnTo>
                    <a:pt x="1" y="25969"/>
                  </a:lnTo>
                  <a:lnTo>
                    <a:pt x="101469" y="25969"/>
                  </a:lnTo>
                  <a:lnTo>
                    <a:pt x="101469" y="28186"/>
                  </a:lnTo>
                  <a:lnTo>
                    <a:pt x="112046" y="14062"/>
                  </a:lnTo>
                  <a:lnTo>
                    <a:pt x="101469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3084064" y="1115448"/>
              <a:ext cx="1403705" cy="1404737"/>
            </a:xfrm>
            <a:custGeom>
              <a:avLst/>
              <a:gdLst/>
              <a:ahLst/>
              <a:cxnLst/>
              <a:rect l="l" t="t" r="r" b="b"/>
              <a:pathLst>
                <a:path w="43546" h="43578" extrusionOk="0">
                  <a:moveTo>
                    <a:pt x="43546" y="1"/>
                  </a:moveTo>
                  <a:cubicBezTo>
                    <a:pt x="31512" y="1"/>
                    <a:pt x="20649" y="4878"/>
                    <a:pt x="12764" y="12763"/>
                  </a:cubicBezTo>
                  <a:cubicBezTo>
                    <a:pt x="4878" y="20649"/>
                    <a:pt x="1" y="31543"/>
                    <a:pt x="1" y="43577"/>
                  </a:cubicBezTo>
                  <a:lnTo>
                    <a:pt x="23816" y="43577"/>
                  </a:lnTo>
                  <a:cubicBezTo>
                    <a:pt x="23816" y="38130"/>
                    <a:pt x="26033" y="33190"/>
                    <a:pt x="29612" y="29611"/>
                  </a:cubicBezTo>
                  <a:cubicBezTo>
                    <a:pt x="33158" y="26033"/>
                    <a:pt x="38099" y="23847"/>
                    <a:pt x="43546" y="23847"/>
                  </a:cubicBezTo>
                  <a:lnTo>
                    <a:pt x="43546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3608786" y="1697322"/>
              <a:ext cx="439008" cy="290985"/>
            </a:xfrm>
            <a:custGeom>
              <a:avLst/>
              <a:gdLst/>
              <a:ahLst/>
              <a:cxnLst/>
              <a:rect l="l" t="t" r="r" b="b"/>
              <a:pathLst>
                <a:path w="13619" h="9027" extrusionOk="0">
                  <a:moveTo>
                    <a:pt x="12162" y="1"/>
                  </a:moveTo>
                  <a:lnTo>
                    <a:pt x="10705" y="3453"/>
                  </a:lnTo>
                  <a:lnTo>
                    <a:pt x="11560" y="3073"/>
                  </a:lnTo>
                  <a:lnTo>
                    <a:pt x="11560" y="3073"/>
                  </a:lnTo>
                  <a:cubicBezTo>
                    <a:pt x="11180" y="5796"/>
                    <a:pt x="8837" y="7918"/>
                    <a:pt x="6050" y="7918"/>
                  </a:cubicBezTo>
                  <a:cubicBezTo>
                    <a:pt x="3421" y="7918"/>
                    <a:pt x="1236" y="6081"/>
                    <a:pt x="634" y="3675"/>
                  </a:cubicBezTo>
                  <a:lnTo>
                    <a:pt x="1" y="5195"/>
                  </a:lnTo>
                  <a:cubicBezTo>
                    <a:pt x="1046" y="7443"/>
                    <a:pt x="3358" y="9027"/>
                    <a:pt x="6050" y="9027"/>
                  </a:cubicBezTo>
                  <a:cubicBezTo>
                    <a:pt x="9470" y="9027"/>
                    <a:pt x="12320" y="6398"/>
                    <a:pt x="12700" y="3041"/>
                  </a:cubicBezTo>
                  <a:lnTo>
                    <a:pt x="13619" y="3453"/>
                  </a:lnTo>
                  <a:lnTo>
                    <a:pt x="12162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3558789" y="1557487"/>
              <a:ext cx="440008" cy="290953"/>
            </a:xfrm>
            <a:custGeom>
              <a:avLst/>
              <a:gdLst/>
              <a:ahLst/>
              <a:cxnLst/>
              <a:rect l="l" t="t" r="r" b="b"/>
              <a:pathLst>
                <a:path w="13650" h="9026" extrusionOk="0">
                  <a:moveTo>
                    <a:pt x="7601" y="0"/>
                  </a:moveTo>
                  <a:cubicBezTo>
                    <a:pt x="4149" y="0"/>
                    <a:pt x="1299" y="2629"/>
                    <a:pt x="950" y="5954"/>
                  </a:cubicBezTo>
                  <a:lnTo>
                    <a:pt x="0" y="5574"/>
                  </a:lnTo>
                  <a:lnTo>
                    <a:pt x="1457" y="9026"/>
                  </a:lnTo>
                  <a:lnTo>
                    <a:pt x="2914" y="5574"/>
                  </a:lnTo>
                  <a:lnTo>
                    <a:pt x="2914" y="5574"/>
                  </a:lnTo>
                  <a:lnTo>
                    <a:pt x="2090" y="5922"/>
                  </a:lnTo>
                  <a:cubicBezTo>
                    <a:pt x="2439" y="3199"/>
                    <a:pt x="4782" y="1109"/>
                    <a:pt x="7601" y="1109"/>
                  </a:cubicBezTo>
                  <a:cubicBezTo>
                    <a:pt x="10198" y="1109"/>
                    <a:pt x="12383" y="2914"/>
                    <a:pt x="12984" y="5352"/>
                  </a:cubicBezTo>
                  <a:lnTo>
                    <a:pt x="13649" y="3832"/>
                  </a:lnTo>
                  <a:cubicBezTo>
                    <a:pt x="12573" y="1552"/>
                    <a:pt x="10261" y="0"/>
                    <a:pt x="760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3859929" y="1642200"/>
              <a:ext cx="57185" cy="44968"/>
            </a:xfrm>
            <a:custGeom>
              <a:avLst/>
              <a:gdLst/>
              <a:ahLst/>
              <a:cxnLst/>
              <a:rect l="l" t="t" r="r" b="b"/>
              <a:pathLst>
                <a:path w="1774" h="1395" extrusionOk="0">
                  <a:moveTo>
                    <a:pt x="0" y="1"/>
                  </a:moveTo>
                  <a:lnTo>
                    <a:pt x="0" y="1"/>
                  </a:lnTo>
                  <a:cubicBezTo>
                    <a:pt x="444" y="349"/>
                    <a:pt x="792" y="824"/>
                    <a:pt x="1077" y="1394"/>
                  </a:cubicBezTo>
                  <a:lnTo>
                    <a:pt x="1774" y="1394"/>
                  </a:lnTo>
                  <a:cubicBezTo>
                    <a:pt x="1299" y="793"/>
                    <a:pt x="697" y="318"/>
                    <a:pt x="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3844617" y="1697322"/>
              <a:ext cx="59248" cy="70498"/>
            </a:xfrm>
            <a:custGeom>
              <a:avLst/>
              <a:gdLst/>
              <a:ahLst/>
              <a:cxnLst/>
              <a:rect l="l" t="t" r="r" b="b"/>
              <a:pathLst>
                <a:path w="1838" h="2187" extrusionOk="0">
                  <a:moveTo>
                    <a:pt x="0" y="1"/>
                  </a:moveTo>
                  <a:cubicBezTo>
                    <a:pt x="127" y="666"/>
                    <a:pt x="190" y="1426"/>
                    <a:pt x="190" y="2186"/>
                  </a:cubicBezTo>
                  <a:lnTo>
                    <a:pt x="1837" y="2186"/>
                  </a:lnTo>
                  <a:cubicBezTo>
                    <a:pt x="1837" y="1394"/>
                    <a:pt x="1647" y="634"/>
                    <a:pt x="136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3702719" y="1697322"/>
              <a:ext cx="59248" cy="70498"/>
            </a:xfrm>
            <a:custGeom>
              <a:avLst/>
              <a:gdLst/>
              <a:ahLst/>
              <a:cxnLst/>
              <a:rect l="l" t="t" r="r" b="b"/>
              <a:pathLst>
                <a:path w="1838" h="2187" extrusionOk="0">
                  <a:moveTo>
                    <a:pt x="475" y="1"/>
                  </a:moveTo>
                  <a:cubicBezTo>
                    <a:pt x="190" y="634"/>
                    <a:pt x="0" y="1363"/>
                    <a:pt x="0" y="2186"/>
                  </a:cubicBezTo>
                  <a:lnTo>
                    <a:pt x="1647" y="2186"/>
                  </a:lnTo>
                  <a:cubicBezTo>
                    <a:pt x="1647" y="1426"/>
                    <a:pt x="1711" y="666"/>
                    <a:pt x="18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3774184" y="1630982"/>
              <a:ext cx="59248" cy="56186"/>
            </a:xfrm>
            <a:custGeom>
              <a:avLst/>
              <a:gdLst/>
              <a:ahLst/>
              <a:cxnLst/>
              <a:rect l="l" t="t" r="r" b="b"/>
              <a:pathLst>
                <a:path w="1838" h="1743" extrusionOk="0">
                  <a:moveTo>
                    <a:pt x="919" y="0"/>
                  </a:moveTo>
                  <a:cubicBezTo>
                    <a:pt x="570" y="0"/>
                    <a:pt x="222" y="634"/>
                    <a:pt x="0" y="1742"/>
                  </a:cubicBezTo>
                  <a:lnTo>
                    <a:pt x="1837" y="1742"/>
                  </a:lnTo>
                  <a:cubicBezTo>
                    <a:pt x="1584" y="634"/>
                    <a:pt x="1235" y="0"/>
                    <a:pt x="91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3723123" y="1633013"/>
              <a:ext cx="60279" cy="54155"/>
            </a:xfrm>
            <a:custGeom>
              <a:avLst/>
              <a:gdLst/>
              <a:ahLst/>
              <a:cxnLst/>
              <a:rect l="l" t="t" r="r" b="b"/>
              <a:pathLst>
                <a:path w="1870" h="1680" extrusionOk="0">
                  <a:moveTo>
                    <a:pt x="1869" y="1"/>
                  </a:moveTo>
                  <a:lnTo>
                    <a:pt x="1869" y="1"/>
                  </a:lnTo>
                  <a:cubicBezTo>
                    <a:pt x="1109" y="223"/>
                    <a:pt x="444" y="824"/>
                    <a:pt x="1" y="1679"/>
                  </a:cubicBezTo>
                  <a:lnTo>
                    <a:pt x="1268" y="1679"/>
                  </a:lnTo>
                  <a:cubicBezTo>
                    <a:pt x="1394" y="983"/>
                    <a:pt x="1616" y="381"/>
                    <a:pt x="18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3823181" y="1633013"/>
              <a:ext cx="60247" cy="54155"/>
            </a:xfrm>
            <a:custGeom>
              <a:avLst/>
              <a:gdLst/>
              <a:ahLst/>
              <a:cxnLst/>
              <a:rect l="l" t="t" r="r" b="b"/>
              <a:pathLst>
                <a:path w="186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381"/>
                    <a:pt x="475" y="983"/>
                    <a:pt x="602" y="1679"/>
                  </a:cubicBezTo>
                  <a:lnTo>
                    <a:pt x="1869" y="1679"/>
                  </a:lnTo>
                  <a:cubicBezTo>
                    <a:pt x="1425" y="824"/>
                    <a:pt x="760" y="223"/>
                    <a:pt x="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3765996" y="1697322"/>
              <a:ext cx="74560" cy="70498"/>
            </a:xfrm>
            <a:custGeom>
              <a:avLst/>
              <a:gdLst/>
              <a:ahLst/>
              <a:cxnLst/>
              <a:rect l="l" t="t" r="r" b="b"/>
              <a:pathLst>
                <a:path w="2313" h="2187" extrusionOk="0">
                  <a:moveTo>
                    <a:pt x="191" y="1"/>
                  </a:moveTo>
                  <a:cubicBezTo>
                    <a:pt x="64" y="603"/>
                    <a:pt x="1" y="1363"/>
                    <a:pt x="1" y="2186"/>
                  </a:cubicBezTo>
                  <a:lnTo>
                    <a:pt x="2313" y="2186"/>
                  </a:lnTo>
                  <a:cubicBezTo>
                    <a:pt x="2313" y="1363"/>
                    <a:pt x="2249" y="603"/>
                    <a:pt x="21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3765996" y="1777974"/>
              <a:ext cx="74560" cy="70466"/>
            </a:xfrm>
            <a:custGeom>
              <a:avLst/>
              <a:gdLst/>
              <a:ahLst/>
              <a:cxnLst/>
              <a:rect l="l" t="t" r="r" b="b"/>
              <a:pathLst>
                <a:path w="2313" h="2186" extrusionOk="0">
                  <a:moveTo>
                    <a:pt x="1" y="1"/>
                  </a:moveTo>
                  <a:cubicBezTo>
                    <a:pt x="1" y="824"/>
                    <a:pt x="64" y="1553"/>
                    <a:pt x="191" y="2186"/>
                  </a:cubicBezTo>
                  <a:lnTo>
                    <a:pt x="2123" y="2186"/>
                  </a:lnTo>
                  <a:cubicBezTo>
                    <a:pt x="2249" y="1553"/>
                    <a:pt x="2313" y="824"/>
                    <a:pt x="231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3823181" y="1857594"/>
              <a:ext cx="60247" cy="54155"/>
            </a:xfrm>
            <a:custGeom>
              <a:avLst/>
              <a:gdLst/>
              <a:ahLst/>
              <a:cxnLst/>
              <a:rect l="l" t="t" r="r" b="b"/>
              <a:pathLst>
                <a:path w="1869" h="1680" extrusionOk="0">
                  <a:moveTo>
                    <a:pt x="602" y="1"/>
                  </a:moveTo>
                  <a:cubicBezTo>
                    <a:pt x="475" y="729"/>
                    <a:pt x="254" y="1331"/>
                    <a:pt x="0" y="1679"/>
                  </a:cubicBezTo>
                  <a:cubicBezTo>
                    <a:pt x="760" y="1489"/>
                    <a:pt x="1425" y="856"/>
                    <a:pt x="18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3844617" y="1777974"/>
              <a:ext cx="59248" cy="70466"/>
            </a:xfrm>
            <a:custGeom>
              <a:avLst/>
              <a:gdLst/>
              <a:ahLst/>
              <a:cxnLst/>
              <a:rect l="l" t="t" r="r" b="b"/>
              <a:pathLst>
                <a:path w="1838" h="2186" extrusionOk="0">
                  <a:moveTo>
                    <a:pt x="190" y="1"/>
                  </a:moveTo>
                  <a:cubicBezTo>
                    <a:pt x="190" y="729"/>
                    <a:pt x="127" y="1521"/>
                    <a:pt x="0" y="2186"/>
                  </a:cubicBezTo>
                  <a:lnTo>
                    <a:pt x="1362" y="2186"/>
                  </a:lnTo>
                  <a:cubicBezTo>
                    <a:pt x="1647" y="1553"/>
                    <a:pt x="1837" y="793"/>
                    <a:pt x="18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2"/>
            <p:cNvSpPr/>
            <p:nvPr/>
          </p:nvSpPr>
          <p:spPr>
            <a:xfrm>
              <a:off x="3723123" y="1857594"/>
              <a:ext cx="60279" cy="54155"/>
            </a:xfrm>
            <a:custGeom>
              <a:avLst/>
              <a:gdLst/>
              <a:ahLst/>
              <a:cxnLst/>
              <a:rect l="l" t="t" r="r" b="b"/>
              <a:pathLst>
                <a:path w="1870" h="1680" extrusionOk="0">
                  <a:moveTo>
                    <a:pt x="1" y="1"/>
                  </a:moveTo>
                  <a:cubicBezTo>
                    <a:pt x="444" y="856"/>
                    <a:pt x="1109" y="1489"/>
                    <a:pt x="1869" y="1679"/>
                  </a:cubicBezTo>
                  <a:cubicBezTo>
                    <a:pt x="1616" y="1331"/>
                    <a:pt x="1394" y="729"/>
                    <a:pt x="126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2"/>
            <p:cNvSpPr/>
            <p:nvPr/>
          </p:nvSpPr>
          <p:spPr>
            <a:xfrm>
              <a:off x="3702719" y="1777974"/>
              <a:ext cx="59248" cy="70466"/>
            </a:xfrm>
            <a:custGeom>
              <a:avLst/>
              <a:gdLst/>
              <a:ahLst/>
              <a:cxnLst/>
              <a:rect l="l" t="t" r="r" b="b"/>
              <a:pathLst>
                <a:path w="1838" h="2186" extrusionOk="0">
                  <a:moveTo>
                    <a:pt x="0" y="1"/>
                  </a:moveTo>
                  <a:cubicBezTo>
                    <a:pt x="32" y="793"/>
                    <a:pt x="190" y="1553"/>
                    <a:pt x="475" y="2186"/>
                  </a:cubicBezTo>
                  <a:lnTo>
                    <a:pt x="1837" y="2186"/>
                  </a:lnTo>
                  <a:cubicBezTo>
                    <a:pt x="1711" y="1521"/>
                    <a:pt x="1647" y="761"/>
                    <a:pt x="164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3774184" y="1857594"/>
              <a:ext cx="59248" cy="57217"/>
            </a:xfrm>
            <a:custGeom>
              <a:avLst/>
              <a:gdLst/>
              <a:ahLst/>
              <a:cxnLst/>
              <a:rect l="l" t="t" r="r" b="b"/>
              <a:pathLst>
                <a:path w="1838" h="1775" extrusionOk="0">
                  <a:moveTo>
                    <a:pt x="0" y="1"/>
                  </a:moveTo>
                  <a:cubicBezTo>
                    <a:pt x="222" y="1109"/>
                    <a:pt x="570" y="1774"/>
                    <a:pt x="919" y="1774"/>
                  </a:cubicBezTo>
                  <a:cubicBezTo>
                    <a:pt x="1235" y="1774"/>
                    <a:pt x="1584" y="1109"/>
                    <a:pt x="18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3898707" y="1697322"/>
              <a:ext cx="46999" cy="70498"/>
            </a:xfrm>
            <a:custGeom>
              <a:avLst/>
              <a:gdLst/>
              <a:ahLst/>
              <a:cxnLst/>
              <a:rect l="l" t="t" r="r" b="b"/>
              <a:pathLst>
                <a:path w="1458" h="2187" extrusionOk="0">
                  <a:moveTo>
                    <a:pt x="1" y="1"/>
                  </a:moveTo>
                  <a:cubicBezTo>
                    <a:pt x="286" y="634"/>
                    <a:pt x="444" y="1394"/>
                    <a:pt x="476" y="2186"/>
                  </a:cubicBezTo>
                  <a:lnTo>
                    <a:pt x="1458" y="2186"/>
                  </a:lnTo>
                  <a:cubicBezTo>
                    <a:pt x="1426" y="1394"/>
                    <a:pt x="1173" y="634"/>
                    <a:pt x="76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3898707" y="1777974"/>
              <a:ext cx="46999" cy="70466"/>
            </a:xfrm>
            <a:custGeom>
              <a:avLst/>
              <a:gdLst/>
              <a:ahLst/>
              <a:cxnLst/>
              <a:rect l="l" t="t" r="r" b="b"/>
              <a:pathLst>
                <a:path w="1458" h="2186" extrusionOk="0">
                  <a:moveTo>
                    <a:pt x="476" y="1"/>
                  </a:moveTo>
                  <a:cubicBezTo>
                    <a:pt x="444" y="793"/>
                    <a:pt x="286" y="1521"/>
                    <a:pt x="1" y="2186"/>
                  </a:cubicBezTo>
                  <a:lnTo>
                    <a:pt x="761" y="2186"/>
                  </a:lnTo>
                  <a:cubicBezTo>
                    <a:pt x="1173" y="1553"/>
                    <a:pt x="1426" y="793"/>
                    <a:pt x="145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2"/>
            <p:cNvSpPr/>
            <p:nvPr/>
          </p:nvSpPr>
          <p:spPr>
            <a:xfrm>
              <a:off x="3859929" y="1858626"/>
              <a:ext cx="57185" cy="43936"/>
            </a:xfrm>
            <a:custGeom>
              <a:avLst/>
              <a:gdLst/>
              <a:ahLst/>
              <a:cxnLst/>
              <a:rect l="l" t="t" r="r" b="b"/>
              <a:pathLst>
                <a:path w="1774" h="1363" extrusionOk="0">
                  <a:moveTo>
                    <a:pt x="1077" y="1"/>
                  </a:moveTo>
                  <a:cubicBezTo>
                    <a:pt x="792" y="539"/>
                    <a:pt x="444" y="1014"/>
                    <a:pt x="0" y="1362"/>
                  </a:cubicBezTo>
                  <a:lnTo>
                    <a:pt x="0" y="1362"/>
                  </a:lnTo>
                  <a:cubicBezTo>
                    <a:pt x="697" y="1077"/>
                    <a:pt x="1299" y="602"/>
                    <a:pt x="177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3689438" y="1857594"/>
              <a:ext cx="57217" cy="44968"/>
            </a:xfrm>
            <a:custGeom>
              <a:avLst/>
              <a:gdLst/>
              <a:ahLst/>
              <a:cxnLst/>
              <a:rect l="l" t="t" r="r" b="b"/>
              <a:pathLst>
                <a:path w="1775" h="1395" extrusionOk="0">
                  <a:moveTo>
                    <a:pt x="1" y="1"/>
                  </a:moveTo>
                  <a:cubicBezTo>
                    <a:pt x="476" y="634"/>
                    <a:pt x="1077" y="1109"/>
                    <a:pt x="1774" y="1394"/>
                  </a:cubicBezTo>
                  <a:cubicBezTo>
                    <a:pt x="1331" y="1046"/>
                    <a:pt x="982" y="571"/>
                    <a:pt x="6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3689438" y="1642200"/>
              <a:ext cx="57217" cy="44968"/>
            </a:xfrm>
            <a:custGeom>
              <a:avLst/>
              <a:gdLst/>
              <a:ahLst/>
              <a:cxnLst/>
              <a:rect l="l" t="t" r="r" b="b"/>
              <a:pathLst>
                <a:path w="1775" h="1395" extrusionOk="0">
                  <a:moveTo>
                    <a:pt x="1774" y="1"/>
                  </a:moveTo>
                  <a:cubicBezTo>
                    <a:pt x="1077" y="318"/>
                    <a:pt x="476" y="793"/>
                    <a:pt x="1" y="1394"/>
                  </a:cubicBezTo>
                  <a:lnTo>
                    <a:pt x="697" y="1394"/>
                  </a:lnTo>
                  <a:cubicBezTo>
                    <a:pt x="982" y="824"/>
                    <a:pt x="1331" y="349"/>
                    <a:pt x="177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2"/>
            <p:cNvSpPr/>
            <p:nvPr/>
          </p:nvSpPr>
          <p:spPr>
            <a:xfrm>
              <a:off x="3660878" y="1697322"/>
              <a:ext cx="46966" cy="70498"/>
            </a:xfrm>
            <a:custGeom>
              <a:avLst/>
              <a:gdLst/>
              <a:ahLst/>
              <a:cxnLst/>
              <a:rect l="l" t="t" r="r" b="b"/>
              <a:pathLst>
                <a:path w="1457" h="2187" extrusionOk="0">
                  <a:moveTo>
                    <a:pt x="697" y="1"/>
                  </a:moveTo>
                  <a:cubicBezTo>
                    <a:pt x="285" y="634"/>
                    <a:pt x="32" y="1394"/>
                    <a:pt x="0" y="2186"/>
                  </a:cubicBezTo>
                  <a:lnTo>
                    <a:pt x="982" y="2186"/>
                  </a:lnTo>
                  <a:cubicBezTo>
                    <a:pt x="1013" y="1394"/>
                    <a:pt x="1172" y="634"/>
                    <a:pt x="14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2"/>
            <p:cNvSpPr/>
            <p:nvPr/>
          </p:nvSpPr>
          <p:spPr>
            <a:xfrm>
              <a:off x="3660878" y="1777974"/>
              <a:ext cx="46966" cy="70466"/>
            </a:xfrm>
            <a:custGeom>
              <a:avLst/>
              <a:gdLst/>
              <a:ahLst/>
              <a:cxnLst/>
              <a:rect l="l" t="t" r="r" b="b"/>
              <a:pathLst>
                <a:path w="1457" h="2186" extrusionOk="0">
                  <a:moveTo>
                    <a:pt x="0" y="1"/>
                  </a:moveTo>
                  <a:cubicBezTo>
                    <a:pt x="32" y="793"/>
                    <a:pt x="285" y="1553"/>
                    <a:pt x="697" y="2186"/>
                  </a:cubicBezTo>
                  <a:lnTo>
                    <a:pt x="1457" y="2186"/>
                  </a:lnTo>
                  <a:cubicBezTo>
                    <a:pt x="1172" y="1521"/>
                    <a:pt x="1013" y="793"/>
                    <a:pt x="98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2911543" y="3017281"/>
              <a:ext cx="513536" cy="316515"/>
            </a:xfrm>
            <a:custGeom>
              <a:avLst/>
              <a:gdLst/>
              <a:ahLst/>
              <a:cxnLst/>
              <a:rect l="l" t="t" r="r" b="b"/>
              <a:pathLst>
                <a:path w="15931" h="9819" extrusionOk="0">
                  <a:moveTo>
                    <a:pt x="10863" y="1"/>
                  </a:moveTo>
                  <a:cubicBezTo>
                    <a:pt x="9913" y="1"/>
                    <a:pt x="9090" y="413"/>
                    <a:pt x="8488" y="1046"/>
                  </a:cubicBezTo>
                  <a:cubicBezTo>
                    <a:pt x="8045" y="666"/>
                    <a:pt x="7443" y="413"/>
                    <a:pt x="6778" y="413"/>
                  </a:cubicBezTo>
                  <a:cubicBezTo>
                    <a:pt x="5480" y="413"/>
                    <a:pt x="4435" y="1363"/>
                    <a:pt x="4245" y="2629"/>
                  </a:cubicBezTo>
                  <a:cubicBezTo>
                    <a:pt x="4086" y="2566"/>
                    <a:pt x="3896" y="2534"/>
                    <a:pt x="3675" y="2534"/>
                  </a:cubicBezTo>
                  <a:cubicBezTo>
                    <a:pt x="2598" y="2534"/>
                    <a:pt x="1679" y="3389"/>
                    <a:pt x="1616" y="4498"/>
                  </a:cubicBezTo>
                  <a:cubicBezTo>
                    <a:pt x="666" y="4910"/>
                    <a:pt x="1" y="5891"/>
                    <a:pt x="1" y="7031"/>
                  </a:cubicBezTo>
                  <a:cubicBezTo>
                    <a:pt x="1" y="8551"/>
                    <a:pt x="1236" y="9818"/>
                    <a:pt x="2788" y="9818"/>
                  </a:cubicBezTo>
                  <a:lnTo>
                    <a:pt x="5100" y="9818"/>
                  </a:lnTo>
                  <a:lnTo>
                    <a:pt x="3231" y="7570"/>
                  </a:lnTo>
                  <a:lnTo>
                    <a:pt x="5670" y="7570"/>
                  </a:lnTo>
                  <a:lnTo>
                    <a:pt x="5670" y="3959"/>
                  </a:lnTo>
                  <a:lnTo>
                    <a:pt x="10388" y="3959"/>
                  </a:lnTo>
                  <a:lnTo>
                    <a:pt x="10388" y="7570"/>
                  </a:lnTo>
                  <a:lnTo>
                    <a:pt x="12827" y="7570"/>
                  </a:lnTo>
                  <a:lnTo>
                    <a:pt x="10958" y="9818"/>
                  </a:lnTo>
                  <a:lnTo>
                    <a:pt x="13144" y="9818"/>
                  </a:lnTo>
                  <a:cubicBezTo>
                    <a:pt x="14664" y="9818"/>
                    <a:pt x="15930" y="8551"/>
                    <a:pt x="15930" y="7031"/>
                  </a:cubicBezTo>
                  <a:cubicBezTo>
                    <a:pt x="15930" y="5733"/>
                    <a:pt x="15044" y="4656"/>
                    <a:pt x="13904" y="4339"/>
                  </a:cubicBezTo>
                  <a:cubicBezTo>
                    <a:pt x="14030" y="3991"/>
                    <a:pt x="14094" y="3611"/>
                    <a:pt x="14094" y="3231"/>
                  </a:cubicBezTo>
                  <a:cubicBezTo>
                    <a:pt x="14094" y="1458"/>
                    <a:pt x="12637" y="1"/>
                    <a:pt x="108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2"/>
            <p:cNvSpPr/>
            <p:nvPr/>
          </p:nvSpPr>
          <p:spPr>
            <a:xfrm>
              <a:off x="3040193" y="3156117"/>
              <a:ext cx="260330" cy="272611"/>
            </a:xfrm>
            <a:custGeom>
              <a:avLst/>
              <a:gdLst/>
              <a:ahLst/>
              <a:cxnLst/>
              <a:rect l="l" t="t" r="r" b="b"/>
              <a:pathLst>
                <a:path w="8076" h="8457" extrusionOk="0">
                  <a:moveTo>
                    <a:pt x="2059" y="1"/>
                  </a:moveTo>
                  <a:lnTo>
                    <a:pt x="2059" y="3611"/>
                  </a:lnTo>
                  <a:lnTo>
                    <a:pt x="0" y="3611"/>
                  </a:lnTo>
                  <a:lnTo>
                    <a:pt x="4054" y="8456"/>
                  </a:lnTo>
                  <a:lnTo>
                    <a:pt x="8076" y="3611"/>
                  </a:lnTo>
                  <a:lnTo>
                    <a:pt x="6049" y="3611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2"/>
            <p:cNvSpPr/>
            <p:nvPr/>
          </p:nvSpPr>
          <p:spPr>
            <a:xfrm>
              <a:off x="3124906" y="3181647"/>
              <a:ext cx="15344" cy="35749"/>
            </a:xfrm>
            <a:custGeom>
              <a:avLst/>
              <a:gdLst/>
              <a:ahLst/>
              <a:cxnLst/>
              <a:rect l="l" t="t" r="r" b="b"/>
              <a:pathLst>
                <a:path w="476" h="1109" extrusionOk="0">
                  <a:moveTo>
                    <a:pt x="1" y="1"/>
                  </a:moveTo>
                  <a:lnTo>
                    <a:pt x="1" y="127"/>
                  </a:lnTo>
                  <a:lnTo>
                    <a:pt x="191" y="127"/>
                  </a:lnTo>
                  <a:lnTo>
                    <a:pt x="191" y="982"/>
                  </a:lnTo>
                  <a:lnTo>
                    <a:pt x="1" y="982"/>
                  </a:lnTo>
                  <a:lnTo>
                    <a:pt x="1" y="1109"/>
                  </a:lnTo>
                  <a:lnTo>
                    <a:pt x="476" y="1109"/>
                  </a:lnTo>
                  <a:lnTo>
                    <a:pt x="476" y="982"/>
                  </a:lnTo>
                  <a:lnTo>
                    <a:pt x="317" y="982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3146342" y="3181647"/>
              <a:ext cx="22500" cy="35749"/>
            </a:xfrm>
            <a:custGeom>
              <a:avLst/>
              <a:gdLst/>
              <a:ahLst/>
              <a:cxnLst/>
              <a:rect l="l" t="t" r="r" b="b"/>
              <a:pathLst>
                <a:path w="698" h="1109" extrusionOk="0">
                  <a:moveTo>
                    <a:pt x="349" y="96"/>
                  </a:moveTo>
                  <a:cubicBezTo>
                    <a:pt x="381" y="96"/>
                    <a:pt x="412" y="127"/>
                    <a:pt x="444" y="127"/>
                  </a:cubicBezTo>
                  <a:cubicBezTo>
                    <a:pt x="476" y="127"/>
                    <a:pt x="507" y="159"/>
                    <a:pt x="507" y="191"/>
                  </a:cubicBezTo>
                  <a:cubicBezTo>
                    <a:pt x="539" y="191"/>
                    <a:pt x="571" y="222"/>
                    <a:pt x="571" y="254"/>
                  </a:cubicBezTo>
                  <a:cubicBezTo>
                    <a:pt x="571" y="286"/>
                    <a:pt x="603" y="317"/>
                    <a:pt x="603" y="349"/>
                  </a:cubicBezTo>
                  <a:lnTo>
                    <a:pt x="603" y="761"/>
                  </a:lnTo>
                  <a:cubicBezTo>
                    <a:pt x="603" y="792"/>
                    <a:pt x="571" y="824"/>
                    <a:pt x="571" y="856"/>
                  </a:cubicBezTo>
                  <a:cubicBezTo>
                    <a:pt x="571" y="887"/>
                    <a:pt x="539" y="919"/>
                    <a:pt x="507" y="951"/>
                  </a:cubicBezTo>
                  <a:cubicBezTo>
                    <a:pt x="507" y="951"/>
                    <a:pt x="476" y="982"/>
                    <a:pt x="444" y="982"/>
                  </a:cubicBezTo>
                  <a:cubicBezTo>
                    <a:pt x="412" y="1014"/>
                    <a:pt x="381" y="1014"/>
                    <a:pt x="349" y="1014"/>
                  </a:cubicBezTo>
                  <a:cubicBezTo>
                    <a:pt x="317" y="1014"/>
                    <a:pt x="286" y="1014"/>
                    <a:pt x="254" y="982"/>
                  </a:cubicBezTo>
                  <a:cubicBezTo>
                    <a:pt x="222" y="982"/>
                    <a:pt x="222" y="951"/>
                    <a:pt x="191" y="951"/>
                  </a:cubicBezTo>
                  <a:cubicBezTo>
                    <a:pt x="159" y="919"/>
                    <a:pt x="159" y="887"/>
                    <a:pt x="127" y="856"/>
                  </a:cubicBezTo>
                  <a:cubicBezTo>
                    <a:pt x="127" y="824"/>
                    <a:pt x="127" y="792"/>
                    <a:pt x="127" y="761"/>
                  </a:cubicBezTo>
                  <a:lnTo>
                    <a:pt x="127" y="349"/>
                  </a:lnTo>
                  <a:cubicBezTo>
                    <a:pt x="127" y="317"/>
                    <a:pt x="127" y="286"/>
                    <a:pt x="127" y="254"/>
                  </a:cubicBezTo>
                  <a:cubicBezTo>
                    <a:pt x="159" y="222"/>
                    <a:pt x="159" y="191"/>
                    <a:pt x="191" y="191"/>
                  </a:cubicBezTo>
                  <a:cubicBezTo>
                    <a:pt x="222" y="159"/>
                    <a:pt x="222" y="127"/>
                    <a:pt x="254" y="127"/>
                  </a:cubicBezTo>
                  <a:cubicBezTo>
                    <a:pt x="286" y="127"/>
                    <a:pt x="317" y="96"/>
                    <a:pt x="349" y="96"/>
                  </a:cubicBezTo>
                  <a:close/>
                  <a:moveTo>
                    <a:pt x="222" y="1"/>
                  </a:moveTo>
                  <a:cubicBezTo>
                    <a:pt x="191" y="32"/>
                    <a:pt x="127" y="64"/>
                    <a:pt x="96" y="96"/>
                  </a:cubicBezTo>
                  <a:cubicBezTo>
                    <a:pt x="64" y="127"/>
                    <a:pt x="64" y="159"/>
                    <a:pt x="32" y="191"/>
                  </a:cubicBezTo>
                  <a:cubicBezTo>
                    <a:pt x="1" y="254"/>
                    <a:pt x="1" y="286"/>
                    <a:pt x="1" y="349"/>
                  </a:cubicBezTo>
                  <a:lnTo>
                    <a:pt x="1" y="761"/>
                  </a:lnTo>
                  <a:cubicBezTo>
                    <a:pt x="1" y="824"/>
                    <a:pt x="1" y="856"/>
                    <a:pt x="32" y="887"/>
                  </a:cubicBezTo>
                  <a:cubicBezTo>
                    <a:pt x="64" y="951"/>
                    <a:pt x="64" y="982"/>
                    <a:pt x="96" y="1014"/>
                  </a:cubicBezTo>
                  <a:cubicBezTo>
                    <a:pt x="127" y="1046"/>
                    <a:pt x="191" y="1077"/>
                    <a:pt x="222" y="1077"/>
                  </a:cubicBezTo>
                  <a:cubicBezTo>
                    <a:pt x="254" y="1109"/>
                    <a:pt x="317" y="1109"/>
                    <a:pt x="349" y="1109"/>
                  </a:cubicBezTo>
                  <a:cubicBezTo>
                    <a:pt x="412" y="1109"/>
                    <a:pt x="444" y="1109"/>
                    <a:pt x="507" y="1077"/>
                  </a:cubicBezTo>
                  <a:cubicBezTo>
                    <a:pt x="539" y="1077"/>
                    <a:pt x="571" y="1046"/>
                    <a:pt x="603" y="1014"/>
                  </a:cubicBezTo>
                  <a:cubicBezTo>
                    <a:pt x="634" y="982"/>
                    <a:pt x="666" y="951"/>
                    <a:pt x="698" y="887"/>
                  </a:cubicBezTo>
                  <a:cubicBezTo>
                    <a:pt x="698" y="856"/>
                    <a:pt x="698" y="792"/>
                    <a:pt x="698" y="761"/>
                  </a:cubicBezTo>
                  <a:lnTo>
                    <a:pt x="698" y="349"/>
                  </a:lnTo>
                  <a:cubicBezTo>
                    <a:pt x="698" y="286"/>
                    <a:pt x="698" y="254"/>
                    <a:pt x="698" y="191"/>
                  </a:cubicBezTo>
                  <a:cubicBezTo>
                    <a:pt x="666" y="159"/>
                    <a:pt x="634" y="127"/>
                    <a:pt x="603" y="96"/>
                  </a:cubicBezTo>
                  <a:cubicBezTo>
                    <a:pt x="571" y="64"/>
                    <a:pt x="539" y="32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3177997" y="3181647"/>
              <a:ext cx="15344" cy="35749"/>
            </a:xfrm>
            <a:custGeom>
              <a:avLst/>
              <a:gdLst/>
              <a:ahLst/>
              <a:cxnLst/>
              <a:rect l="l" t="t" r="r" b="b"/>
              <a:pathLst>
                <a:path w="476" h="1109" extrusionOk="0">
                  <a:moveTo>
                    <a:pt x="1" y="1"/>
                  </a:moveTo>
                  <a:lnTo>
                    <a:pt x="1" y="127"/>
                  </a:lnTo>
                  <a:lnTo>
                    <a:pt x="159" y="127"/>
                  </a:lnTo>
                  <a:lnTo>
                    <a:pt x="159" y="982"/>
                  </a:lnTo>
                  <a:lnTo>
                    <a:pt x="1" y="982"/>
                  </a:lnTo>
                  <a:lnTo>
                    <a:pt x="1" y="1109"/>
                  </a:lnTo>
                  <a:lnTo>
                    <a:pt x="476" y="1109"/>
                  </a:lnTo>
                  <a:lnTo>
                    <a:pt x="476" y="982"/>
                  </a:lnTo>
                  <a:lnTo>
                    <a:pt x="286" y="98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2"/>
            <p:cNvSpPr/>
            <p:nvPr/>
          </p:nvSpPr>
          <p:spPr>
            <a:xfrm>
              <a:off x="3199434" y="3181647"/>
              <a:ext cx="22500" cy="35749"/>
            </a:xfrm>
            <a:custGeom>
              <a:avLst/>
              <a:gdLst/>
              <a:ahLst/>
              <a:cxnLst/>
              <a:rect l="l" t="t" r="r" b="b"/>
              <a:pathLst>
                <a:path w="698" h="1109" extrusionOk="0">
                  <a:moveTo>
                    <a:pt x="349" y="96"/>
                  </a:moveTo>
                  <a:cubicBezTo>
                    <a:pt x="381" y="96"/>
                    <a:pt x="412" y="127"/>
                    <a:pt x="444" y="127"/>
                  </a:cubicBezTo>
                  <a:cubicBezTo>
                    <a:pt x="476" y="127"/>
                    <a:pt x="476" y="159"/>
                    <a:pt x="507" y="191"/>
                  </a:cubicBezTo>
                  <a:cubicBezTo>
                    <a:pt x="539" y="191"/>
                    <a:pt x="539" y="222"/>
                    <a:pt x="571" y="254"/>
                  </a:cubicBezTo>
                  <a:cubicBezTo>
                    <a:pt x="571" y="286"/>
                    <a:pt x="571" y="317"/>
                    <a:pt x="571" y="349"/>
                  </a:cubicBezTo>
                  <a:lnTo>
                    <a:pt x="571" y="761"/>
                  </a:lnTo>
                  <a:cubicBezTo>
                    <a:pt x="571" y="792"/>
                    <a:pt x="571" y="824"/>
                    <a:pt x="571" y="856"/>
                  </a:cubicBezTo>
                  <a:cubicBezTo>
                    <a:pt x="539" y="887"/>
                    <a:pt x="539" y="919"/>
                    <a:pt x="507" y="951"/>
                  </a:cubicBezTo>
                  <a:cubicBezTo>
                    <a:pt x="476" y="951"/>
                    <a:pt x="476" y="982"/>
                    <a:pt x="444" y="982"/>
                  </a:cubicBezTo>
                  <a:cubicBezTo>
                    <a:pt x="412" y="1014"/>
                    <a:pt x="381" y="1014"/>
                    <a:pt x="349" y="1014"/>
                  </a:cubicBezTo>
                  <a:cubicBezTo>
                    <a:pt x="317" y="1014"/>
                    <a:pt x="286" y="1014"/>
                    <a:pt x="254" y="982"/>
                  </a:cubicBezTo>
                  <a:cubicBezTo>
                    <a:pt x="222" y="982"/>
                    <a:pt x="191" y="951"/>
                    <a:pt x="191" y="951"/>
                  </a:cubicBezTo>
                  <a:cubicBezTo>
                    <a:pt x="159" y="919"/>
                    <a:pt x="127" y="887"/>
                    <a:pt x="127" y="856"/>
                  </a:cubicBezTo>
                  <a:cubicBezTo>
                    <a:pt x="127" y="824"/>
                    <a:pt x="96" y="792"/>
                    <a:pt x="96" y="761"/>
                  </a:cubicBezTo>
                  <a:lnTo>
                    <a:pt x="96" y="349"/>
                  </a:lnTo>
                  <a:cubicBezTo>
                    <a:pt x="96" y="317"/>
                    <a:pt x="127" y="286"/>
                    <a:pt x="127" y="254"/>
                  </a:cubicBezTo>
                  <a:cubicBezTo>
                    <a:pt x="127" y="222"/>
                    <a:pt x="159" y="191"/>
                    <a:pt x="191" y="191"/>
                  </a:cubicBezTo>
                  <a:cubicBezTo>
                    <a:pt x="191" y="159"/>
                    <a:pt x="222" y="127"/>
                    <a:pt x="254" y="127"/>
                  </a:cubicBezTo>
                  <a:cubicBezTo>
                    <a:pt x="286" y="127"/>
                    <a:pt x="317" y="96"/>
                    <a:pt x="349" y="96"/>
                  </a:cubicBezTo>
                  <a:close/>
                  <a:moveTo>
                    <a:pt x="222" y="1"/>
                  </a:moveTo>
                  <a:cubicBezTo>
                    <a:pt x="159" y="32"/>
                    <a:pt x="127" y="64"/>
                    <a:pt x="96" y="96"/>
                  </a:cubicBezTo>
                  <a:cubicBezTo>
                    <a:pt x="64" y="127"/>
                    <a:pt x="32" y="159"/>
                    <a:pt x="32" y="191"/>
                  </a:cubicBezTo>
                  <a:cubicBezTo>
                    <a:pt x="1" y="254"/>
                    <a:pt x="1" y="286"/>
                    <a:pt x="1" y="349"/>
                  </a:cubicBezTo>
                  <a:lnTo>
                    <a:pt x="1" y="761"/>
                  </a:lnTo>
                  <a:cubicBezTo>
                    <a:pt x="1" y="824"/>
                    <a:pt x="1" y="856"/>
                    <a:pt x="32" y="887"/>
                  </a:cubicBezTo>
                  <a:cubicBezTo>
                    <a:pt x="32" y="951"/>
                    <a:pt x="64" y="982"/>
                    <a:pt x="96" y="1014"/>
                  </a:cubicBezTo>
                  <a:cubicBezTo>
                    <a:pt x="127" y="1046"/>
                    <a:pt x="159" y="1077"/>
                    <a:pt x="222" y="1077"/>
                  </a:cubicBezTo>
                  <a:cubicBezTo>
                    <a:pt x="254" y="1109"/>
                    <a:pt x="286" y="1109"/>
                    <a:pt x="349" y="1109"/>
                  </a:cubicBezTo>
                  <a:cubicBezTo>
                    <a:pt x="412" y="1109"/>
                    <a:pt x="444" y="1109"/>
                    <a:pt x="476" y="1077"/>
                  </a:cubicBezTo>
                  <a:cubicBezTo>
                    <a:pt x="539" y="1077"/>
                    <a:pt x="571" y="1046"/>
                    <a:pt x="602" y="1014"/>
                  </a:cubicBezTo>
                  <a:cubicBezTo>
                    <a:pt x="634" y="982"/>
                    <a:pt x="666" y="951"/>
                    <a:pt x="666" y="887"/>
                  </a:cubicBezTo>
                  <a:cubicBezTo>
                    <a:pt x="697" y="856"/>
                    <a:pt x="697" y="792"/>
                    <a:pt x="697" y="761"/>
                  </a:cubicBezTo>
                  <a:lnTo>
                    <a:pt x="697" y="349"/>
                  </a:lnTo>
                  <a:cubicBezTo>
                    <a:pt x="697" y="286"/>
                    <a:pt x="697" y="254"/>
                    <a:pt x="666" y="191"/>
                  </a:cubicBezTo>
                  <a:cubicBezTo>
                    <a:pt x="666" y="159"/>
                    <a:pt x="634" y="127"/>
                    <a:pt x="602" y="96"/>
                  </a:cubicBezTo>
                  <a:cubicBezTo>
                    <a:pt x="571" y="64"/>
                    <a:pt x="539" y="32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2"/>
            <p:cNvSpPr/>
            <p:nvPr/>
          </p:nvSpPr>
          <p:spPr>
            <a:xfrm>
              <a:off x="3124906" y="3237800"/>
              <a:ext cx="15344" cy="35749"/>
            </a:xfrm>
            <a:custGeom>
              <a:avLst/>
              <a:gdLst/>
              <a:ahLst/>
              <a:cxnLst/>
              <a:rect l="l" t="t" r="r" b="b"/>
              <a:pathLst>
                <a:path w="476" h="1109" extrusionOk="0">
                  <a:moveTo>
                    <a:pt x="1" y="0"/>
                  </a:moveTo>
                  <a:lnTo>
                    <a:pt x="1" y="127"/>
                  </a:lnTo>
                  <a:lnTo>
                    <a:pt x="191" y="127"/>
                  </a:lnTo>
                  <a:lnTo>
                    <a:pt x="191" y="982"/>
                  </a:lnTo>
                  <a:lnTo>
                    <a:pt x="1" y="982"/>
                  </a:lnTo>
                  <a:lnTo>
                    <a:pt x="1" y="1109"/>
                  </a:lnTo>
                  <a:lnTo>
                    <a:pt x="476" y="1109"/>
                  </a:lnTo>
                  <a:lnTo>
                    <a:pt x="476" y="1014"/>
                  </a:lnTo>
                  <a:lnTo>
                    <a:pt x="317" y="101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2"/>
            <p:cNvSpPr/>
            <p:nvPr/>
          </p:nvSpPr>
          <p:spPr>
            <a:xfrm>
              <a:off x="3149405" y="3237800"/>
              <a:ext cx="15344" cy="35749"/>
            </a:xfrm>
            <a:custGeom>
              <a:avLst/>
              <a:gdLst/>
              <a:ahLst/>
              <a:cxnLst/>
              <a:rect l="l" t="t" r="r" b="b"/>
              <a:pathLst>
                <a:path w="476" h="1109" extrusionOk="0">
                  <a:moveTo>
                    <a:pt x="1" y="0"/>
                  </a:moveTo>
                  <a:lnTo>
                    <a:pt x="1" y="127"/>
                  </a:lnTo>
                  <a:lnTo>
                    <a:pt x="191" y="127"/>
                  </a:lnTo>
                  <a:lnTo>
                    <a:pt x="191" y="982"/>
                  </a:lnTo>
                  <a:lnTo>
                    <a:pt x="1" y="982"/>
                  </a:lnTo>
                  <a:lnTo>
                    <a:pt x="1" y="1109"/>
                  </a:lnTo>
                  <a:lnTo>
                    <a:pt x="476" y="1109"/>
                  </a:lnTo>
                  <a:lnTo>
                    <a:pt x="476" y="1014"/>
                  </a:lnTo>
                  <a:lnTo>
                    <a:pt x="317" y="101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3170841" y="3237800"/>
              <a:ext cx="22500" cy="36780"/>
            </a:xfrm>
            <a:custGeom>
              <a:avLst/>
              <a:gdLst/>
              <a:ahLst/>
              <a:cxnLst/>
              <a:rect l="l" t="t" r="r" b="b"/>
              <a:pathLst>
                <a:path w="698" h="1141" extrusionOk="0">
                  <a:moveTo>
                    <a:pt x="444" y="127"/>
                  </a:moveTo>
                  <a:cubicBezTo>
                    <a:pt x="476" y="159"/>
                    <a:pt x="508" y="159"/>
                    <a:pt x="539" y="190"/>
                  </a:cubicBezTo>
                  <a:cubicBezTo>
                    <a:pt x="539" y="222"/>
                    <a:pt x="571" y="222"/>
                    <a:pt x="571" y="254"/>
                  </a:cubicBezTo>
                  <a:cubicBezTo>
                    <a:pt x="603" y="285"/>
                    <a:pt x="603" y="317"/>
                    <a:pt x="603" y="349"/>
                  </a:cubicBezTo>
                  <a:lnTo>
                    <a:pt x="603" y="792"/>
                  </a:lnTo>
                  <a:cubicBezTo>
                    <a:pt x="603" y="824"/>
                    <a:pt x="603" y="855"/>
                    <a:pt x="571" y="887"/>
                  </a:cubicBezTo>
                  <a:cubicBezTo>
                    <a:pt x="571" y="887"/>
                    <a:pt x="539" y="919"/>
                    <a:pt x="539" y="950"/>
                  </a:cubicBezTo>
                  <a:cubicBezTo>
                    <a:pt x="508" y="982"/>
                    <a:pt x="476" y="982"/>
                    <a:pt x="444" y="1014"/>
                  </a:cubicBezTo>
                  <a:lnTo>
                    <a:pt x="254" y="1014"/>
                  </a:lnTo>
                  <a:cubicBezTo>
                    <a:pt x="254" y="982"/>
                    <a:pt x="223" y="982"/>
                    <a:pt x="191" y="950"/>
                  </a:cubicBezTo>
                  <a:cubicBezTo>
                    <a:pt x="159" y="919"/>
                    <a:pt x="159" y="887"/>
                    <a:pt x="128" y="887"/>
                  </a:cubicBezTo>
                  <a:cubicBezTo>
                    <a:pt x="128" y="855"/>
                    <a:pt x="128" y="824"/>
                    <a:pt x="128" y="792"/>
                  </a:cubicBezTo>
                  <a:lnTo>
                    <a:pt x="128" y="349"/>
                  </a:lnTo>
                  <a:cubicBezTo>
                    <a:pt x="128" y="317"/>
                    <a:pt x="128" y="285"/>
                    <a:pt x="128" y="254"/>
                  </a:cubicBezTo>
                  <a:cubicBezTo>
                    <a:pt x="159" y="222"/>
                    <a:pt x="159" y="222"/>
                    <a:pt x="191" y="190"/>
                  </a:cubicBezTo>
                  <a:cubicBezTo>
                    <a:pt x="223" y="159"/>
                    <a:pt x="254" y="159"/>
                    <a:pt x="254" y="127"/>
                  </a:cubicBezTo>
                  <a:close/>
                  <a:moveTo>
                    <a:pt x="349" y="0"/>
                  </a:moveTo>
                  <a:cubicBezTo>
                    <a:pt x="318" y="0"/>
                    <a:pt x="254" y="0"/>
                    <a:pt x="223" y="32"/>
                  </a:cubicBezTo>
                  <a:cubicBezTo>
                    <a:pt x="191" y="64"/>
                    <a:pt x="128" y="64"/>
                    <a:pt x="96" y="95"/>
                  </a:cubicBezTo>
                  <a:cubicBezTo>
                    <a:pt x="64" y="127"/>
                    <a:pt x="64" y="159"/>
                    <a:pt x="33" y="222"/>
                  </a:cubicBezTo>
                  <a:cubicBezTo>
                    <a:pt x="1" y="254"/>
                    <a:pt x="1" y="317"/>
                    <a:pt x="1" y="349"/>
                  </a:cubicBezTo>
                  <a:lnTo>
                    <a:pt x="1" y="792"/>
                  </a:lnTo>
                  <a:cubicBezTo>
                    <a:pt x="1" y="824"/>
                    <a:pt x="1" y="887"/>
                    <a:pt x="33" y="919"/>
                  </a:cubicBezTo>
                  <a:cubicBezTo>
                    <a:pt x="64" y="950"/>
                    <a:pt x="64" y="982"/>
                    <a:pt x="96" y="1014"/>
                  </a:cubicBezTo>
                  <a:cubicBezTo>
                    <a:pt x="128" y="1045"/>
                    <a:pt x="191" y="1077"/>
                    <a:pt x="223" y="1109"/>
                  </a:cubicBezTo>
                  <a:cubicBezTo>
                    <a:pt x="254" y="1109"/>
                    <a:pt x="318" y="1140"/>
                    <a:pt x="349" y="1140"/>
                  </a:cubicBezTo>
                  <a:cubicBezTo>
                    <a:pt x="413" y="1140"/>
                    <a:pt x="444" y="1109"/>
                    <a:pt x="508" y="1109"/>
                  </a:cubicBezTo>
                  <a:cubicBezTo>
                    <a:pt x="539" y="1077"/>
                    <a:pt x="571" y="1045"/>
                    <a:pt x="603" y="1014"/>
                  </a:cubicBezTo>
                  <a:cubicBezTo>
                    <a:pt x="634" y="982"/>
                    <a:pt x="666" y="950"/>
                    <a:pt x="698" y="919"/>
                  </a:cubicBezTo>
                  <a:cubicBezTo>
                    <a:pt x="698" y="887"/>
                    <a:pt x="698" y="824"/>
                    <a:pt x="698" y="792"/>
                  </a:cubicBezTo>
                  <a:lnTo>
                    <a:pt x="698" y="349"/>
                  </a:lnTo>
                  <a:cubicBezTo>
                    <a:pt x="698" y="317"/>
                    <a:pt x="698" y="254"/>
                    <a:pt x="698" y="222"/>
                  </a:cubicBezTo>
                  <a:cubicBezTo>
                    <a:pt x="666" y="190"/>
                    <a:pt x="634" y="127"/>
                    <a:pt x="603" y="95"/>
                  </a:cubicBezTo>
                  <a:cubicBezTo>
                    <a:pt x="571" y="64"/>
                    <a:pt x="539" y="64"/>
                    <a:pt x="508" y="32"/>
                  </a:cubicBezTo>
                  <a:cubicBezTo>
                    <a:pt x="444" y="0"/>
                    <a:pt x="41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3199434" y="3237800"/>
              <a:ext cx="22500" cy="36780"/>
            </a:xfrm>
            <a:custGeom>
              <a:avLst/>
              <a:gdLst/>
              <a:ahLst/>
              <a:cxnLst/>
              <a:rect l="l" t="t" r="r" b="b"/>
              <a:pathLst>
                <a:path w="698" h="1141" extrusionOk="0">
                  <a:moveTo>
                    <a:pt x="444" y="127"/>
                  </a:moveTo>
                  <a:cubicBezTo>
                    <a:pt x="476" y="159"/>
                    <a:pt x="476" y="159"/>
                    <a:pt x="507" y="190"/>
                  </a:cubicBezTo>
                  <a:cubicBezTo>
                    <a:pt x="539" y="222"/>
                    <a:pt x="539" y="222"/>
                    <a:pt x="571" y="254"/>
                  </a:cubicBezTo>
                  <a:cubicBezTo>
                    <a:pt x="571" y="285"/>
                    <a:pt x="571" y="317"/>
                    <a:pt x="571" y="349"/>
                  </a:cubicBezTo>
                  <a:lnTo>
                    <a:pt x="571" y="792"/>
                  </a:lnTo>
                  <a:cubicBezTo>
                    <a:pt x="571" y="824"/>
                    <a:pt x="571" y="855"/>
                    <a:pt x="571" y="887"/>
                  </a:cubicBezTo>
                  <a:cubicBezTo>
                    <a:pt x="539" y="887"/>
                    <a:pt x="539" y="919"/>
                    <a:pt x="507" y="950"/>
                  </a:cubicBezTo>
                  <a:cubicBezTo>
                    <a:pt x="476" y="982"/>
                    <a:pt x="476" y="982"/>
                    <a:pt x="444" y="1014"/>
                  </a:cubicBezTo>
                  <a:lnTo>
                    <a:pt x="254" y="1014"/>
                  </a:lnTo>
                  <a:cubicBezTo>
                    <a:pt x="222" y="982"/>
                    <a:pt x="191" y="982"/>
                    <a:pt x="191" y="950"/>
                  </a:cubicBezTo>
                  <a:cubicBezTo>
                    <a:pt x="159" y="919"/>
                    <a:pt x="127" y="887"/>
                    <a:pt x="127" y="887"/>
                  </a:cubicBezTo>
                  <a:cubicBezTo>
                    <a:pt x="127" y="855"/>
                    <a:pt x="96" y="824"/>
                    <a:pt x="96" y="792"/>
                  </a:cubicBezTo>
                  <a:lnTo>
                    <a:pt x="96" y="349"/>
                  </a:lnTo>
                  <a:cubicBezTo>
                    <a:pt x="96" y="317"/>
                    <a:pt x="127" y="285"/>
                    <a:pt x="127" y="254"/>
                  </a:cubicBezTo>
                  <a:cubicBezTo>
                    <a:pt x="127" y="222"/>
                    <a:pt x="159" y="222"/>
                    <a:pt x="191" y="190"/>
                  </a:cubicBezTo>
                  <a:cubicBezTo>
                    <a:pt x="191" y="159"/>
                    <a:pt x="222" y="159"/>
                    <a:pt x="254" y="127"/>
                  </a:cubicBezTo>
                  <a:close/>
                  <a:moveTo>
                    <a:pt x="349" y="0"/>
                  </a:moveTo>
                  <a:cubicBezTo>
                    <a:pt x="286" y="0"/>
                    <a:pt x="254" y="0"/>
                    <a:pt x="222" y="32"/>
                  </a:cubicBezTo>
                  <a:cubicBezTo>
                    <a:pt x="159" y="64"/>
                    <a:pt x="127" y="64"/>
                    <a:pt x="96" y="95"/>
                  </a:cubicBezTo>
                  <a:cubicBezTo>
                    <a:pt x="64" y="127"/>
                    <a:pt x="32" y="159"/>
                    <a:pt x="32" y="222"/>
                  </a:cubicBezTo>
                  <a:cubicBezTo>
                    <a:pt x="1" y="254"/>
                    <a:pt x="1" y="317"/>
                    <a:pt x="1" y="349"/>
                  </a:cubicBezTo>
                  <a:lnTo>
                    <a:pt x="1" y="792"/>
                  </a:lnTo>
                  <a:cubicBezTo>
                    <a:pt x="1" y="824"/>
                    <a:pt x="1" y="887"/>
                    <a:pt x="32" y="919"/>
                  </a:cubicBezTo>
                  <a:cubicBezTo>
                    <a:pt x="32" y="950"/>
                    <a:pt x="64" y="982"/>
                    <a:pt x="96" y="1014"/>
                  </a:cubicBezTo>
                  <a:cubicBezTo>
                    <a:pt x="127" y="1045"/>
                    <a:pt x="159" y="1077"/>
                    <a:pt x="222" y="1109"/>
                  </a:cubicBezTo>
                  <a:cubicBezTo>
                    <a:pt x="254" y="1109"/>
                    <a:pt x="286" y="1140"/>
                    <a:pt x="349" y="1140"/>
                  </a:cubicBezTo>
                  <a:cubicBezTo>
                    <a:pt x="412" y="1140"/>
                    <a:pt x="444" y="1109"/>
                    <a:pt x="476" y="1109"/>
                  </a:cubicBezTo>
                  <a:cubicBezTo>
                    <a:pt x="539" y="1077"/>
                    <a:pt x="571" y="1045"/>
                    <a:pt x="602" y="1014"/>
                  </a:cubicBezTo>
                  <a:cubicBezTo>
                    <a:pt x="634" y="982"/>
                    <a:pt x="666" y="950"/>
                    <a:pt x="666" y="919"/>
                  </a:cubicBezTo>
                  <a:cubicBezTo>
                    <a:pt x="697" y="887"/>
                    <a:pt x="697" y="824"/>
                    <a:pt x="697" y="792"/>
                  </a:cubicBezTo>
                  <a:lnTo>
                    <a:pt x="697" y="349"/>
                  </a:lnTo>
                  <a:cubicBezTo>
                    <a:pt x="697" y="317"/>
                    <a:pt x="697" y="254"/>
                    <a:pt x="666" y="222"/>
                  </a:cubicBezTo>
                  <a:cubicBezTo>
                    <a:pt x="666" y="190"/>
                    <a:pt x="634" y="127"/>
                    <a:pt x="602" y="95"/>
                  </a:cubicBezTo>
                  <a:cubicBezTo>
                    <a:pt x="571" y="64"/>
                    <a:pt x="539" y="64"/>
                    <a:pt x="476" y="32"/>
                  </a:cubicBezTo>
                  <a:cubicBezTo>
                    <a:pt x="444" y="0"/>
                    <a:pt x="381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3124906" y="3294953"/>
              <a:ext cx="15344" cy="35781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1" y="1"/>
                  </a:moveTo>
                  <a:lnTo>
                    <a:pt x="1" y="127"/>
                  </a:lnTo>
                  <a:lnTo>
                    <a:pt x="191" y="127"/>
                  </a:lnTo>
                  <a:lnTo>
                    <a:pt x="191" y="983"/>
                  </a:lnTo>
                  <a:lnTo>
                    <a:pt x="1" y="983"/>
                  </a:lnTo>
                  <a:lnTo>
                    <a:pt x="1" y="1109"/>
                  </a:lnTo>
                  <a:lnTo>
                    <a:pt x="476" y="1109"/>
                  </a:lnTo>
                  <a:lnTo>
                    <a:pt x="476" y="983"/>
                  </a:lnTo>
                  <a:lnTo>
                    <a:pt x="317" y="983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3146342" y="3294953"/>
              <a:ext cx="22500" cy="35781"/>
            </a:xfrm>
            <a:custGeom>
              <a:avLst/>
              <a:gdLst/>
              <a:ahLst/>
              <a:cxnLst/>
              <a:rect l="l" t="t" r="r" b="b"/>
              <a:pathLst>
                <a:path w="698" h="1110" extrusionOk="0">
                  <a:moveTo>
                    <a:pt x="349" y="96"/>
                  </a:moveTo>
                  <a:cubicBezTo>
                    <a:pt x="381" y="96"/>
                    <a:pt x="412" y="96"/>
                    <a:pt x="444" y="127"/>
                  </a:cubicBezTo>
                  <a:cubicBezTo>
                    <a:pt x="476" y="127"/>
                    <a:pt x="507" y="159"/>
                    <a:pt x="507" y="159"/>
                  </a:cubicBezTo>
                  <a:cubicBezTo>
                    <a:pt x="539" y="191"/>
                    <a:pt x="571" y="222"/>
                    <a:pt x="571" y="254"/>
                  </a:cubicBezTo>
                  <a:cubicBezTo>
                    <a:pt x="571" y="286"/>
                    <a:pt x="603" y="317"/>
                    <a:pt x="603" y="349"/>
                  </a:cubicBezTo>
                  <a:lnTo>
                    <a:pt x="603" y="761"/>
                  </a:lnTo>
                  <a:cubicBezTo>
                    <a:pt x="603" y="793"/>
                    <a:pt x="571" y="824"/>
                    <a:pt x="571" y="856"/>
                  </a:cubicBezTo>
                  <a:cubicBezTo>
                    <a:pt x="571" y="888"/>
                    <a:pt x="539" y="919"/>
                    <a:pt x="507" y="919"/>
                  </a:cubicBezTo>
                  <a:cubicBezTo>
                    <a:pt x="507" y="951"/>
                    <a:pt x="476" y="983"/>
                    <a:pt x="444" y="983"/>
                  </a:cubicBezTo>
                  <a:cubicBezTo>
                    <a:pt x="412" y="983"/>
                    <a:pt x="381" y="1014"/>
                    <a:pt x="349" y="1014"/>
                  </a:cubicBezTo>
                  <a:cubicBezTo>
                    <a:pt x="317" y="1014"/>
                    <a:pt x="286" y="983"/>
                    <a:pt x="254" y="983"/>
                  </a:cubicBezTo>
                  <a:cubicBezTo>
                    <a:pt x="222" y="983"/>
                    <a:pt x="222" y="951"/>
                    <a:pt x="191" y="919"/>
                  </a:cubicBezTo>
                  <a:cubicBezTo>
                    <a:pt x="159" y="919"/>
                    <a:pt x="159" y="888"/>
                    <a:pt x="127" y="856"/>
                  </a:cubicBezTo>
                  <a:cubicBezTo>
                    <a:pt x="127" y="824"/>
                    <a:pt x="127" y="793"/>
                    <a:pt x="127" y="761"/>
                  </a:cubicBezTo>
                  <a:lnTo>
                    <a:pt x="127" y="349"/>
                  </a:lnTo>
                  <a:cubicBezTo>
                    <a:pt x="127" y="317"/>
                    <a:pt x="127" y="286"/>
                    <a:pt x="127" y="254"/>
                  </a:cubicBezTo>
                  <a:cubicBezTo>
                    <a:pt x="159" y="222"/>
                    <a:pt x="159" y="191"/>
                    <a:pt x="191" y="159"/>
                  </a:cubicBezTo>
                  <a:cubicBezTo>
                    <a:pt x="222" y="159"/>
                    <a:pt x="222" y="127"/>
                    <a:pt x="254" y="127"/>
                  </a:cubicBezTo>
                  <a:cubicBezTo>
                    <a:pt x="286" y="96"/>
                    <a:pt x="317" y="96"/>
                    <a:pt x="349" y="96"/>
                  </a:cubicBezTo>
                  <a:close/>
                  <a:moveTo>
                    <a:pt x="222" y="1"/>
                  </a:moveTo>
                  <a:cubicBezTo>
                    <a:pt x="191" y="32"/>
                    <a:pt x="127" y="64"/>
                    <a:pt x="96" y="96"/>
                  </a:cubicBezTo>
                  <a:cubicBezTo>
                    <a:pt x="64" y="127"/>
                    <a:pt x="64" y="159"/>
                    <a:pt x="32" y="191"/>
                  </a:cubicBezTo>
                  <a:cubicBezTo>
                    <a:pt x="1" y="254"/>
                    <a:pt x="1" y="286"/>
                    <a:pt x="1" y="349"/>
                  </a:cubicBezTo>
                  <a:lnTo>
                    <a:pt x="1" y="761"/>
                  </a:lnTo>
                  <a:cubicBezTo>
                    <a:pt x="1" y="824"/>
                    <a:pt x="1" y="856"/>
                    <a:pt x="32" y="888"/>
                  </a:cubicBezTo>
                  <a:cubicBezTo>
                    <a:pt x="64" y="951"/>
                    <a:pt x="64" y="983"/>
                    <a:pt x="96" y="1014"/>
                  </a:cubicBezTo>
                  <a:cubicBezTo>
                    <a:pt x="127" y="1046"/>
                    <a:pt x="191" y="1078"/>
                    <a:pt x="222" y="1078"/>
                  </a:cubicBezTo>
                  <a:cubicBezTo>
                    <a:pt x="254" y="1109"/>
                    <a:pt x="317" y="1109"/>
                    <a:pt x="349" y="1109"/>
                  </a:cubicBezTo>
                  <a:cubicBezTo>
                    <a:pt x="412" y="1109"/>
                    <a:pt x="444" y="1109"/>
                    <a:pt x="507" y="1078"/>
                  </a:cubicBezTo>
                  <a:cubicBezTo>
                    <a:pt x="539" y="1078"/>
                    <a:pt x="571" y="1046"/>
                    <a:pt x="603" y="1014"/>
                  </a:cubicBezTo>
                  <a:cubicBezTo>
                    <a:pt x="634" y="983"/>
                    <a:pt x="666" y="951"/>
                    <a:pt x="698" y="888"/>
                  </a:cubicBezTo>
                  <a:cubicBezTo>
                    <a:pt x="698" y="856"/>
                    <a:pt x="698" y="824"/>
                    <a:pt x="698" y="761"/>
                  </a:cubicBezTo>
                  <a:lnTo>
                    <a:pt x="698" y="349"/>
                  </a:lnTo>
                  <a:cubicBezTo>
                    <a:pt x="698" y="286"/>
                    <a:pt x="698" y="254"/>
                    <a:pt x="698" y="191"/>
                  </a:cubicBezTo>
                  <a:cubicBezTo>
                    <a:pt x="666" y="159"/>
                    <a:pt x="634" y="127"/>
                    <a:pt x="603" y="96"/>
                  </a:cubicBezTo>
                  <a:cubicBezTo>
                    <a:pt x="571" y="64"/>
                    <a:pt x="539" y="32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2"/>
            <p:cNvSpPr/>
            <p:nvPr/>
          </p:nvSpPr>
          <p:spPr>
            <a:xfrm>
              <a:off x="3174935" y="3294953"/>
              <a:ext cx="22500" cy="35781"/>
            </a:xfrm>
            <a:custGeom>
              <a:avLst/>
              <a:gdLst/>
              <a:ahLst/>
              <a:cxnLst/>
              <a:rect l="l" t="t" r="r" b="b"/>
              <a:pathLst>
                <a:path w="698" h="1110" extrusionOk="0">
                  <a:moveTo>
                    <a:pt x="349" y="96"/>
                  </a:moveTo>
                  <a:cubicBezTo>
                    <a:pt x="381" y="96"/>
                    <a:pt x="412" y="96"/>
                    <a:pt x="444" y="127"/>
                  </a:cubicBezTo>
                  <a:cubicBezTo>
                    <a:pt x="444" y="127"/>
                    <a:pt x="476" y="159"/>
                    <a:pt x="507" y="159"/>
                  </a:cubicBezTo>
                  <a:cubicBezTo>
                    <a:pt x="539" y="191"/>
                    <a:pt x="539" y="222"/>
                    <a:pt x="539" y="254"/>
                  </a:cubicBezTo>
                  <a:cubicBezTo>
                    <a:pt x="571" y="286"/>
                    <a:pt x="571" y="317"/>
                    <a:pt x="571" y="349"/>
                  </a:cubicBezTo>
                  <a:lnTo>
                    <a:pt x="571" y="761"/>
                  </a:lnTo>
                  <a:cubicBezTo>
                    <a:pt x="571" y="793"/>
                    <a:pt x="571" y="824"/>
                    <a:pt x="539" y="856"/>
                  </a:cubicBezTo>
                  <a:cubicBezTo>
                    <a:pt x="539" y="888"/>
                    <a:pt x="539" y="919"/>
                    <a:pt x="507" y="919"/>
                  </a:cubicBezTo>
                  <a:cubicBezTo>
                    <a:pt x="476" y="951"/>
                    <a:pt x="444" y="983"/>
                    <a:pt x="444" y="983"/>
                  </a:cubicBezTo>
                  <a:cubicBezTo>
                    <a:pt x="412" y="983"/>
                    <a:pt x="381" y="1014"/>
                    <a:pt x="349" y="1014"/>
                  </a:cubicBezTo>
                  <a:cubicBezTo>
                    <a:pt x="317" y="1014"/>
                    <a:pt x="286" y="983"/>
                    <a:pt x="254" y="983"/>
                  </a:cubicBezTo>
                  <a:cubicBezTo>
                    <a:pt x="222" y="983"/>
                    <a:pt x="191" y="951"/>
                    <a:pt x="159" y="919"/>
                  </a:cubicBezTo>
                  <a:cubicBezTo>
                    <a:pt x="159" y="919"/>
                    <a:pt x="127" y="888"/>
                    <a:pt x="127" y="856"/>
                  </a:cubicBezTo>
                  <a:cubicBezTo>
                    <a:pt x="96" y="824"/>
                    <a:pt x="96" y="793"/>
                    <a:pt x="96" y="761"/>
                  </a:cubicBezTo>
                  <a:lnTo>
                    <a:pt x="96" y="349"/>
                  </a:lnTo>
                  <a:cubicBezTo>
                    <a:pt x="96" y="317"/>
                    <a:pt x="96" y="286"/>
                    <a:pt x="127" y="254"/>
                  </a:cubicBezTo>
                  <a:cubicBezTo>
                    <a:pt x="127" y="222"/>
                    <a:pt x="159" y="191"/>
                    <a:pt x="159" y="159"/>
                  </a:cubicBezTo>
                  <a:cubicBezTo>
                    <a:pt x="191" y="159"/>
                    <a:pt x="222" y="127"/>
                    <a:pt x="254" y="127"/>
                  </a:cubicBezTo>
                  <a:cubicBezTo>
                    <a:pt x="286" y="96"/>
                    <a:pt x="317" y="96"/>
                    <a:pt x="349" y="96"/>
                  </a:cubicBezTo>
                  <a:close/>
                  <a:moveTo>
                    <a:pt x="191" y="1"/>
                  </a:moveTo>
                  <a:cubicBezTo>
                    <a:pt x="159" y="32"/>
                    <a:pt x="127" y="64"/>
                    <a:pt x="96" y="96"/>
                  </a:cubicBezTo>
                  <a:cubicBezTo>
                    <a:pt x="64" y="127"/>
                    <a:pt x="32" y="159"/>
                    <a:pt x="32" y="191"/>
                  </a:cubicBezTo>
                  <a:cubicBezTo>
                    <a:pt x="1" y="254"/>
                    <a:pt x="1" y="286"/>
                    <a:pt x="1" y="349"/>
                  </a:cubicBezTo>
                  <a:lnTo>
                    <a:pt x="1" y="761"/>
                  </a:lnTo>
                  <a:cubicBezTo>
                    <a:pt x="1" y="824"/>
                    <a:pt x="1" y="856"/>
                    <a:pt x="32" y="888"/>
                  </a:cubicBezTo>
                  <a:cubicBezTo>
                    <a:pt x="32" y="951"/>
                    <a:pt x="64" y="983"/>
                    <a:pt x="96" y="1014"/>
                  </a:cubicBezTo>
                  <a:cubicBezTo>
                    <a:pt x="127" y="1046"/>
                    <a:pt x="159" y="1078"/>
                    <a:pt x="191" y="1078"/>
                  </a:cubicBezTo>
                  <a:cubicBezTo>
                    <a:pt x="254" y="1109"/>
                    <a:pt x="286" y="1109"/>
                    <a:pt x="349" y="1109"/>
                  </a:cubicBezTo>
                  <a:cubicBezTo>
                    <a:pt x="381" y="1109"/>
                    <a:pt x="444" y="1109"/>
                    <a:pt x="476" y="1078"/>
                  </a:cubicBezTo>
                  <a:cubicBezTo>
                    <a:pt x="507" y="1078"/>
                    <a:pt x="571" y="1046"/>
                    <a:pt x="602" y="1014"/>
                  </a:cubicBezTo>
                  <a:cubicBezTo>
                    <a:pt x="634" y="983"/>
                    <a:pt x="634" y="951"/>
                    <a:pt x="666" y="888"/>
                  </a:cubicBezTo>
                  <a:cubicBezTo>
                    <a:pt x="697" y="856"/>
                    <a:pt x="697" y="824"/>
                    <a:pt x="697" y="761"/>
                  </a:cubicBezTo>
                  <a:lnTo>
                    <a:pt x="697" y="349"/>
                  </a:lnTo>
                  <a:cubicBezTo>
                    <a:pt x="697" y="286"/>
                    <a:pt x="697" y="254"/>
                    <a:pt x="666" y="191"/>
                  </a:cubicBezTo>
                  <a:cubicBezTo>
                    <a:pt x="666" y="159"/>
                    <a:pt x="634" y="127"/>
                    <a:pt x="602" y="96"/>
                  </a:cubicBezTo>
                  <a:cubicBezTo>
                    <a:pt x="571" y="64"/>
                    <a:pt x="539" y="32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3205558" y="3294953"/>
              <a:ext cx="15344" cy="35781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1" y="1"/>
                  </a:moveTo>
                  <a:lnTo>
                    <a:pt x="1" y="127"/>
                  </a:lnTo>
                  <a:lnTo>
                    <a:pt x="191" y="127"/>
                  </a:lnTo>
                  <a:lnTo>
                    <a:pt x="191" y="983"/>
                  </a:lnTo>
                  <a:lnTo>
                    <a:pt x="1" y="983"/>
                  </a:lnTo>
                  <a:lnTo>
                    <a:pt x="1" y="1109"/>
                  </a:lnTo>
                  <a:lnTo>
                    <a:pt x="476" y="1109"/>
                  </a:lnTo>
                  <a:lnTo>
                    <a:pt x="476" y="983"/>
                  </a:lnTo>
                  <a:lnTo>
                    <a:pt x="317" y="983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1509933" y="3063216"/>
              <a:ext cx="455319" cy="294048"/>
            </a:xfrm>
            <a:custGeom>
              <a:avLst/>
              <a:gdLst/>
              <a:ahLst/>
              <a:cxnLst/>
              <a:rect l="l" t="t" r="r" b="b"/>
              <a:pathLst>
                <a:path w="14125" h="9122" extrusionOk="0">
                  <a:moveTo>
                    <a:pt x="0" y="1"/>
                  </a:moveTo>
                  <a:lnTo>
                    <a:pt x="0" y="9122"/>
                  </a:lnTo>
                  <a:lnTo>
                    <a:pt x="14125" y="9122"/>
                  </a:lnTo>
                  <a:lnTo>
                    <a:pt x="141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1443561" y="3374574"/>
              <a:ext cx="588063" cy="14345"/>
            </a:xfrm>
            <a:custGeom>
              <a:avLst/>
              <a:gdLst/>
              <a:ahLst/>
              <a:cxnLst/>
              <a:rect l="l" t="t" r="r" b="b"/>
              <a:pathLst>
                <a:path w="18243" h="445" extrusionOk="0">
                  <a:moveTo>
                    <a:pt x="1" y="1"/>
                  </a:moveTo>
                  <a:lnTo>
                    <a:pt x="1" y="444"/>
                  </a:lnTo>
                  <a:lnTo>
                    <a:pt x="18242" y="444"/>
                  </a:lnTo>
                  <a:lnTo>
                    <a:pt x="18242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1443561" y="3366418"/>
              <a:ext cx="588063" cy="8188"/>
            </a:xfrm>
            <a:custGeom>
              <a:avLst/>
              <a:gdLst/>
              <a:ahLst/>
              <a:cxnLst/>
              <a:rect l="l" t="t" r="r" b="b"/>
              <a:pathLst>
                <a:path w="18243" h="254" extrusionOk="0">
                  <a:moveTo>
                    <a:pt x="507" y="1"/>
                  </a:moveTo>
                  <a:lnTo>
                    <a:pt x="1" y="254"/>
                  </a:lnTo>
                  <a:lnTo>
                    <a:pt x="18242" y="254"/>
                  </a:lnTo>
                  <a:lnTo>
                    <a:pt x="17735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1443561" y="3388886"/>
              <a:ext cx="588063" cy="4094"/>
            </a:xfrm>
            <a:custGeom>
              <a:avLst/>
              <a:gdLst/>
              <a:ahLst/>
              <a:cxnLst/>
              <a:rect l="l" t="t" r="r" b="b"/>
              <a:pathLst>
                <a:path w="18243" h="127" extrusionOk="0">
                  <a:moveTo>
                    <a:pt x="1" y="0"/>
                  </a:moveTo>
                  <a:lnTo>
                    <a:pt x="507" y="127"/>
                  </a:lnTo>
                  <a:lnTo>
                    <a:pt x="17735" y="127"/>
                  </a:lnTo>
                  <a:lnTo>
                    <a:pt x="18242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1499714" y="3047904"/>
              <a:ext cx="474725" cy="321609"/>
            </a:xfrm>
            <a:custGeom>
              <a:avLst/>
              <a:gdLst/>
              <a:ahLst/>
              <a:cxnLst/>
              <a:rect l="l" t="t" r="r" b="b"/>
              <a:pathLst>
                <a:path w="14727" h="9977" extrusionOk="0">
                  <a:moveTo>
                    <a:pt x="14220" y="603"/>
                  </a:moveTo>
                  <a:lnTo>
                    <a:pt x="14220" y="9407"/>
                  </a:lnTo>
                  <a:lnTo>
                    <a:pt x="507" y="9407"/>
                  </a:lnTo>
                  <a:lnTo>
                    <a:pt x="507" y="603"/>
                  </a:lnTo>
                  <a:close/>
                  <a:moveTo>
                    <a:pt x="412" y="1"/>
                  </a:moveTo>
                  <a:cubicBezTo>
                    <a:pt x="191" y="1"/>
                    <a:pt x="1" y="191"/>
                    <a:pt x="1" y="413"/>
                  </a:cubicBezTo>
                  <a:lnTo>
                    <a:pt x="1" y="9977"/>
                  </a:lnTo>
                  <a:lnTo>
                    <a:pt x="14727" y="9977"/>
                  </a:lnTo>
                  <a:lnTo>
                    <a:pt x="14727" y="413"/>
                  </a:lnTo>
                  <a:cubicBezTo>
                    <a:pt x="14727" y="191"/>
                    <a:pt x="14568" y="1"/>
                    <a:pt x="1434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1732483" y="3053029"/>
              <a:ext cx="10218" cy="10218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0"/>
                  </a:moveTo>
                  <a:cubicBezTo>
                    <a:pt x="63" y="0"/>
                    <a:pt x="0" y="64"/>
                    <a:pt x="0" y="159"/>
                  </a:cubicBezTo>
                  <a:cubicBezTo>
                    <a:pt x="0" y="254"/>
                    <a:pt x="63" y="317"/>
                    <a:pt x="158" y="317"/>
                  </a:cubicBezTo>
                  <a:cubicBezTo>
                    <a:pt x="253" y="317"/>
                    <a:pt x="317" y="254"/>
                    <a:pt x="317" y="159"/>
                  </a:cubicBezTo>
                  <a:cubicBezTo>
                    <a:pt x="317" y="64"/>
                    <a:pt x="253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1586491" y="3175522"/>
              <a:ext cx="98027" cy="74560"/>
            </a:xfrm>
            <a:custGeom>
              <a:avLst/>
              <a:gdLst/>
              <a:ahLst/>
              <a:cxnLst/>
              <a:rect l="l" t="t" r="r" b="b"/>
              <a:pathLst>
                <a:path w="3041" h="2313" extrusionOk="0">
                  <a:moveTo>
                    <a:pt x="0" y="1"/>
                  </a:moveTo>
                  <a:lnTo>
                    <a:pt x="570" y="2312"/>
                  </a:lnTo>
                  <a:lnTo>
                    <a:pt x="1077" y="2312"/>
                  </a:lnTo>
                  <a:lnTo>
                    <a:pt x="1521" y="571"/>
                  </a:lnTo>
                  <a:lnTo>
                    <a:pt x="1996" y="2312"/>
                  </a:lnTo>
                  <a:lnTo>
                    <a:pt x="2502" y="2312"/>
                  </a:lnTo>
                  <a:lnTo>
                    <a:pt x="3041" y="1"/>
                  </a:lnTo>
                  <a:lnTo>
                    <a:pt x="2566" y="1"/>
                  </a:lnTo>
                  <a:lnTo>
                    <a:pt x="2217" y="1616"/>
                  </a:lnTo>
                  <a:lnTo>
                    <a:pt x="1806" y="1"/>
                  </a:lnTo>
                  <a:lnTo>
                    <a:pt x="1267" y="1"/>
                  </a:lnTo>
                  <a:lnTo>
                    <a:pt x="824" y="1584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1685517" y="3175522"/>
              <a:ext cx="98027" cy="74560"/>
            </a:xfrm>
            <a:custGeom>
              <a:avLst/>
              <a:gdLst/>
              <a:ahLst/>
              <a:cxnLst/>
              <a:rect l="l" t="t" r="r" b="b"/>
              <a:pathLst>
                <a:path w="3041" h="2313" extrusionOk="0">
                  <a:moveTo>
                    <a:pt x="0" y="1"/>
                  </a:moveTo>
                  <a:lnTo>
                    <a:pt x="539" y="2312"/>
                  </a:lnTo>
                  <a:lnTo>
                    <a:pt x="1045" y="2312"/>
                  </a:lnTo>
                  <a:lnTo>
                    <a:pt x="1520" y="571"/>
                  </a:lnTo>
                  <a:lnTo>
                    <a:pt x="1964" y="2312"/>
                  </a:lnTo>
                  <a:lnTo>
                    <a:pt x="2471" y="2312"/>
                  </a:lnTo>
                  <a:lnTo>
                    <a:pt x="3041" y="1"/>
                  </a:lnTo>
                  <a:lnTo>
                    <a:pt x="2566" y="1"/>
                  </a:lnTo>
                  <a:lnTo>
                    <a:pt x="2186" y="1616"/>
                  </a:lnTo>
                  <a:lnTo>
                    <a:pt x="1805" y="1"/>
                  </a:lnTo>
                  <a:lnTo>
                    <a:pt x="1235" y="1"/>
                  </a:lnTo>
                  <a:lnTo>
                    <a:pt x="824" y="158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1783511" y="3175522"/>
              <a:ext cx="98027" cy="74560"/>
            </a:xfrm>
            <a:custGeom>
              <a:avLst/>
              <a:gdLst/>
              <a:ahLst/>
              <a:cxnLst/>
              <a:rect l="l" t="t" r="r" b="b"/>
              <a:pathLst>
                <a:path w="3041" h="2313" extrusionOk="0">
                  <a:moveTo>
                    <a:pt x="1" y="1"/>
                  </a:moveTo>
                  <a:lnTo>
                    <a:pt x="539" y="2312"/>
                  </a:lnTo>
                  <a:lnTo>
                    <a:pt x="1046" y="2312"/>
                  </a:lnTo>
                  <a:lnTo>
                    <a:pt x="1521" y="571"/>
                  </a:lnTo>
                  <a:lnTo>
                    <a:pt x="1964" y="2312"/>
                  </a:lnTo>
                  <a:lnTo>
                    <a:pt x="2471" y="2312"/>
                  </a:lnTo>
                  <a:lnTo>
                    <a:pt x="3041" y="1"/>
                  </a:lnTo>
                  <a:lnTo>
                    <a:pt x="2566" y="1"/>
                  </a:lnTo>
                  <a:lnTo>
                    <a:pt x="2217" y="1616"/>
                  </a:lnTo>
                  <a:lnTo>
                    <a:pt x="1806" y="1"/>
                  </a:lnTo>
                  <a:lnTo>
                    <a:pt x="1236" y="1"/>
                  </a:lnTo>
                  <a:lnTo>
                    <a:pt x="824" y="1584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1882537" y="3235737"/>
              <a:ext cx="14312" cy="14345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0" y="1"/>
                  </a:moveTo>
                  <a:lnTo>
                    <a:pt x="0" y="444"/>
                  </a:lnTo>
                  <a:lnTo>
                    <a:pt x="444" y="444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1" name="Google Shape;541;p12"/>
            <p:cNvGrpSpPr/>
            <p:nvPr/>
          </p:nvGrpSpPr>
          <p:grpSpPr>
            <a:xfrm>
              <a:off x="6007496" y="1259410"/>
              <a:ext cx="267518" cy="470631"/>
              <a:chOff x="6159896" y="1259410"/>
              <a:chExt cx="267518" cy="470631"/>
            </a:xfrm>
          </p:grpSpPr>
          <p:sp>
            <p:nvSpPr>
              <p:cNvPr id="542" name="Google Shape;542;p12"/>
              <p:cNvSpPr/>
              <p:nvPr/>
            </p:nvSpPr>
            <p:spPr>
              <a:xfrm>
                <a:off x="6159896" y="1259410"/>
                <a:ext cx="267518" cy="470631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14600" extrusionOk="0">
                    <a:moveTo>
                      <a:pt x="7316" y="475"/>
                    </a:moveTo>
                    <a:cubicBezTo>
                      <a:pt x="7601" y="475"/>
                      <a:pt x="7823" y="665"/>
                      <a:pt x="7823" y="950"/>
                    </a:cubicBezTo>
                    <a:lnTo>
                      <a:pt x="7823" y="13649"/>
                    </a:lnTo>
                    <a:cubicBezTo>
                      <a:pt x="7823" y="13903"/>
                      <a:pt x="7601" y="14124"/>
                      <a:pt x="7316" y="14124"/>
                    </a:cubicBezTo>
                    <a:lnTo>
                      <a:pt x="951" y="14124"/>
                    </a:lnTo>
                    <a:cubicBezTo>
                      <a:pt x="698" y="14124"/>
                      <a:pt x="476" y="13903"/>
                      <a:pt x="476" y="13649"/>
                    </a:cubicBezTo>
                    <a:lnTo>
                      <a:pt x="476" y="950"/>
                    </a:lnTo>
                    <a:cubicBezTo>
                      <a:pt x="476" y="665"/>
                      <a:pt x="698" y="475"/>
                      <a:pt x="951" y="475"/>
                    </a:cubicBezTo>
                    <a:close/>
                    <a:moveTo>
                      <a:pt x="951" y="0"/>
                    </a:moveTo>
                    <a:cubicBezTo>
                      <a:pt x="444" y="0"/>
                      <a:pt x="1" y="412"/>
                      <a:pt x="1" y="950"/>
                    </a:cubicBezTo>
                    <a:lnTo>
                      <a:pt x="1" y="13649"/>
                    </a:lnTo>
                    <a:cubicBezTo>
                      <a:pt x="1" y="14188"/>
                      <a:pt x="444" y="14599"/>
                      <a:pt x="951" y="14599"/>
                    </a:cubicBezTo>
                    <a:lnTo>
                      <a:pt x="7316" y="14599"/>
                    </a:lnTo>
                    <a:cubicBezTo>
                      <a:pt x="7855" y="14599"/>
                      <a:pt x="8298" y="14188"/>
                      <a:pt x="8298" y="13649"/>
                    </a:cubicBezTo>
                    <a:lnTo>
                      <a:pt x="8298" y="950"/>
                    </a:lnTo>
                    <a:cubicBezTo>
                      <a:pt x="8298" y="412"/>
                      <a:pt x="7855" y="0"/>
                      <a:pt x="73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2"/>
              <p:cNvSpPr/>
              <p:nvPr/>
            </p:nvSpPr>
            <p:spPr>
              <a:xfrm>
                <a:off x="6168084" y="1266533"/>
                <a:ext cx="251143" cy="456351"/>
              </a:xfrm>
              <a:custGeom>
                <a:avLst/>
                <a:gdLst/>
                <a:ahLst/>
                <a:cxnLst/>
                <a:rect l="l" t="t" r="r" b="b"/>
                <a:pathLst>
                  <a:path w="7791" h="14157" extrusionOk="0">
                    <a:moveTo>
                      <a:pt x="697" y="1"/>
                    </a:moveTo>
                    <a:cubicBezTo>
                      <a:pt x="317" y="1"/>
                      <a:pt x="0" y="317"/>
                      <a:pt x="0" y="729"/>
                    </a:cubicBezTo>
                    <a:lnTo>
                      <a:pt x="0" y="13428"/>
                    </a:lnTo>
                    <a:cubicBezTo>
                      <a:pt x="0" y="13840"/>
                      <a:pt x="317" y="14157"/>
                      <a:pt x="697" y="14157"/>
                    </a:cubicBezTo>
                    <a:lnTo>
                      <a:pt x="7062" y="14157"/>
                    </a:lnTo>
                    <a:cubicBezTo>
                      <a:pt x="7474" y="14157"/>
                      <a:pt x="7791" y="13840"/>
                      <a:pt x="7791" y="13428"/>
                    </a:cubicBezTo>
                    <a:lnTo>
                      <a:pt x="7791" y="729"/>
                    </a:lnTo>
                    <a:cubicBezTo>
                      <a:pt x="7791" y="349"/>
                      <a:pt x="7474" y="1"/>
                      <a:pt x="7062" y="1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2"/>
              <p:cNvSpPr/>
              <p:nvPr/>
            </p:nvSpPr>
            <p:spPr>
              <a:xfrm>
                <a:off x="6174208" y="1323718"/>
                <a:ext cx="238894" cy="327701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166" extrusionOk="0">
                    <a:moveTo>
                      <a:pt x="0" y="0"/>
                    </a:moveTo>
                    <a:lnTo>
                      <a:pt x="0" y="10166"/>
                    </a:lnTo>
                    <a:lnTo>
                      <a:pt x="7411" y="10166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2"/>
              <p:cNvSpPr/>
              <p:nvPr/>
            </p:nvSpPr>
            <p:spPr>
              <a:xfrm>
                <a:off x="6283420" y="1296157"/>
                <a:ext cx="37812" cy="1021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317" extrusionOk="0">
                    <a:moveTo>
                      <a:pt x="159" y="0"/>
                    </a:moveTo>
                    <a:cubicBezTo>
                      <a:pt x="64" y="0"/>
                      <a:pt x="1" y="63"/>
                      <a:pt x="1" y="158"/>
                    </a:cubicBezTo>
                    <a:cubicBezTo>
                      <a:pt x="1" y="253"/>
                      <a:pt x="64" y="317"/>
                      <a:pt x="159" y="317"/>
                    </a:cubicBezTo>
                    <a:lnTo>
                      <a:pt x="1014" y="317"/>
                    </a:lnTo>
                    <a:cubicBezTo>
                      <a:pt x="1078" y="317"/>
                      <a:pt x="1173" y="253"/>
                      <a:pt x="1173" y="158"/>
                    </a:cubicBezTo>
                    <a:cubicBezTo>
                      <a:pt x="1173" y="63"/>
                      <a:pt x="1078" y="0"/>
                      <a:pt x="1014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2"/>
              <p:cNvSpPr/>
              <p:nvPr/>
            </p:nvSpPr>
            <p:spPr>
              <a:xfrm>
                <a:off x="6261984" y="1296157"/>
                <a:ext cx="16375" cy="1021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17" extrusionOk="0">
                    <a:moveTo>
                      <a:pt x="159" y="0"/>
                    </a:moveTo>
                    <a:cubicBezTo>
                      <a:pt x="64" y="0"/>
                      <a:pt x="1" y="63"/>
                      <a:pt x="1" y="158"/>
                    </a:cubicBezTo>
                    <a:cubicBezTo>
                      <a:pt x="1" y="253"/>
                      <a:pt x="64" y="317"/>
                      <a:pt x="159" y="317"/>
                    </a:cubicBezTo>
                    <a:lnTo>
                      <a:pt x="349" y="317"/>
                    </a:lnTo>
                    <a:cubicBezTo>
                      <a:pt x="444" y="317"/>
                      <a:pt x="507" y="253"/>
                      <a:pt x="507" y="158"/>
                    </a:cubicBezTo>
                    <a:cubicBezTo>
                      <a:pt x="507" y="6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2"/>
              <p:cNvSpPr/>
              <p:nvPr/>
            </p:nvSpPr>
            <p:spPr>
              <a:xfrm>
                <a:off x="6271171" y="1666699"/>
                <a:ext cx="44968" cy="449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395" extrusionOk="0">
                    <a:moveTo>
                      <a:pt x="698" y="1"/>
                    </a:moveTo>
                    <a:cubicBezTo>
                      <a:pt x="318" y="1"/>
                      <a:pt x="1" y="318"/>
                      <a:pt x="1" y="698"/>
                    </a:cubicBezTo>
                    <a:cubicBezTo>
                      <a:pt x="1" y="1078"/>
                      <a:pt x="318" y="1394"/>
                      <a:pt x="698" y="1394"/>
                    </a:cubicBezTo>
                    <a:cubicBezTo>
                      <a:pt x="1078" y="1394"/>
                      <a:pt x="1394" y="1078"/>
                      <a:pt x="1394" y="698"/>
                    </a:cubicBezTo>
                    <a:cubicBezTo>
                      <a:pt x="1394" y="318"/>
                      <a:pt x="1078" y="1"/>
                      <a:pt x="698" y="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2"/>
              <p:cNvSpPr/>
              <p:nvPr/>
            </p:nvSpPr>
            <p:spPr>
              <a:xfrm>
                <a:off x="6266078" y="1438411"/>
                <a:ext cx="82715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911" extrusionOk="0">
                    <a:moveTo>
                      <a:pt x="127" y="0"/>
                    </a:moveTo>
                    <a:cubicBezTo>
                      <a:pt x="57" y="0"/>
                      <a:pt x="0" y="74"/>
                      <a:pt x="0" y="147"/>
                    </a:cubicBezTo>
                    <a:lnTo>
                      <a:pt x="0" y="2776"/>
                    </a:lnTo>
                    <a:cubicBezTo>
                      <a:pt x="0" y="2854"/>
                      <a:pt x="65" y="2911"/>
                      <a:pt x="141" y="2911"/>
                    </a:cubicBezTo>
                    <a:cubicBezTo>
                      <a:pt x="157" y="2911"/>
                      <a:pt x="174" y="2908"/>
                      <a:pt x="190" y="2903"/>
                    </a:cubicBezTo>
                    <a:lnTo>
                      <a:pt x="2471" y="1573"/>
                    </a:lnTo>
                    <a:cubicBezTo>
                      <a:pt x="2566" y="1541"/>
                      <a:pt x="2566" y="1383"/>
                      <a:pt x="2471" y="1351"/>
                    </a:cubicBezTo>
                    <a:lnTo>
                      <a:pt x="190" y="21"/>
                    </a:lnTo>
                    <a:cubicBezTo>
                      <a:pt x="169" y="6"/>
                      <a:pt x="148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2"/>
              <p:cNvSpPr/>
              <p:nvPr/>
            </p:nvSpPr>
            <p:spPr>
              <a:xfrm>
                <a:off x="6201769" y="1394152"/>
                <a:ext cx="182772" cy="182772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70" fill="none" extrusionOk="0">
                    <a:moveTo>
                      <a:pt x="3484" y="380"/>
                    </a:moveTo>
                    <a:cubicBezTo>
                      <a:pt x="4877" y="729"/>
                      <a:pt x="5669" y="2122"/>
                      <a:pt x="5321" y="3484"/>
                    </a:cubicBezTo>
                    <a:cubicBezTo>
                      <a:pt x="4941" y="4846"/>
                      <a:pt x="3547" y="5669"/>
                      <a:pt x="2185" y="5321"/>
                    </a:cubicBezTo>
                    <a:cubicBezTo>
                      <a:pt x="824" y="4941"/>
                      <a:pt x="0" y="3547"/>
                      <a:pt x="380" y="2185"/>
                    </a:cubicBezTo>
                    <a:cubicBezTo>
                      <a:pt x="729" y="824"/>
                      <a:pt x="2122" y="0"/>
                      <a:pt x="3484" y="380"/>
                    </a:cubicBezTo>
                    <a:close/>
                  </a:path>
                </a:pathLst>
              </a:custGeom>
              <a:noFill/>
              <a:ln w="13450" cap="flat" cmpd="sng">
                <a:solidFill>
                  <a:srgbClr val="FFFFFF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REFLEXIONES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FINALES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557" name="Google Shape;557;p1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674" y="1198829"/>
            <a:ext cx="7513447" cy="523747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3"/>
          <p:cNvSpPr txBox="1"/>
          <p:nvPr/>
        </p:nvSpPr>
        <p:spPr>
          <a:xfrm>
            <a:off x="503879" y="2339992"/>
            <a:ext cx="3562317" cy="345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La televisión ha 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cambiado a…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El teléfono 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hoy día se ha transformado en…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El computador </a:t>
            </a:r>
            <a:r>
              <a:rPr lang="es-MX" sz="2800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se ha diferenciado como…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853364" y="2797575"/>
            <a:ext cx="3311370" cy="2546782"/>
            <a:chOff x="0" y="0"/>
            <a:chExt cx="3140475" cy="188428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ESCENARIO</a:t>
              </a: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CONTEXTO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tecnología está cambiando todo </a:t>
              </a:r>
              <a:endParaRPr dirty="0"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246113" y="2797575"/>
            <a:ext cx="3311370" cy="2546782"/>
            <a:chOff x="0" y="0"/>
            <a:chExt cx="3140475" cy="1884285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describen las actividades a resolver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638862" y="2797575"/>
            <a:ext cx="3311370" cy="2546782"/>
            <a:chOff x="0" y="0"/>
            <a:chExt cx="3140475" cy="1884285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CIERRE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Presentación y revisión de resultados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Tecnologías y Computación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Escenario / Contexto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TECNOLOGÍAS Y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COMPUTACIÓN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-2959" y="2352583"/>
            <a:ext cx="3829235" cy="3951721"/>
            <a:chOff x="0" y="0"/>
            <a:chExt cx="4784318" cy="2870591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TECNOLOGÍA LO ESTÁ CAMBIANDO TODO</a:t>
              </a:r>
              <a:endParaRPr dirty="0"/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5324651" y="1638612"/>
            <a:ext cx="5657025" cy="4797695"/>
            <a:chOff x="238100" y="603575"/>
            <a:chExt cx="7144650" cy="4507825"/>
          </a:xfrm>
        </p:grpSpPr>
        <p:sp>
          <p:nvSpPr>
            <p:cNvPr id="131" name="Google Shape;131;p4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4" descr="No matter what field you want to go into, Computer Science is changing that industry. &#10;Start learning at http://code.org/ &#10;Special thanks to:&#10;- Elena Silenok / Clothia.com&#10;- Drew Houston / Dropbox&#10;- Lee Redden / Blue River Technology&#10;- Jess Lee / Polyvore&#10;- Vida Ayong / Derisi Lab at UCSF&#10;- Brett Witt / OPower &#10;- Becky Farmer / Iberdrola Renewables&#10;- Abe Alvarez / Axon Technology&#10;- Miral Kotb / iLuminate&#10;- Trina Roy / Pixar / Renderman&#10;- May-Li Khoe / Inventor&#10;- Bronwen Grimes / Valve&#10;- Chris Bosh / NBA All-Star&#10;- Mark Zuckerburg / Facebook&#10;&#10;Special thanks to:&#10;Archive.org&#10;&#10;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" title="Computer Science is Changing Everythi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6629" y="2121058"/>
            <a:ext cx="4840272" cy="3630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TECNOLOGÍAS Y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COMPUTACIÓN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2244885"/>
            <a:ext cx="5470311" cy="4191422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Innovación es una acción de cambio que supone una novedad. Esta palabra procede del latín innovatĭo, -ōnis que a su vez se deriva del término innovo, -are“hacer nuevo”, “renovar”, que se forma con in- “hacia dentro” y novus “nuevo”. </a:t>
            </a:r>
            <a:r>
              <a:rPr lang="es-MX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Revisemos el siguiente video: https://es.coursera.org/lecture/comonoscambialatecnologia/la-tecnologia-cambia-y-evoluciona-produciendo-efectos-en-sus-comunidades-ZtEgJ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4463" y="2745158"/>
            <a:ext cx="63817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LA EVOLUCIÓN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TECNOLÓGICA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6"/>
          <p:cNvGrpSpPr/>
          <p:nvPr/>
        </p:nvGrpSpPr>
        <p:grpSpPr>
          <a:xfrm>
            <a:off x="577113" y="4436709"/>
            <a:ext cx="3090272" cy="1119187"/>
            <a:chOff x="691" y="2149739"/>
            <a:chExt cx="3090272" cy="1119187"/>
          </a:xfrm>
        </p:grpSpPr>
        <p:sp>
          <p:nvSpPr>
            <p:cNvPr id="172" name="Google Shape;172;p6"/>
            <p:cNvSpPr/>
            <p:nvPr/>
          </p:nvSpPr>
          <p:spPr>
            <a:xfrm>
              <a:off x="691" y="2149739"/>
              <a:ext cx="3090272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560285" y="2149739"/>
              <a:ext cx="1971085" cy="1119187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PERIODO PRE TECNOLÓGICO</a:t>
              </a:r>
              <a:endParaRPr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>
            <a:off x="3387589" y="4436709"/>
            <a:ext cx="2797968" cy="1119187"/>
            <a:chOff x="2811167" y="2149739"/>
            <a:chExt cx="2797968" cy="1119187"/>
          </a:xfrm>
        </p:grpSpPr>
        <p:sp>
          <p:nvSpPr>
            <p:cNvPr id="175" name="Google Shape;175;p6"/>
            <p:cNvSpPr/>
            <p:nvPr/>
          </p:nvSpPr>
          <p:spPr>
            <a:xfrm>
              <a:off x="2811167" y="2149739"/>
              <a:ext cx="2797968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3370761" y="2149739"/>
              <a:ext cx="1678781" cy="1119187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64000" tIns="54650" rIns="54650" bIns="5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PRIMERA ETAPA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6"/>
          <p:cNvGrpSpPr/>
          <p:nvPr/>
        </p:nvGrpSpPr>
        <p:grpSpPr>
          <a:xfrm>
            <a:off x="5905761" y="4436709"/>
            <a:ext cx="2797968" cy="1119187"/>
            <a:chOff x="5329339" y="2149739"/>
            <a:chExt cx="2797968" cy="1119187"/>
          </a:xfrm>
        </p:grpSpPr>
        <p:sp>
          <p:nvSpPr>
            <p:cNvPr id="178" name="Google Shape;178;p6"/>
            <p:cNvSpPr/>
            <p:nvPr/>
          </p:nvSpPr>
          <p:spPr>
            <a:xfrm>
              <a:off x="5329339" y="2149739"/>
              <a:ext cx="2797968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5888933" y="2149739"/>
              <a:ext cx="1678781" cy="1119187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64000" tIns="54650" rIns="54650" bIns="5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s-MX" sz="2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SEGUNDA ETAPA</a:t>
              </a:r>
              <a:endParaRPr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>
            <a:off x="8376687" y="4436709"/>
            <a:ext cx="3090272" cy="1119187"/>
            <a:chOff x="691" y="2149739"/>
            <a:chExt cx="3090272" cy="1119187"/>
          </a:xfrm>
        </p:grpSpPr>
        <p:sp>
          <p:nvSpPr>
            <p:cNvPr id="181" name="Google Shape;181;p6"/>
            <p:cNvSpPr/>
            <p:nvPr/>
          </p:nvSpPr>
          <p:spPr>
            <a:xfrm>
              <a:off x="691" y="2149739"/>
              <a:ext cx="3090272" cy="1119187"/>
            </a:xfrm>
            <a:prstGeom prst="chevron">
              <a:avLst>
                <a:gd name="adj" fmla="val 50000"/>
              </a:avLst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560285" y="2149739"/>
              <a:ext cx="1971085" cy="1119187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MX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TERCERA ETAPA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3" name="Google Shape;183;p6"/>
          <p:cNvCxnSpPr/>
          <p:nvPr/>
        </p:nvCxnSpPr>
        <p:spPr>
          <a:xfrm>
            <a:off x="727788" y="3013789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4" name="Google Shape;184;p6"/>
          <p:cNvSpPr txBox="1"/>
          <p:nvPr/>
        </p:nvSpPr>
        <p:spPr>
          <a:xfrm>
            <a:off x="782653" y="3513842"/>
            <a:ext cx="23251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usan elementos o herramientas</a:t>
            </a:r>
            <a:endParaRPr dirty="0"/>
          </a:p>
        </p:txBody>
      </p:sp>
      <p:sp>
        <p:nvSpPr>
          <p:cNvPr id="185" name="Google Shape;185;p6"/>
          <p:cNvSpPr txBox="1"/>
          <p:nvPr/>
        </p:nvSpPr>
        <p:spPr>
          <a:xfrm>
            <a:off x="803857" y="3035979"/>
            <a:ext cx="607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dirty="0"/>
          </a:p>
        </p:txBody>
      </p:sp>
      <p:cxnSp>
        <p:nvCxnSpPr>
          <p:cNvPr id="186" name="Google Shape;186;p6"/>
          <p:cNvCxnSpPr/>
          <p:nvPr/>
        </p:nvCxnSpPr>
        <p:spPr>
          <a:xfrm>
            <a:off x="3661198" y="3029987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7" name="Google Shape;187;p6"/>
          <p:cNvSpPr txBox="1"/>
          <p:nvPr/>
        </p:nvSpPr>
        <p:spPr>
          <a:xfrm>
            <a:off x="3706732" y="3513842"/>
            <a:ext cx="160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Aparición de Herramientas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3737267" y="3052177"/>
            <a:ext cx="607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dirty="0"/>
          </a:p>
        </p:txBody>
      </p:sp>
      <p:cxnSp>
        <p:nvCxnSpPr>
          <p:cNvPr id="189" name="Google Shape;189;p6"/>
          <p:cNvCxnSpPr/>
          <p:nvPr/>
        </p:nvCxnSpPr>
        <p:spPr>
          <a:xfrm>
            <a:off x="6076407" y="3033170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90" name="Google Shape;190;p6"/>
          <p:cNvSpPr txBox="1"/>
          <p:nvPr/>
        </p:nvSpPr>
        <p:spPr>
          <a:xfrm>
            <a:off x="6121941" y="3517025"/>
            <a:ext cx="160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 de Máquinas</a:t>
            </a:r>
            <a:endParaRPr dirty="0"/>
          </a:p>
        </p:txBody>
      </p:sp>
      <p:sp>
        <p:nvSpPr>
          <p:cNvPr id="191" name="Google Shape;191;p6"/>
          <p:cNvSpPr txBox="1"/>
          <p:nvPr/>
        </p:nvSpPr>
        <p:spPr>
          <a:xfrm>
            <a:off x="6152476" y="3055360"/>
            <a:ext cx="607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dirty="0"/>
          </a:p>
        </p:txBody>
      </p:sp>
      <p:cxnSp>
        <p:nvCxnSpPr>
          <p:cNvPr id="192" name="Google Shape;192;p6"/>
          <p:cNvCxnSpPr/>
          <p:nvPr/>
        </p:nvCxnSpPr>
        <p:spPr>
          <a:xfrm>
            <a:off x="8807057" y="3038038"/>
            <a:ext cx="0" cy="1321682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93" name="Google Shape;193;p6"/>
          <p:cNvSpPr txBox="1"/>
          <p:nvPr/>
        </p:nvSpPr>
        <p:spPr>
          <a:xfrm>
            <a:off x="8852591" y="3521893"/>
            <a:ext cx="1607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de Autómatas.</a:t>
            </a:r>
            <a:endParaRPr dirty="0"/>
          </a:p>
        </p:txBody>
      </p:sp>
      <p:sp>
        <p:nvSpPr>
          <p:cNvPr id="194" name="Google Shape;194;p6"/>
          <p:cNvSpPr txBox="1"/>
          <p:nvPr/>
        </p:nvSpPr>
        <p:spPr>
          <a:xfrm>
            <a:off x="8883126" y="3060228"/>
            <a:ext cx="607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Problema a resolver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CREACIÓN DE UNA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LÍNEA DE TIEMPO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0" y="2810411"/>
            <a:ext cx="7253056" cy="315537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135383" y="3120182"/>
            <a:ext cx="683358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dirty="0"/>
          </a:p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Armen equipos de trabajo de 3 personas e investiguen la evolución que han tenido las distintas tecnologías que hoy día usamos a diario.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7771959" y="2435060"/>
            <a:ext cx="3565563" cy="3432346"/>
            <a:chOff x="242155" y="855580"/>
            <a:chExt cx="3565563" cy="3432346"/>
          </a:xfrm>
        </p:grpSpPr>
        <p:sp>
          <p:nvSpPr>
            <p:cNvPr id="213" name="Google Shape;213;p8"/>
            <p:cNvSpPr/>
            <p:nvPr/>
          </p:nvSpPr>
          <p:spPr>
            <a:xfrm>
              <a:off x="552077" y="974801"/>
              <a:ext cx="3255641" cy="3173137"/>
            </a:xfrm>
            <a:custGeom>
              <a:avLst/>
              <a:gdLst/>
              <a:ahLst/>
              <a:cxnLst/>
              <a:rect l="l" t="t" r="r" b="b"/>
              <a:pathLst>
                <a:path w="179820" h="175263" extrusionOk="0">
                  <a:moveTo>
                    <a:pt x="62362" y="1"/>
                  </a:moveTo>
                  <a:cubicBezTo>
                    <a:pt x="41556" y="1"/>
                    <a:pt x="17841" y="14713"/>
                    <a:pt x="9249" y="48232"/>
                  </a:cubicBezTo>
                  <a:cubicBezTo>
                    <a:pt x="1" y="84247"/>
                    <a:pt x="13334" y="168057"/>
                    <a:pt x="85114" y="174724"/>
                  </a:cubicBezTo>
                  <a:cubicBezTo>
                    <a:pt x="89019" y="175088"/>
                    <a:pt x="92783" y="175263"/>
                    <a:pt x="96406" y="175263"/>
                  </a:cubicBezTo>
                  <a:cubicBezTo>
                    <a:pt x="159388" y="175263"/>
                    <a:pt x="179819" y="122556"/>
                    <a:pt x="157044" y="96628"/>
                  </a:cubicBezTo>
                  <a:cubicBezTo>
                    <a:pt x="132959" y="69210"/>
                    <a:pt x="102633" y="71641"/>
                    <a:pt x="98121" y="30112"/>
                  </a:cubicBezTo>
                  <a:cubicBezTo>
                    <a:pt x="96034" y="10909"/>
                    <a:pt x="80276" y="1"/>
                    <a:pt x="62362" y="1"/>
                  </a:cubicBezTo>
                  <a:close/>
                </a:path>
              </a:pathLst>
            </a:custGeom>
            <a:solidFill>
              <a:srgbClr val="586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" name="Google Shape;214;p8"/>
            <p:cNvGrpSpPr/>
            <p:nvPr/>
          </p:nvGrpSpPr>
          <p:grpSpPr>
            <a:xfrm>
              <a:off x="570236" y="1107330"/>
              <a:ext cx="2885936" cy="2831205"/>
              <a:chOff x="570236" y="1107330"/>
              <a:chExt cx="2885936" cy="2831205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1396983" y="1741403"/>
                <a:ext cx="1327730" cy="219713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21355" extrusionOk="0">
                    <a:moveTo>
                      <a:pt x="4437" y="0"/>
                    </a:moveTo>
                    <a:cubicBezTo>
                      <a:pt x="1980" y="0"/>
                      <a:pt x="0" y="1980"/>
                      <a:pt x="0" y="4437"/>
                    </a:cubicBezTo>
                    <a:lnTo>
                      <a:pt x="0" y="116893"/>
                    </a:lnTo>
                    <a:cubicBezTo>
                      <a:pt x="0" y="119350"/>
                      <a:pt x="1980" y="121355"/>
                      <a:pt x="4437" y="121355"/>
                    </a:cubicBezTo>
                    <a:lnTo>
                      <a:pt x="68873" y="121355"/>
                    </a:lnTo>
                    <a:cubicBezTo>
                      <a:pt x="71329" y="121355"/>
                      <a:pt x="73334" y="119350"/>
                      <a:pt x="73334" y="116893"/>
                    </a:cubicBezTo>
                    <a:lnTo>
                      <a:pt x="73334" y="4437"/>
                    </a:lnTo>
                    <a:cubicBezTo>
                      <a:pt x="73334" y="1980"/>
                      <a:pt x="71329" y="0"/>
                      <a:pt x="68873" y="0"/>
                    </a:cubicBezTo>
                    <a:close/>
                  </a:path>
                </a:pathLst>
              </a:custGeom>
              <a:solidFill>
                <a:srgbClr val="000E33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943217" y="1107330"/>
                <a:ext cx="613959" cy="858702"/>
              </a:xfrm>
              <a:custGeom>
                <a:avLst/>
                <a:gdLst/>
                <a:ahLst/>
                <a:cxnLst/>
                <a:rect l="l" t="t" r="r" b="b"/>
                <a:pathLst>
                  <a:path w="33911" h="47429" extrusionOk="0">
                    <a:moveTo>
                      <a:pt x="11167" y="0"/>
                    </a:moveTo>
                    <a:cubicBezTo>
                      <a:pt x="8344" y="0"/>
                      <a:pt x="5919" y="1445"/>
                      <a:pt x="4512" y="4571"/>
                    </a:cubicBezTo>
                    <a:cubicBezTo>
                      <a:pt x="1" y="14596"/>
                      <a:pt x="11329" y="22291"/>
                      <a:pt x="9675" y="30336"/>
                    </a:cubicBezTo>
                    <a:cubicBezTo>
                      <a:pt x="8021" y="38381"/>
                      <a:pt x="13209" y="45875"/>
                      <a:pt x="21154" y="47429"/>
                    </a:cubicBezTo>
                    <a:lnTo>
                      <a:pt x="31379" y="44546"/>
                    </a:lnTo>
                    <a:cubicBezTo>
                      <a:pt x="31379" y="44546"/>
                      <a:pt x="33911" y="35298"/>
                      <a:pt x="28973" y="18556"/>
                    </a:cubicBezTo>
                    <a:cubicBezTo>
                      <a:pt x="25558" y="7035"/>
                      <a:pt x="17396" y="0"/>
                      <a:pt x="11167" y="0"/>
                    </a:cubicBezTo>
                    <a:close/>
                  </a:path>
                </a:pathLst>
              </a:custGeom>
              <a:solidFill>
                <a:srgbClr val="00CF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1195963" y="1315881"/>
                <a:ext cx="223271" cy="631086"/>
              </a:xfrm>
              <a:custGeom>
                <a:avLst/>
                <a:gdLst/>
                <a:ahLst/>
                <a:cxnLst/>
                <a:rect l="l" t="t" r="r" b="b"/>
                <a:pathLst>
                  <a:path w="12332" h="34857" extrusionOk="0">
                    <a:moveTo>
                      <a:pt x="373" y="1"/>
                    </a:moveTo>
                    <a:cubicBezTo>
                      <a:pt x="295" y="1"/>
                      <a:pt x="214" y="32"/>
                      <a:pt x="151" y="95"/>
                    </a:cubicBezTo>
                    <a:cubicBezTo>
                      <a:pt x="1" y="195"/>
                      <a:pt x="1" y="396"/>
                      <a:pt x="126" y="521"/>
                    </a:cubicBezTo>
                    <a:cubicBezTo>
                      <a:pt x="226" y="646"/>
                      <a:pt x="10402" y="12050"/>
                      <a:pt x="11705" y="34556"/>
                    </a:cubicBezTo>
                    <a:cubicBezTo>
                      <a:pt x="11705" y="34732"/>
                      <a:pt x="11855" y="34857"/>
                      <a:pt x="12031" y="34857"/>
                    </a:cubicBezTo>
                    <a:cubicBezTo>
                      <a:pt x="12206" y="34857"/>
                      <a:pt x="12332" y="34707"/>
                      <a:pt x="12332" y="34531"/>
                    </a:cubicBezTo>
                    <a:cubicBezTo>
                      <a:pt x="11028" y="11774"/>
                      <a:pt x="677" y="220"/>
                      <a:pt x="577" y="95"/>
                    </a:cubicBezTo>
                    <a:cubicBezTo>
                      <a:pt x="527" y="32"/>
                      <a:pt x="452" y="1"/>
                      <a:pt x="373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2442909" y="2312272"/>
                <a:ext cx="968020" cy="838986"/>
              </a:xfrm>
              <a:custGeom>
                <a:avLst/>
                <a:gdLst/>
                <a:ahLst/>
                <a:cxnLst/>
                <a:rect l="l" t="t" r="r" b="b"/>
                <a:pathLst>
                  <a:path w="53467" h="46340" extrusionOk="0">
                    <a:moveTo>
                      <a:pt x="41069" y="1"/>
                    </a:moveTo>
                    <a:cubicBezTo>
                      <a:pt x="36522" y="1"/>
                      <a:pt x="30952" y="1624"/>
                      <a:pt x="24837" y="5738"/>
                    </a:cubicBezTo>
                    <a:cubicBezTo>
                      <a:pt x="8421" y="16791"/>
                      <a:pt x="0" y="26314"/>
                      <a:pt x="0" y="26314"/>
                    </a:cubicBezTo>
                    <a:lnTo>
                      <a:pt x="6191" y="46340"/>
                    </a:lnTo>
                    <a:cubicBezTo>
                      <a:pt x="14862" y="46039"/>
                      <a:pt x="26943" y="42104"/>
                      <a:pt x="34211" y="30851"/>
                    </a:cubicBezTo>
                    <a:cubicBezTo>
                      <a:pt x="41479" y="19598"/>
                      <a:pt x="52381" y="17743"/>
                      <a:pt x="53058" y="9648"/>
                    </a:cubicBezTo>
                    <a:cubicBezTo>
                      <a:pt x="53467" y="4588"/>
                      <a:pt x="48713" y="1"/>
                      <a:pt x="41069" y="1"/>
                    </a:cubicBezTo>
                    <a:close/>
                  </a:path>
                </a:pathLst>
              </a:custGeom>
              <a:solidFill>
                <a:srgbClr val="00CF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2495540" y="2514831"/>
                <a:ext cx="661593" cy="469897"/>
              </a:xfrm>
              <a:custGeom>
                <a:avLst/>
                <a:gdLst/>
                <a:ahLst/>
                <a:cxnLst/>
                <a:rect l="l" t="t" r="r" b="b"/>
                <a:pathLst>
                  <a:path w="36542" h="25954" extrusionOk="0">
                    <a:moveTo>
                      <a:pt x="36221" y="1"/>
                    </a:moveTo>
                    <a:cubicBezTo>
                      <a:pt x="36194" y="1"/>
                      <a:pt x="36167" y="5"/>
                      <a:pt x="36141" y="14"/>
                    </a:cubicBezTo>
                    <a:cubicBezTo>
                      <a:pt x="31179" y="1192"/>
                      <a:pt x="27269" y="5227"/>
                      <a:pt x="22732" y="9913"/>
                    </a:cubicBezTo>
                    <a:cubicBezTo>
                      <a:pt x="17068" y="15753"/>
                      <a:pt x="10627" y="22395"/>
                      <a:pt x="251" y="25327"/>
                    </a:cubicBezTo>
                    <a:cubicBezTo>
                      <a:pt x="101" y="25377"/>
                      <a:pt x="0" y="25553"/>
                      <a:pt x="51" y="25728"/>
                    </a:cubicBezTo>
                    <a:cubicBezTo>
                      <a:pt x="76" y="25853"/>
                      <a:pt x="201" y="25954"/>
                      <a:pt x="351" y="25954"/>
                    </a:cubicBezTo>
                    <a:cubicBezTo>
                      <a:pt x="376" y="25954"/>
                      <a:pt x="401" y="25954"/>
                      <a:pt x="427" y="25928"/>
                    </a:cubicBezTo>
                    <a:cubicBezTo>
                      <a:pt x="10953" y="22971"/>
                      <a:pt x="17444" y="16254"/>
                      <a:pt x="23184" y="10339"/>
                    </a:cubicBezTo>
                    <a:cubicBezTo>
                      <a:pt x="27645" y="5728"/>
                      <a:pt x="31504" y="1768"/>
                      <a:pt x="36266" y="615"/>
                    </a:cubicBezTo>
                    <a:cubicBezTo>
                      <a:pt x="36442" y="565"/>
                      <a:pt x="36542" y="415"/>
                      <a:pt x="36517" y="239"/>
                    </a:cubicBezTo>
                    <a:cubicBezTo>
                      <a:pt x="36476" y="94"/>
                      <a:pt x="36349" y="1"/>
                      <a:pt x="36221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2576759" y="3434347"/>
                <a:ext cx="415854" cy="177465"/>
              </a:xfrm>
              <a:custGeom>
                <a:avLst/>
                <a:gdLst/>
                <a:ahLst/>
                <a:cxnLst/>
                <a:rect l="l" t="t" r="r" b="b"/>
                <a:pathLst>
                  <a:path w="22969" h="9802" extrusionOk="0">
                    <a:moveTo>
                      <a:pt x="10053" y="0"/>
                    </a:moveTo>
                    <a:cubicBezTo>
                      <a:pt x="6862" y="0"/>
                      <a:pt x="3505" y="621"/>
                      <a:pt x="627" y="1732"/>
                    </a:cubicBezTo>
                    <a:lnTo>
                      <a:pt x="1" y="8599"/>
                    </a:lnTo>
                    <a:cubicBezTo>
                      <a:pt x="2706" y="7773"/>
                      <a:pt x="5453" y="7386"/>
                      <a:pt x="8010" y="7386"/>
                    </a:cubicBezTo>
                    <a:cubicBezTo>
                      <a:pt x="11113" y="7386"/>
                      <a:pt x="13936" y="7956"/>
                      <a:pt x="16066" y="9000"/>
                    </a:cubicBezTo>
                    <a:cubicBezTo>
                      <a:pt x="17160" y="9537"/>
                      <a:pt x="18241" y="9801"/>
                      <a:pt x="19173" y="9801"/>
                    </a:cubicBezTo>
                    <a:cubicBezTo>
                      <a:pt x="21551" y="9801"/>
                      <a:pt x="22968" y="8084"/>
                      <a:pt x="21204" y="4790"/>
                    </a:cubicBezTo>
                    <a:cubicBezTo>
                      <a:pt x="19402" y="1444"/>
                      <a:pt x="14921" y="0"/>
                      <a:pt x="10053" y="0"/>
                    </a:cubicBezTo>
                    <a:close/>
                  </a:path>
                </a:pathLst>
              </a:custGeom>
              <a:solidFill>
                <a:srgbClr val="2970AA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607641" y="2353135"/>
                <a:ext cx="875793" cy="625691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34559" extrusionOk="0">
                    <a:moveTo>
                      <a:pt x="20270" y="0"/>
                    </a:moveTo>
                    <a:cubicBezTo>
                      <a:pt x="8446" y="0"/>
                      <a:pt x="1" y="4998"/>
                      <a:pt x="779" y="12704"/>
                    </a:cubicBezTo>
                    <a:cubicBezTo>
                      <a:pt x="2082" y="25837"/>
                      <a:pt x="30954" y="20900"/>
                      <a:pt x="38799" y="32203"/>
                    </a:cubicBezTo>
                    <a:lnTo>
                      <a:pt x="48373" y="34559"/>
                    </a:lnTo>
                    <a:lnTo>
                      <a:pt x="48373" y="8318"/>
                    </a:lnTo>
                    <a:cubicBezTo>
                      <a:pt x="38694" y="2502"/>
                      <a:pt x="28636" y="0"/>
                      <a:pt x="20270" y="0"/>
                    </a:cubicBezTo>
                    <a:close/>
                  </a:path>
                </a:pathLst>
              </a:custGeom>
              <a:solidFill>
                <a:srgbClr val="00CF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778280" y="2593569"/>
                <a:ext cx="711508" cy="170169"/>
              </a:xfrm>
              <a:custGeom>
                <a:avLst/>
                <a:gdLst/>
                <a:ahLst/>
                <a:cxnLst/>
                <a:rect l="l" t="t" r="r" b="b"/>
                <a:pathLst>
                  <a:path w="39299" h="9399" extrusionOk="0">
                    <a:moveTo>
                      <a:pt x="326" y="0"/>
                    </a:moveTo>
                    <a:cubicBezTo>
                      <a:pt x="151" y="25"/>
                      <a:pt x="0" y="151"/>
                      <a:pt x="0" y="326"/>
                    </a:cubicBezTo>
                    <a:cubicBezTo>
                      <a:pt x="0" y="502"/>
                      <a:pt x="151" y="627"/>
                      <a:pt x="301" y="627"/>
                    </a:cubicBezTo>
                    <a:cubicBezTo>
                      <a:pt x="577" y="652"/>
                      <a:pt x="27068" y="1228"/>
                      <a:pt x="38747" y="9349"/>
                    </a:cubicBezTo>
                    <a:cubicBezTo>
                      <a:pt x="38823" y="9374"/>
                      <a:pt x="38873" y="9399"/>
                      <a:pt x="38948" y="9399"/>
                    </a:cubicBezTo>
                    <a:cubicBezTo>
                      <a:pt x="39048" y="9399"/>
                      <a:pt x="39123" y="9349"/>
                      <a:pt x="39199" y="9249"/>
                    </a:cubicBezTo>
                    <a:cubicBezTo>
                      <a:pt x="39299" y="9123"/>
                      <a:pt x="39249" y="8923"/>
                      <a:pt x="39123" y="8823"/>
                    </a:cubicBezTo>
                    <a:cubicBezTo>
                      <a:pt x="27269" y="627"/>
                      <a:pt x="602" y="25"/>
                      <a:pt x="326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1321195" y="1620245"/>
                <a:ext cx="1327730" cy="219713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21355" extrusionOk="0">
                    <a:moveTo>
                      <a:pt x="4462" y="1"/>
                    </a:moveTo>
                    <a:cubicBezTo>
                      <a:pt x="2006" y="1"/>
                      <a:pt x="1" y="1981"/>
                      <a:pt x="1" y="4437"/>
                    </a:cubicBezTo>
                    <a:lnTo>
                      <a:pt x="1" y="116919"/>
                    </a:lnTo>
                    <a:cubicBezTo>
                      <a:pt x="1" y="119375"/>
                      <a:pt x="2006" y="121355"/>
                      <a:pt x="4462" y="121355"/>
                    </a:cubicBezTo>
                    <a:lnTo>
                      <a:pt x="68873" y="121355"/>
                    </a:lnTo>
                    <a:cubicBezTo>
                      <a:pt x="71330" y="121355"/>
                      <a:pt x="73335" y="119375"/>
                      <a:pt x="73335" y="116919"/>
                    </a:cubicBezTo>
                    <a:lnTo>
                      <a:pt x="73335" y="4437"/>
                    </a:lnTo>
                    <a:cubicBezTo>
                      <a:pt x="73335" y="1981"/>
                      <a:pt x="71330" y="1"/>
                      <a:pt x="68873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1315764" y="1614342"/>
                <a:ext cx="1338611" cy="2208484"/>
              </a:xfrm>
              <a:custGeom>
                <a:avLst/>
                <a:gdLst/>
                <a:ahLst/>
                <a:cxnLst/>
                <a:rect l="l" t="t" r="r" b="b"/>
                <a:pathLst>
                  <a:path w="73936" h="121982" extrusionOk="0">
                    <a:moveTo>
                      <a:pt x="69173" y="627"/>
                    </a:moveTo>
                    <a:cubicBezTo>
                      <a:pt x="71454" y="627"/>
                      <a:pt x="73309" y="2482"/>
                      <a:pt x="73309" y="4763"/>
                    </a:cubicBezTo>
                    <a:lnTo>
                      <a:pt x="73309" y="117245"/>
                    </a:lnTo>
                    <a:cubicBezTo>
                      <a:pt x="73309" y="119525"/>
                      <a:pt x="71454" y="121355"/>
                      <a:pt x="69173" y="121355"/>
                    </a:cubicBezTo>
                    <a:lnTo>
                      <a:pt x="4762" y="121355"/>
                    </a:lnTo>
                    <a:cubicBezTo>
                      <a:pt x="2481" y="121355"/>
                      <a:pt x="627" y="119525"/>
                      <a:pt x="627" y="117245"/>
                    </a:cubicBezTo>
                    <a:lnTo>
                      <a:pt x="627" y="4763"/>
                    </a:lnTo>
                    <a:cubicBezTo>
                      <a:pt x="627" y="2482"/>
                      <a:pt x="2481" y="627"/>
                      <a:pt x="4762" y="627"/>
                    </a:cubicBezTo>
                    <a:close/>
                    <a:moveTo>
                      <a:pt x="4762" y="1"/>
                    </a:moveTo>
                    <a:cubicBezTo>
                      <a:pt x="2131" y="1"/>
                      <a:pt x="0" y="2156"/>
                      <a:pt x="0" y="4763"/>
                    </a:cubicBezTo>
                    <a:lnTo>
                      <a:pt x="0" y="117245"/>
                    </a:lnTo>
                    <a:cubicBezTo>
                      <a:pt x="0" y="119851"/>
                      <a:pt x="2131" y="121982"/>
                      <a:pt x="4762" y="121982"/>
                    </a:cubicBezTo>
                    <a:lnTo>
                      <a:pt x="69173" y="121982"/>
                    </a:lnTo>
                    <a:cubicBezTo>
                      <a:pt x="71805" y="121982"/>
                      <a:pt x="73935" y="119851"/>
                      <a:pt x="73935" y="117245"/>
                    </a:cubicBezTo>
                    <a:lnTo>
                      <a:pt x="73935" y="4763"/>
                    </a:lnTo>
                    <a:cubicBezTo>
                      <a:pt x="73935" y="2156"/>
                      <a:pt x="71805" y="1"/>
                      <a:pt x="69173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1276277" y="1620245"/>
                <a:ext cx="1327730" cy="219713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21355" extrusionOk="0">
                    <a:moveTo>
                      <a:pt x="4437" y="1"/>
                    </a:moveTo>
                    <a:cubicBezTo>
                      <a:pt x="1981" y="1"/>
                      <a:pt x="1" y="1981"/>
                      <a:pt x="1" y="4437"/>
                    </a:cubicBezTo>
                    <a:lnTo>
                      <a:pt x="1" y="116919"/>
                    </a:lnTo>
                    <a:cubicBezTo>
                      <a:pt x="1" y="119375"/>
                      <a:pt x="1981" y="121355"/>
                      <a:pt x="4437" y="121355"/>
                    </a:cubicBezTo>
                    <a:lnTo>
                      <a:pt x="68873" y="121355"/>
                    </a:lnTo>
                    <a:cubicBezTo>
                      <a:pt x="71329" y="121355"/>
                      <a:pt x="73334" y="119375"/>
                      <a:pt x="73334" y="116919"/>
                    </a:cubicBezTo>
                    <a:lnTo>
                      <a:pt x="73334" y="4437"/>
                    </a:lnTo>
                    <a:cubicBezTo>
                      <a:pt x="73334" y="1981"/>
                      <a:pt x="71329" y="1"/>
                      <a:pt x="68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1270374" y="1614342"/>
                <a:ext cx="1339082" cy="2208484"/>
              </a:xfrm>
              <a:custGeom>
                <a:avLst/>
                <a:gdLst/>
                <a:ahLst/>
                <a:cxnLst/>
                <a:rect l="l" t="t" r="r" b="b"/>
                <a:pathLst>
                  <a:path w="73962" h="121982" extrusionOk="0">
                    <a:moveTo>
                      <a:pt x="69199" y="627"/>
                    </a:moveTo>
                    <a:cubicBezTo>
                      <a:pt x="71480" y="627"/>
                      <a:pt x="73335" y="2482"/>
                      <a:pt x="73335" y="4763"/>
                    </a:cubicBezTo>
                    <a:lnTo>
                      <a:pt x="73335" y="117245"/>
                    </a:lnTo>
                    <a:cubicBezTo>
                      <a:pt x="73335" y="119525"/>
                      <a:pt x="71480" y="121355"/>
                      <a:pt x="69199" y="121355"/>
                    </a:cubicBezTo>
                    <a:lnTo>
                      <a:pt x="4763" y="121355"/>
                    </a:lnTo>
                    <a:cubicBezTo>
                      <a:pt x="2482" y="121355"/>
                      <a:pt x="627" y="119525"/>
                      <a:pt x="627" y="117245"/>
                    </a:cubicBezTo>
                    <a:lnTo>
                      <a:pt x="627" y="4763"/>
                    </a:lnTo>
                    <a:cubicBezTo>
                      <a:pt x="627" y="2482"/>
                      <a:pt x="2482" y="627"/>
                      <a:pt x="4763" y="627"/>
                    </a:cubicBezTo>
                    <a:close/>
                    <a:moveTo>
                      <a:pt x="4763" y="1"/>
                    </a:moveTo>
                    <a:cubicBezTo>
                      <a:pt x="2156" y="1"/>
                      <a:pt x="1" y="2156"/>
                      <a:pt x="1" y="4763"/>
                    </a:cubicBezTo>
                    <a:lnTo>
                      <a:pt x="1" y="117245"/>
                    </a:lnTo>
                    <a:cubicBezTo>
                      <a:pt x="1" y="119851"/>
                      <a:pt x="2156" y="121982"/>
                      <a:pt x="4763" y="121982"/>
                    </a:cubicBezTo>
                    <a:lnTo>
                      <a:pt x="69199" y="121982"/>
                    </a:lnTo>
                    <a:cubicBezTo>
                      <a:pt x="71831" y="121982"/>
                      <a:pt x="73961" y="119851"/>
                      <a:pt x="73961" y="117245"/>
                    </a:cubicBezTo>
                    <a:lnTo>
                      <a:pt x="73961" y="4763"/>
                    </a:lnTo>
                    <a:cubicBezTo>
                      <a:pt x="73961" y="2156"/>
                      <a:pt x="71831" y="1"/>
                      <a:pt x="6919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76277" y="3565518"/>
                <a:ext cx="1327730" cy="251859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3911" extrusionOk="0">
                    <a:moveTo>
                      <a:pt x="1" y="1"/>
                    </a:moveTo>
                    <a:lnTo>
                      <a:pt x="1" y="9475"/>
                    </a:lnTo>
                    <a:cubicBezTo>
                      <a:pt x="1" y="11931"/>
                      <a:pt x="1981" y="13911"/>
                      <a:pt x="4437" y="13911"/>
                    </a:cubicBezTo>
                    <a:lnTo>
                      <a:pt x="68873" y="13911"/>
                    </a:lnTo>
                    <a:cubicBezTo>
                      <a:pt x="71329" y="13911"/>
                      <a:pt x="73334" y="11931"/>
                      <a:pt x="73334" y="9475"/>
                    </a:cubicBezTo>
                    <a:lnTo>
                      <a:pt x="73334" y="1"/>
                    </a:lnTo>
                    <a:close/>
                  </a:path>
                </a:pathLst>
              </a:custGeom>
              <a:solidFill>
                <a:srgbClr val="F4D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270374" y="3560087"/>
                <a:ext cx="1339082" cy="262740"/>
              </a:xfrm>
              <a:custGeom>
                <a:avLst/>
                <a:gdLst/>
                <a:ahLst/>
                <a:cxnLst/>
                <a:rect l="l" t="t" r="r" b="b"/>
                <a:pathLst>
                  <a:path w="73962" h="14512" extrusionOk="0">
                    <a:moveTo>
                      <a:pt x="73335" y="627"/>
                    </a:moveTo>
                    <a:lnTo>
                      <a:pt x="73335" y="9775"/>
                    </a:lnTo>
                    <a:cubicBezTo>
                      <a:pt x="73335" y="12055"/>
                      <a:pt x="71480" y="13885"/>
                      <a:pt x="69199" y="13885"/>
                    </a:cubicBezTo>
                    <a:lnTo>
                      <a:pt x="4763" y="13885"/>
                    </a:lnTo>
                    <a:cubicBezTo>
                      <a:pt x="2482" y="13885"/>
                      <a:pt x="627" y="12055"/>
                      <a:pt x="627" y="9775"/>
                    </a:cubicBezTo>
                    <a:lnTo>
                      <a:pt x="627" y="627"/>
                    </a:lnTo>
                    <a:close/>
                    <a:moveTo>
                      <a:pt x="327" y="0"/>
                    </a:moveTo>
                    <a:cubicBezTo>
                      <a:pt x="151" y="0"/>
                      <a:pt x="1" y="125"/>
                      <a:pt x="1" y="301"/>
                    </a:cubicBezTo>
                    <a:lnTo>
                      <a:pt x="1" y="9775"/>
                    </a:lnTo>
                    <a:cubicBezTo>
                      <a:pt x="1" y="12381"/>
                      <a:pt x="2156" y="14512"/>
                      <a:pt x="4763" y="14512"/>
                    </a:cubicBezTo>
                    <a:lnTo>
                      <a:pt x="69199" y="14512"/>
                    </a:lnTo>
                    <a:cubicBezTo>
                      <a:pt x="71831" y="14512"/>
                      <a:pt x="73961" y="12381"/>
                      <a:pt x="73961" y="9775"/>
                    </a:cubicBezTo>
                    <a:lnTo>
                      <a:pt x="73961" y="301"/>
                    </a:lnTo>
                    <a:cubicBezTo>
                      <a:pt x="73961" y="125"/>
                      <a:pt x="73811" y="0"/>
                      <a:pt x="73660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1869795" y="3624522"/>
                <a:ext cx="140241" cy="140223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7745" extrusionOk="0">
                    <a:moveTo>
                      <a:pt x="3886" y="0"/>
                    </a:moveTo>
                    <a:cubicBezTo>
                      <a:pt x="1730" y="0"/>
                      <a:pt x="1" y="1729"/>
                      <a:pt x="1" y="3860"/>
                    </a:cubicBezTo>
                    <a:cubicBezTo>
                      <a:pt x="1" y="6015"/>
                      <a:pt x="1730" y="7744"/>
                      <a:pt x="3886" y="7744"/>
                    </a:cubicBezTo>
                    <a:cubicBezTo>
                      <a:pt x="6016" y="7744"/>
                      <a:pt x="7745" y="6015"/>
                      <a:pt x="7745" y="3860"/>
                    </a:cubicBezTo>
                    <a:cubicBezTo>
                      <a:pt x="7745" y="1729"/>
                      <a:pt x="6016" y="0"/>
                      <a:pt x="3886" y="0"/>
                    </a:cubicBezTo>
                    <a:close/>
                  </a:path>
                </a:pathLst>
              </a:custGeom>
              <a:solidFill>
                <a:srgbClr val="879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1864363" y="3619073"/>
                <a:ext cx="151575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8347" extrusionOk="0">
                    <a:moveTo>
                      <a:pt x="4186" y="627"/>
                    </a:moveTo>
                    <a:cubicBezTo>
                      <a:pt x="6140" y="627"/>
                      <a:pt x="7745" y="2206"/>
                      <a:pt x="7745" y="4161"/>
                    </a:cubicBezTo>
                    <a:cubicBezTo>
                      <a:pt x="7745" y="6141"/>
                      <a:pt x="6140" y="7720"/>
                      <a:pt x="4186" y="7720"/>
                    </a:cubicBezTo>
                    <a:cubicBezTo>
                      <a:pt x="2231" y="7720"/>
                      <a:pt x="627" y="6141"/>
                      <a:pt x="627" y="4161"/>
                    </a:cubicBezTo>
                    <a:cubicBezTo>
                      <a:pt x="627" y="2206"/>
                      <a:pt x="2231" y="627"/>
                      <a:pt x="4186" y="627"/>
                    </a:cubicBezTo>
                    <a:close/>
                    <a:moveTo>
                      <a:pt x="4186" y="0"/>
                    </a:moveTo>
                    <a:cubicBezTo>
                      <a:pt x="1880" y="0"/>
                      <a:pt x="0" y="1855"/>
                      <a:pt x="0" y="4161"/>
                    </a:cubicBezTo>
                    <a:cubicBezTo>
                      <a:pt x="0" y="6467"/>
                      <a:pt x="1880" y="8346"/>
                      <a:pt x="4186" y="8346"/>
                    </a:cubicBezTo>
                    <a:cubicBezTo>
                      <a:pt x="6491" y="8346"/>
                      <a:pt x="8371" y="6467"/>
                      <a:pt x="8371" y="4161"/>
                    </a:cubicBezTo>
                    <a:cubicBezTo>
                      <a:pt x="8371" y="1855"/>
                      <a:pt x="6491" y="0"/>
                      <a:pt x="4186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1276277" y="1620245"/>
                <a:ext cx="1327730" cy="13479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7445" extrusionOk="0">
                    <a:moveTo>
                      <a:pt x="4437" y="1"/>
                    </a:moveTo>
                    <a:cubicBezTo>
                      <a:pt x="1981" y="1"/>
                      <a:pt x="1" y="1981"/>
                      <a:pt x="1" y="4437"/>
                    </a:cubicBezTo>
                    <a:lnTo>
                      <a:pt x="1" y="7444"/>
                    </a:lnTo>
                    <a:lnTo>
                      <a:pt x="73334" y="7444"/>
                    </a:lnTo>
                    <a:lnTo>
                      <a:pt x="73334" y="4437"/>
                    </a:lnTo>
                    <a:cubicBezTo>
                      <a:pt x="73334" y="1981"/>
                      <a:pt x="71329" y="1"/>
                      <a:pt x="68873" y="1"/>
                    </a:cubicBezTo>
                    <a:close/>
                  </a:path>
                </a:pathLst>
              </a:custGeom>
              <a:solidFill>
                <a:srgbClr val="F4D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1270374" y="1614342"/>
                <a:ext cx="1339082" cy="146596"/>
              </a:xfrm>
              <a:custGeom>
                <a:avLst/>
                <a:gdLst/>
                <a:ahLst/>
                <a:cxnLst/>
                <a:rect l="l" t="t" r="r" b="b"/>
                <a:pathLst>
                  <a:path w="73962" h="8097" extrusionOk="0">
                    <a:moveTo>
                      <a:pt x="69199" y="627"/>
                    </a:moveTo>
                    <a:cubicBezTo>
                      <a:pt x="71480" y="627"/>
                      <a:pt x="73335" y="2482"/>
                      <a:pt x="73335" y="4763"/>
                    </a:cubicBezTo>
                    <a:lnTo>
                      <a:pt x="73335" y="7470"/>
                    </a:lnTo>
                    <a:lnTo>
                      <a:pt x="627" y="7470"/>
                    </a:lnTo>
                    <a:lnTo>
                      <a:pt x="627" y="4763"/>
                    </a:lnTo>
                    <a:cubicBezTo>
                      <a:pt x="627" y="2482"/>
                      <a:pt x="2482" y="627"/>
                      <a:pt x="4763" y="627"/>
                    </a:cubicBezTo>
                    <a:close/>
                    <a:moveTo>
                      <a:pt x="4763" y="1"/>
                    </a:moveTo>
                    <a:cubicBezTo>
                      <a:pt x="2156" y="1"/>
                      <a:pt x="1" y="2156"/>
                      <a:pt x="1" y="4763"/>
                    </a:cubicBezTo>
                    <a:lnTo>
                      <a:pt x="1" y="7770"/>
                    </a:lnTo>
                    <a:cubicBezTo>
                      <a:pt x="1" y="7946"/>
                      <a:pt x="151" y="8096"/>
                      <a:pt x="327" y="8096"/>
                    </a:cubicBezTo>
                    <a:lnTo>
                      <a:pt x="73660" y="8096"/>
                    </a:lnTo>
                    <a:cubicBezTo>
                      <a:pt x="73811" y="8096"/>
                      <a:pt x="73961" y="7946"/>
                      <a:pt x="73961" y="7770"/>
                    </a:cubicBezTo>
                    <a:lnTo>
                      <a:pt x="73961" y="4763"/>
                    </a:lnTo>
                    <a:cubicBezTo>
                      <a:pt x="73961" y="2156"/>
                      <a:pt x="71831" y="1"/>
                      <a:pt x="6919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764532" y="1672894"/>
                <a:ext cx="351219" cy="38129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106" extrusionOk="0">
                    <a:moveTo>
                      <a:pt x="1053" y="0"/>
                    </a:moveTo>
                    <a:cubicBezTo>
                      <a:pt x="476" y="0"/>
                      <a:pt x="0" y="476"/>
                      <a:pt x="0" y="1053"/>
                    </a:cubicBezTo>
                    <a:cubicBezTo>
                      <a:pt x="0" y="1629"/>
                      <a:pt x="476" y="2105"/>
                      <a:pt x="1053" y="2105"/>
                    </a:cubicBezTo>
                    <a:lnTo>
                      <a:pt x="18346" y="2105"/>
                    </a:lnTo>
                    <a:cubicBezTo>
                      <a:pt x="18923" y="2105"/>
                      <a:pt x="19399" y="1629"/>
                      <a:pt x="19399" y="1053"/>
                    </a:cubicBezTo>
                    <a:cubicBezTo>
                      <a:pt x="19399" y="476"/>
                      <a:pt x="18923" y="0"/>
                      <a:pt x="18346" y="0"/>
                    </a:cubicBezTo>
                    <a:close/>
                  </a:path>
                </a:pathLst>
              </a:custGeom>
              <a:solidFill>
                <a:srgbClr val="879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758630" y="1666992"/>
                <a:ext cx="362571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20026" h="2758" extrusionOk="0">
                    <a:moveTo>
                      <a:pt x="18672" y="627"/>
                    </a:moveTo>
                    <a:cubicBezTo>
                      <a:pt x="19073" y="627"/>
                      <a:pt x="19399" y="978"/>
                      <a:pt x="19399" y="1379"/>
                    </a:cubicBezTo>
                    <a:cubicBezTo>
                      <a:pt x="19399" y="1780"/>
                      <a:pt x="19073" y="2131"/>
                      <a:pt x="18672" y="2131"/>
                    </a:cubicBezTo>
                    <a:lnTo>
                      <a:pt x="1379" y="2131"/>
                    </a:lnTo>
                    <a:cubicBezTo>
                      <a:pt x="978" y="2131"/>
                      <a:pt x="627" y="1780"/>
                      <a:pt x="627" y="1379"/>
                    </a:cubicBezTo>
                    <a:cubicBezTo>
                      <a:pt x="627" y="978"/>
                      <a:pt x="978" y="627"/>
                      <a:pt x="1379" y="627"/>
                    </a:cubicBezTo>
                    <a:close/>
                    <a:moveTo>
                      <a:pt x="1379" y="0"/>
                    </a:moveTo>
                    <a:cubicBezTo>
                      <a:pt x="627" y="0"/>
                      <a:pt x="0" y="627"/>
                      <a:pt x="0" y="1379"/>
                    </a:cubicBezTo>
                    <a:cubicBezTo>
                      <a:pt x="0" y="2131"/>
                      <a:pt x="627" y="2757"/>
                      <a:pt x="1379" y="2757"/>
                    </a:cubicBezTo>
                    <a:lnTo>
                      <a:pt x="18672" y="2757"/>
                    </a:lnTo>
                    <a:cubicBezTo>
                      <a:pt x="19424" y="2757"/>
                      <a:pt x="20026" y="2131"/>
                      <a:pt x="20026" y="1379"/>
                    </a:cubicBezTo>
                    <a:cubicBezTo>
                      <a:pt x="20026" y="627"/>
                      <a:pt x="19424" y="0"/>
                      <a:pt x="18672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2462860" y="1672894"/>
                <a:ext cx="38600" cy="38129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106" extrusionOk="0">
                    <a:moveTo>
                      <a:pt x="1079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79" y="2105"/>
                    </a:cubicBezTo>
                    <a:cubicBezTo>
                      <a:pt x="1655" y="2105"/>
                      <a:pt x="2131" y="1629"/>
                      <a:pt x="2131" y="1053"/>
                    </a:cubicBezTo>
                    <a:cubicBezTo>
                      <a:pt x="2131" y="476"/>
                      <a:pt x="1655" y="0"/>
                      <a:pt x="1079" y="0"/>
                    </a:cubicBezTo>
                    <a:close/>
                  </a:path>
                </a:pathLst>
              </a:custGeom>
              <a:solidFill>
                <a:srgbClr val="879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457429" y="1666992"/>
                <a:ext cx="49481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758" extrusionOk="0">
                    <a:moveTo>
                      <a:pt x="1379" y="627"/>
                    </a:moveTo>
                    <a:cubicBezTo>
                      <a:pt x="1780" y="627"/>
                      <a:pt x="2105" y="978"/>
                      <a:pt x="2105" y="1379"/>
                    </a:cubicBezTo>
                    <a:cubicBezTo>
                      <a:pt x="2105" y="1780"/>
                      <a:pt x="1780" y="2131"/>
                      <a:pt x="1379" y="2131"/>
                    </a:cubicBezTo>
                    <a:cubicBezTo>
                      <a:pt x="953" y="2131"/>
                      <a:pt x="627" y="1780"/>
                      <a:pt x="627" y="1379"/>
                    </a:cubicBezTo>
                    <a:cubicBezTo>
                      <a:pt x="627" y="978"/>
                      <a:pt x="953" y="627"/>
                      <a:pt x="1379" y="627"/>
                    </a:cubicBezTo>
                    <a:close/>
                    <a:moveTo>
                      <a:pt x="1379" y="0"/>
                    </a:moveTo>
                    <a:cubicBezTo>
                      <a:pt x="602" y="0"/>
                      <a:pt x="0" y="627"/>
                      <a:pt x="0" y="1379"/>
                    </a:cubicBezTo>
                    <a:cubicBezTo>
                      <a:pt x="0" y="2131"/>
                      <a:pt x="602" y="2757"/>
                      <a:pt x="1379" y="2757"/>
                    </a:cubicBezTo>
                    <a:cubicBezTo>
                      <a:pt x="2131" y="2757"/>
                      <a:pt x="2732" y="2131"/>
                      <a:pt x="2732" y="1379"/>
                    </a:cubicBezTo>
                    <a:cubicBezTo>
                      <a:pt x="2732" y="627"/>
                      <a:pt x="2131" y="0"/>
                      <a:pt x="1379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1527" y="1913835"/>
                <a:ext cx="314013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17344" h="4462" extrusionOk="0">
                    <a:moveTo>
                      <a:pt x="0" y="0"/>
                    </a:moveTo>
                    <a:lnTo>
                      <a:pt x="0" y="4462"/>
                    </a:lnTo>
                    <a:lnTo>
                      <a:pt x="17344" y="4462"/>
                    </a:lnTo>
                    <a:lnTo>
                      <a:pt x="17344" y="0"/>
                    </a:lnTo>
                    <a:close/>
                  </a:path>
                </a:pathLst>
              </a:custGeom>
              <a:solidFill>
                <a:srgbClr val="586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1401527" y="2048609"/>
                <a:ext cx="109993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60752" y="1855"/>
                    </a:lnTo>
                    <a:lnTo>
                      <a:pt x="60752" y="0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401527" y="2127999"/>
                <a:ext cx="1099933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31" extrusionOk="0">
                    <a:moveTo>
                      <a:pt x="0" y="1"/>
                    </a:moveTo>
                    <a:lnTo>
                      <a:pt x="0" y="1831"/>
                    </a:lnTo>
                    <a:lnTo>
                      <a:pt x="60752" y="1831"/>
                    </a:lnTo>
                    <a:lnTo>
                      <a:pt x="60752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1401527" y="2206955"/>
                <a:ext cx="501871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1856" extrusionOk="0">
                    <a:moveTo>
                      <a:pt x="0" y="1"/>
                    </a:moveTo>
                    <a:lnTo>
                      <a:pt x="0" y="1856"/>
                    </a:lnTo>
                    <a:lnTo>
                      <a:pt x="27720" y="1856"/>
                    </a:lnTo>
                    <a:lnTo>
                      <a:pt x="27720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401527" y="3213865"/>
                <a:ext cx="109993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60752" y="1855"/>
                    </a:lnTo>
                    <a:lnTo>
                      <a:pt x="60752" y="0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401527" y="3293273"/>
                <a:ext cx="109993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60752" y="1855"/>
                    </a:lnTo>
                    <a:lnTo>
                      <a:pt x="60752" y="0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401527" y="3372229"/>
                <a:ext cx="157459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8697" y="1855"/>
                    </a:lnTo>
                    <a:lnTo>
                      <a:pt x="8697" y="0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401527" y="2971095"/>
                <a:ext cx="303114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4462" extrusionOk="0">
                    <a:moveTo>
                      <a:pt x="0" y="1"/>
                    </a:moveTo>
                    <a:lnTo>
                      <a:pt x="0" y="4462"/>
                    </a:lnTo>
                    <a:lnTo>
                      <a:pt x="16742" y="4462"/>
                    </a:lnTo>
                    <a:lnTo>
                      <a:pt x="16742" y="1"/>
                    </a:lnTo>
                    <a:close/>
                  </a:path>
                </a:pathLst>
              </a:custGeom>
              <a:solidFill>
                <a:srgbClr val="586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1527" y="3079091"/>
                <a:ext cx="509583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4462" extrusionOk="0">
                    <a:moveTo>
                      <a:pt x="0" y="1"/>
                    </a:moveTo>
                    <a:lnTo>
                      <a:pt x="0" y="4462"/>
                    </a:lnTo>
                    <a:lnTo>
                      <a:pt x="28146" y="4462"/>
                    </a:lnTo>
                    <a:lnTo>
                      <a:pt x="28146" y="1"/>
                    </a:lnTo>
                    <a:close/>
                  </a:path>
                </a:pathLst>
              </a:custGeom>
              <a:solidFill>
                <a:srgbClr val="586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1731400" y="2971095"/>
                <a:ext cx="600796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62" extrusionOk="0">
                    <a:moveTo>
                      <a:pt x="1" y="1"/>
                    </a:moveTo>
                    <a:lnTo>
                      <a:pt x="1" y="4462"/>
                    </a:lnTo>
                    <a:lnTo>
                      <a:pt x="33184" y="4462"/>
                    </a:lnTo>
                    <a:lnTo>
                      <a:pt x="33184" y="1"/>
                    </a:lnTo>
                    <a:close/>
                  </a:path>
                </a:pathLst>
              </a:custGeom>
              <a:solidFill>
                <a:srgbClr val="586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1401527" y="2352175"/>
                <a:ext cx="97568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462" extrusionOk="0">
                    <a:moveTo>
                      <a:pt x="0" y="0"/>
                    </a:moveTo>
                    <a:lnTo>
                      <a:pt x="0" y="4461"/>
                    </a:lnTo>
                    <a:lnTo>
                      <a:pt x="5389" y="4461"/>
                    </a:lnTo>
                    <a:lnTo>
                      <a:pt x="5389" y="0"/>
                    </a:lnTo>
                    <a:close/>
                  </a:path>
                </a:pathLst>
              </a:custGeom>
              <a:solidFill>
                <a:srgbClr val="849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1529022" y="2352175"/>
                <a:ext cx="306771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4462" extrusionOk="0">
                    <a:moveTo>
                      <a:pt x="1" y="0"/>
                    </a:moveTo>
                    <a:lnTo>
                      <a:pt x="1" y="4461"/>
                    </a:lnTo>
                    <a:lnTo>
                      <a:pt x="16943" y="4461"/>
                    </a:lnTo>
                    <a:lnTo>
                      <a:pt x="16943" y="0"/>
                    </a:lnTo>
                    <a:close/>
                  </a:path>
                </a:pathLst>
              </a:custGeom>
              <a:solidFill>
                <a:srgbClr val="586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401527" y="2486931"/>
                <a:ext cx="494158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56" extrusionOk="0">
                    <a:moveTo>
                      <a:pt x="0" y="1"/>
                    </a:moveTo>
                    <a:lnTo>
                      <a:pt x="0" y="1855"/>
                    </a:lnTo>
                    <a:lnTo>
                      <a:pt x="27293" y="1855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1401527" y="2566339"/>
                <a:ext cx="494158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31" extrusionOk="0">
                    <a:moveTo>
                      <a:pt x="0" y="1"/>
                    </a:moveTo>
                    <a:lnTo>
                      <a:pt x="0" y="1830"/>
                    </a:lnTo>
                    <a:lnTo>
                      <a:pt x="27293" y="1830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1401527" y="2645295"/>
                <a:ext cx="494158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56" extrusionOk="0">
                    <a:moveTo>
                      <a:pt x="0" y="1"/>
                    </a:moveTo>
                    <a:lnTo>
                      <a:pt x="0" y="1855"/>
                    </a:lnTo>
                    <a:lnTo>
                      <a:pt x="27293" y="1855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401527" y="2724704"/>
                <a:ext cx="494158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31" extrusionOk="0">
                    <a:moveTo>
                      <a:pt x="0" y="1"/>
                    </a:moveTo>
                    <a:lnTo>
                      <a:pt x="0" y="1830"/>
                    </a:lnTo>
                    <a:lnTo>
                      <a:pt x="27293" y="1830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1401527" y="2803660"/>
                <a:ext cx="315371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1856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17419" y="1855"/>
                    </a:lnTo>
                    <a:lnTo>
                      <a:pt x="17419" y="0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983241" y="2361699"/>
                <a:ext cx="517314" cy="475564"/>
              </a:xfrm>
              <a:custGeom>
                <a:avLst/>
                <a:gdLst/>
                <a:ahLst/>
                <a:cxnLst/>
                <a:rect l="l" t="t" r="r" b="b"/>
                <a:pathLst>
                  <a:path w="28573" h="26267" extrusionOk="0">
                    <a:moveTo>
                      <a:pt x="1" y="0"/>
                    </a:moveTo>
                    <a:lnTo>
                      <a:pt x="1" y="26266"/>
                    </a:lnTo>
                    <a:lnTo>
                      <a:pt x="28572" y="26266"/>
                    </a:lnTo>
                    <a:lnTo>
                      <a:pt x="28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977338" y="2356249"/>
                <a:ext cx="528648" cy="486445"/>
              </a:xfrm>
              <a:custGeom>
                <a:avLst/>
                <a:gdLst/>
                <a:ahLst/>
                <a:cxnLst/>
                <a:rect l="l" t="t" r="r" b="b"/>
                <a:pathLst>
                  <a:path w="29199" h="26868" extrusionOk="0">
                    <a:moveTo>
                      <a:pt x="28572" y="627"/>
                    </a:moveTo>
                    <a:lnTo>
                      <a:pt x="28572" y="26241"/>
                    </a:lnTo>
                    <a:lnTo>
                      <a:pt x="627" y="26241"/>
                    </a:lnTo>
                    <a:lnTo>
                      <a:pt x="627" y="627"/>
                    </a:lnTo>
                    <a:close/>
                    <a:moveTo>
                      <a:pt x="327" y="1"/>
                    </a:moveTo>
                    <a:cubicBezTo>
                      <a:pt x="151" y="1"/>
                      <a:pt x="1" y="126"/>
                      <a:pt x="1" y="301"/>
                    </a:cubicBezTo>
                    <a:lnTo>
                      <a:pt x="1" y="26567"/>
                    </a:lnTo>
                    <a:cubicBezTo>
                      <a:pt x="1" y="26743"/>
                      <a:pt x="151" y="26868"/>
                      <a:pt x="327" y="26868"/>
                    </a:cubicBezTo>
                    <a:lnTo>
                      <a:pt x="28898" y="26868"/>
                    </a:lnTo>
                    <a:cubicBezTo>
                      <a:pt x="29074" y="26868"/>
                      <a:pt x="29199" y="26743"/>
                      <a:pt x="29199" y="26567"/>
                    </a:cubicBezTo>
                    <a:lnTo>
                      <a:pt x="29199" y="301"/>
                    </a:lnTo>
                    <a:cubicBezTo>
                      <a:pt x="29199" y="126"/>
                      <a:pt x="29074" y="1"/>
                      <a:pt x="28898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1961460" y="2340371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1" y="0"/>
                    </a:moveTo>
                    <a:lnTo>
                      <a:pt x="1" y="2381"/>
                    </a:lnTo>
                    <a:lnTo>
                      <a:pt x="2382" y="2381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1956011" y="2334469"/>
                <a:ext cx="54478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9" extrusionOk="0">
                    <a:moveTo>
                      <a:pt x="2382" y="627"/>
                    </a:moveTo>
                    <a:lnTo>
                      <a:pt x="2382" y="2382"/>
                    </a:lnTo>
                    <a:lnTo>
                      <a:pt x="627" y="2382"/>
                    </a:lnTo>
                    <a:lnTo>
                      <a:pt x="627" y="627"/>
                    </a:lnTo>
                    <a:close/>
                    <a:moveTo>
                      <a:pt x="302" y="1"/>
                    </a:moveTo>
                    <a:cubicBezTo>
                      <a:pt x="126" y="1"/>
                      <a:pt x="1" y="151"/>
                      <a:pt x="1" y="326"/>
                    </a:cubicBezTo>
                    <a:lnTo>
                      <a:pt x="1" y="2707"/>
                    </a:lnTo>
                    <a:cubicBezTo>
                      <a:pt x="1" y="2883"/>
                      <a:pt x="126" y="3008"/>
                      <a:pt x="302" y="3008"/>
                    </a:cubicBezTo>
                    <a:lnTo>
                      <a:pt x="2683" y="3008"/>
                    </a:lnTo>
                    <a:cubicBezTo>
                      <a:pt x="2858" y="3008"/>
                      <a:pt x="3008" y="2883"/>
                      <a:pt x="3008" y="2707"/>
                    </a:cubicBezTo>
                    <a:lnTo>
                      <a:pt x="3008" y="326"/>
                    </a:lnTo>
                    <a:cubicBezTo>
                      <a:pt x="3008" y="151"/>
                      <a:pt x="2858" y="1"/>
                      <a:pt x="2683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2479662" y="2340371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0" y="0"/>
                    </a:moveTo>
                    <a:lnTo>
                      <a:pt x="0" y="2381"/>
                    </a:lnTo>
                    <a:lnTo>
                      <a:pt x="2381" y="2381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2474212" y="2334469"/>
                <a:ext cx="54478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9" extrusionOk="0">
                    <a:moveTo>
                      <a:pt x="2381" y="627"/>
                    </a:moveTo>
                    <a:lnTo>
                      <a:pt x="2381" y="2382"/>
                    </a:lnTo>
                    <a:lnTo>
                      <a:pt x="627" y="2382"/>
                    </a:lnTo>
                    <a:lnTo>
                      <a:pt x="627" y="627"/>
                    </a:lnTo>
                    <a:close/>
                    <a:moveTo>
                      <a:pt x="301" y="1"/>
                    </a:moveTo>
                    <a:cubicBezTo>
                      <a:pt x="126" y="1"/>
                      <a:pt x="0" y="151"/>
                      <a:pt x="0" y="326"/>
                    </a:cubicBezTo>
                    <a:lnTo>
                      <a:pt x="0" y="2707"/>
                    </a:lnTo>
                    <a:cubicBezTo>
                      <a:pt x="0" y="2883"/>
                      <a:pt x="126" y="3008"/>
                      <a:pt x="301" y="3008"/>
                    </a:cubicBezTo>
                    <a:lnTo>
                      <a:pt x="2682" y="3008"/>
                    </a:lnTo>
                    <a:cubicBezTo>
                      <a:pt x="2858" y="3008"/>
                      <a:pt x="3008" y="2883"/>
                      <a:pt x="3008" y="2707"/>
                    </a:cubicBezTo>
                    <a:lnTo>
                      <a:pt x="3008" y="326"/>
                    </a:lnTo>
                    <a:cubicBezTo>
                      <a:pt x="3008" y="151"/>
                      <a:pt x="2858" y="1"/>
                      <a:pt x="2682" y="1"/>
                    </a:cubicBezTo>
                    <a:close/>
                  </a:path>
                </a:pathLst>
              </a:custGeom>
              <a:solidFill>
                <a:srgbClr val="000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1961460" y="2815464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1" y="0"/>
                    </a:moveTo>
                    <a:lnTo>
                      <a:pt x="1" y="2381"/>
                    </a:lnTo>
                    <a:lnTo>
                      <a:pt x="2382" y="2381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956011" y="2810015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2382" y="627"/>
                    </a:moveTo>
                    <a:lnTo>
                      <a:pt x="2382" y="2381"/>
                    </a:lnTo>
                    <a:lnTo>
                      <a:pt x="627" y="2381"/>
                    </a:lnTo>
                    <a:lnTo>
                      <a:pt x="627" y="627"/>
                    </a:lnTo>
                    <a:close/>
                    <a:moveTo>
                      <a:pt x="302" y="0"/>
                    </a:moveTo>
                    <a:cubicBezTo>
                      <a:pt x="126" y="0"/>
                      <a:pt x="1" y="126"/>
                      <a:pt x="1" y="301"/>
                    </a:cubicBezTo>
                    <a:lnTo>
                      <a:pt x="1" y="2682"/>
                    </a:lnTo>
                    <a:cubicBezTo>
                      <a:pt x="1" y="2858"/>
                      <a:pt x="126" y="3008"/>
                      <a:pt x="302" y="3008"/>
                    </a:cubicBezTo>
                    <a:lnTo>
                      <a:pt x="2683" y="3008"/>
                    </a:lnTo>
                    <a:cubicBezTo>
                      <a:pt x="2858" y="3008"/>
                      <a:pt x="3008" y="2858"/>
                      <a:pt x="3008" y="2682"/>
                    </a:cubicBezTo>
                    <a:lnTo>
                      <a:pt x="3008" y="301"/>
                    </a:lnTo>
                    <a:cubicBezTo>
                      <a:pt x="3008" y="126"/>
                      <a:pt x="2858" y="0"/>
                      <a:pt x="2683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2479662" y="2815464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0" y="0"/>
                    </a:moveTo>
                    <a:lnTo>
                      <a:pt x="0" y="2381"/>
                    </a:lnTo>
                    <a:lnTo>
                      <a:pt x="2381" y="2381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2474212" y="2810015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2381" y="627"/>
                    </a:moveTo>
                    <a:lnTo>
                      <a:pt x="2381" y="2381"/>
                    </a:lnTo>
                    <a:lnTo>
                      <a:pt x="627" y="2381"/>
                    </a:lnTo>
                    <a:lnTo>
                      <a:pt x="627" y="627"/>
                    </a:lnTo>
                    <a:close/>
                    <a:moveTo>
                      <a:pt x="301" y="0"/>
                    </a:moveTo>
                    <a:cubicBezTo>
                      <a:pt x="126" y="0"/>
                      <a:pt x="0" y="126"/>
                      <a:pt x="0" y="301"/>
                    </a:cubicBezTo>
                    <a:lnTo>
                      <a:pt x="0" y="2682"/>
                    </a:lnTo>
                    <a:cubicBezTo>
                      <a:pt x="0" y="2858"/>
                      <a:pt x="126" y="3008"/>
                      <a:pt x="301" y="3008"/>
                    </a:cubicBezTo>
                    <a:lnTo>
                      <a:pt x="2682" y="3008"/>
                    </a:lnTo>
                    <a:cubicBezTo>
                      <a:pt x="2858" y="3008"/>
                      <a:pt x="3008" y="2858"/>
                      <a:pt x="3008" y="2682"/>
                    </a:cubicBezTo>
                    <a:lnTo>
                      <a:pt x="3008" y="301"/>
                    </a:lnTo>
                    <a:cubicBezTo>
                      <a:pt x="3008" y="126"/>
                      <a:pt x="2858" y="0"/>
                      <a:pt x="2682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2118920" y="2476502"/>
                <a:ext cx="245956" cy="24595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13585" extrusionOk="0">
                    <a:moveTo>
                      <a:pt x="6792" y="0"/>
                    </a:moveTo>
                    <a:cubicBezTo>
                      <a:pt x="3033" y="0"/>
                      <a:pt x="0" y="3033"/>
                      <a:pt x="0" y="6792"/>
                    </a:cubicBezTo>
                    <a:cubicBezTo>
                      <a:pt x="0" y="10552"/>
                      <a:pt x="3033" y="13584"/>
                      <a:pt x="6792" y="13584"/>
                    </a:cubicBezTo>
                    <a:lnTo>
                      <a:pt x="13584" y="6792"/>
                    </a:lnTo>
                    <a:cubicBezTo>
                      <a:pt x="13584" y="3033"/>
                      <a:pt x="10527" y="0"/>
                      <a:pt x="6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2113017" y="2470600"/>
                <a:ext cx="257308" cy="25776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4237" extrusionOk="0">
                    <a:moveTo>
                      <a:pt x="7118" y="0"/>
                    </a:moveTo>
                    <a:cubicBezTo>
                      <a:pt x="3183" y="0"/>
                      <a:pt x="1" y="3208"/>
                      <a:pt x="1" y="7118"/>
                    </a:cubicBezTo>
                    <a:cubicBezTo>
                      <a:pt x="1" y="11028"/>
                      <a:pt x="3183" y="14236"/>
                      <a:pt x="7118" y="14236"/>
                    </a:cubicBezTo>
                    <a:cubicBezTo>
                      <a:pt x="7294" y="14236"/>
                      <a:pt x="7419" y="14086"/>
                      <a:pt x="7419" y="13910"/>
                    </a:cubicBezTo>
                    <a:cubicBezTo>
                      <a:pt x="7419" y="13735"/>
                      <a:pt x="7294" y="13609"/>
                      <a:pt x="7118" y="13609"/>
                    </a:cubicBezTo>
                    <a:cubicBezTo>
                      <a:pt x="3534" y="13609"/>
                      <a:pt x="627" y="10702"/>
                      <a:pt x="627" y="7118"/>
                    </a:cubicBezTo>
                    <a:cubicBezTo>
                      <a:pt x="627" y="3534"/>
                      <a:pt x="3534" y="627"/>
                      <a:pt x="7118" y="627"/>
                    </a:cubicBezTo>
                    <a:cubicBezTo>
                      <a:pt x="10677" y="627"/>
                      <a:pt x="13585" y="3534"/>
                      <a:pt x="13585" y="7118"/>
                    </a:cubicBezTo>
                    <a:cubicBezTo>
                      <a:pt x="13585" y="7294"/>
                      <a:pt x="13735" y="7419"/>
                      <a:pt x="13910" y="7419"/>
                    </a:cubicBezTo>
                    <a:cubicBezTo>
                      <a:pt x="14086" y="7419"/>
                      <a:pt x="14211" y="7294"/>
                      <a:pt x="14211" y="7118"/>
                    </a:cubicBezTo>
                    <a:cubicBezTo>
                      <a:pt x="14211" y="3208"/>
                      <a:pt x="11028" y="0"/>
                      <a:pt x="7118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2162933" y="2520516"/>
                <a:ext cx="157930" cy="1579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8723" extrusionOk="0">
                    <a:moveTo>
                      <a:pt x="4361" y="0"/>
                    </a:moveTo>
                    <a:cubicBezTo>
                      <a:pt x="1955" y="0"/>
                      <a:pt x="0" y="1955"/>
                      <a:pt x="0" y="4361"/>
                    </a:cubicBezTo>
                    <a:cubicBezTo>
                      <a:pt x="0" y="6767"/>
                      <a:pt x="1955" y="8722"/>
                      <a:pt x="4361" y="8722"/>
                    </a:cubicBezTo>
                    <a:cubicBezTo>
                      <a:pt x="6767" y="8722"/>
                      <a:pt x="8722" y="6767"/>
                      <a:pt x="8722" y="4361"/>
                    </a:cubicBezTo>
                    <a:cubicBezTo>
                      <a:pt x="8722" y="1955"/>
                      <a:pt x="6767" y="0"/>
                      <a:pt x="4361" y="0"/>
                    </a:cubicBezTo>
                    <a:close/>
                  </a:path>
                </a:pathLst>
              </a:custGeom>
              <a:solidFill>
                <a:srgbClr val="586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2040416" y="2416140"/>
                <a:ext cx="42673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856" extrusionOk="0">
                    <a:moveTo>
                      <a:pt x="0" y="1"/>
                    </a:moveTo>
                    <a:lnTo>
                      <a:pt x="0" y="1856"/>
                    </a:lnTo>
                    <a:lnTo>
                      <a:pt x="2356" y="1856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2040416" y="2765549"/>
                <a:ext cx="150670" cy="33132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1830" extrusionOk="0">
                    <a:moveTo>
                      <a:pt x="0" y="0"/>
                    </a:moveTo>
                    <a:lnTo>
                      <a:pt x="0" y="1830"/>
                    </a:lnTo>
                    <a:lnTo>
                      <a:pt x="8321" y="1830"/>
                    </a:lnTo>
                    <a:lnTo>
                      <a:pt x="8321" y="0"/>
                    </a:lnTo>
                    <a:close/>
                  </a:path>
                </a:pathLst>
              </a:custGeom>
              <a:solidFill>
                <a:srgbClr val="F9CA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616060" y="2100787"/>
                <a:ext cx="952920" cy="516391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2" extrusionOk="0">
                    <a:moveTo>
                      <a:pt x="3208" y="0"/>
                    </a:moveTo>
                    <a:cubicBezTo>
                      <a:pt x="1454" y="0"/>
                      <a:pt x="0" y="1429"/>
                      <a:pt x="0" y="3208"/>
                    </a:cubicBezTo>
                    <a:lnTo>
                      <a:pt x="0" y="25314"/>
                    </a:lnTo>
                    <a:cubicBezTo>
                      <a:pt x="0" y="27093"/>
                      <a:pt x="1454" y="28522"/>
                      <a:pt x="3208" y="28522"/>
                    </a:cubicBezTo>
                    <a:lnTo>
                      <a:pt x="49449" y="28522"/>
                    </a:lnTo>
                    <a:cubicBezTo>
                      <a:pt x="51204" y="28522"/>
                      <a:pt x="52632" y="27093"/>
                      <a:pt x="52632" y="25314"/>
                    </a:cubicBezTo>
                    <a:lnTo>
                      <a:pt x="52632" y="3208"/>
                    </a:lnTo>
                    <a:cubicBezTo>
                      <a:pt x="52632" y="1429"/>
                      <a:pt x="51204" y="0"/>
                      <a:pt x="49449" y="0"/>
                    </a:cubicBezTo>
                    <a:close/>
                  </a:path>
                </a:pathLst>
              </a:custGeom>
              <a:solidFill>
                <a:srgbClr val="2970AA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576120" y="2060395"/>
                <a:ext cx="952920" cy="516409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3" extrusionOk="0">
                    <a:moveTo>
                      <a:pt x="3184" y="1"/>
                    </a:moveTo>
                    <a:cubicBezTo>
                      <a:pt x="1429" y="1"/>
                      <a:pt x="1" y="1429"/>
                      <a:pt x="1" y="3209"/>
                    </a:cubicBezTo>
                    <a:lnTo>
                      <a:pt x="1" y="25339"/>
                    </a:lnTo>
                    <a:cubicBezTo>
                      <a:pt x="1" y="27094"/>
                      <a:pt x="1429" y="28522"/>
                      <a:pt x="3184" y="28522"/>
                    </a:cubicBezTo>
                    <a:lnTo>
                      <a:pt x="49425" y="28522"/>
                    </a:lnTo>
                    <a:cubicBezTo>
                      <a:pt x="51179" y="28522"/>
                      <a:pt x="52633" y="27094"/>
                      <a:pt x="52633" y="25339"/>
                    </a:cubicBezTo>
                    <a:lnTo>
                      <a:pt x="52633" y="3209"/>
                    </a:lnTo>
                    <a:cubicBezTo>
                      <a:pt x="52633" y="1429"/>
                      <a:pt x="51179" y="1"/>
                      <a:pt x="494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570236" y="2054946"/>
                <a:ext cx="964254" cy="527743"/>
              </a:xfrm>
              <a:custGeom>
                <a:avLst/>
                <a:gdLst/>
                <a:ahLst/>
                <a:cxnLst/>
                <a:rect l="l" t="t" r="r" b="b"/>
                <a:pathLst>
                  <a:path w="53259" h="29149" extrusionOk="0">
                    <a:moveTo>
                      <a:pt x="49750" y="627"/>
                    </a:moveTo>
                    <a:cubicBezTo>
                      <a:pt x="51329" y="627"/>
                      <a:pt x="52632" y="1906"/>
                      <a:pt x="52632" y="3510"/>
                    </a:cubicBezTo>
                    <a:lnTo>
                      <a:pt x="52632" y="25640"/>
                    </a:lnTo>
                    <a:cubicBezTo>
                      <a:pt x="52632" y="27219"/>
                      <a:pt x="51329" y="28522"/>
                      <a:pt x="49750" y="28522"/>
                    </a:cubicBezTo>
                    <a:lnTo>
                      <a:pt x="3509" y="28522"/>
                    </a:lnTo>
                    <a:cubicBezTo>
                      <a:pt x="1930" y="28522"/>
                      <a:pt x="627" y="27219"/>
                      <a:pt x="627" y="25640"/>
                    </a:cubicBezTo>
                    <a:lnTo>
                      <a:pt x="627" y="3510"/>
                    </a:lnTo>
                    <a:cubicBezTo>
                      <a:pt x="627" y="1906"/>
                      <a:pt x="1930" y="627"/>
                      <a:pt x="3509" y="627"/>
                    </a:cubicBezTo>
                    <a:close/>
                    <a:moveTo>
                      <a:pt x="3509" y="1"/>
                    </a:moveTo>
                    <a:cubicBezTo>
                      <a:pt x="1579" y="1"/>
                      <a:pt x="0" y="1580"/>
                      <a:pt x="0" y="3510"/>
                    </a:cubicBezTo>
                    <a:lnTo>
                      <a:pt x="0" y="25640"/>
                    </a:lnTo>
                    <a:cubicBezTo>
                      <a:pt x="0" y="27570"/>
                      <a:pt x="1579" y="29149"/>
                      <a:pt x="3509" y="29149"/>
                    </a:cubicBezTo>
                    <a:lnTo>
                      <a:pt x="49750" y="29149"/>
                    </a:lnTo>
                    <a:cubicBezTo>
                      <a:pt x="51679" y="29149"/>
                      <a:pt x="53258" y="27570"/>
                      <a:pt x="53258" y="25640"/>
                    </a:cubicBezTo>
                    <a:lnTo>
                      <a:pt x="53258" y="3510"/>
                    </a:lnTo>
                    <a:cubicBezTo>
                      <a:pt x="53258" y="1580"/>
                      <a:pt x="51679" y="1"/>
                      <a:pt x="49750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640556" y="2119961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2708" y="0"/>
                    </a:moveTo>
                    <a:cubicBezTo>
                      <a:pt x="2626" y="0"/>
                      <a:pt x="2545" y="31"/>
                      <a:pt x="2482" y="94"/>
                    </a:cubicBezTo>
                    <a:lnTo>
                      <a:pt x="101" y="2475"/>
                    </a:lnTo>
                    <a:cubicBezTo>
                      <a:pt x="1" y="2600"/>
                      <a:pt x="1" y="2801"/>
                      <a:pt x="101" y="2926"/>
                    </a:cubicBezTo>
                    <a:cubicBezTo>
                      <a:pt x="176" y="2976"/>
                      <a:pt x="251" y="3001"/>
                      <a:pt x="327" y="3001"/>
                    </a:cubicBezTo>
                    <a:cubicBezTo>
                      <a:pt x="427" y="3001"/>
                      <a:pt x="502" y="2976"/>
                      <a:pt x="552" y="2926"/>
                    </a:cubicBezTo>
                    <a:lnTo>
                      <a:pt x="2933" y="545"/>
                    </a:lnTo>
                    <a:cubicBezTo>
                      <a:pt x="3058" y="420"/>
                      <a:pt x="3058" y="219"/>
                      <a:pt x="2933" y="94"/>
                    </a:cubicBezTo>
                    <a:cubicBezTo>
                      <a:pt x="2870" y="31"/>
                      <a:pt x="2789" y="0"/>
                      <a:pt x="2708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640556" y="2119961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327" y="0"/>
                    </a:moveTo>
                    <a:cubicBezTo>
                      <a:pt x="245" y="0"/>
                      <a:pt x="164" y="31"/>
                      <a:pt x="101" y="94"/>
                    </a:cubicBezTo>
                    <a:cubicBezTo>
                      <a:pt x="1" y="219"/>
                      <a:pt x="1" y="420"/>
                      <a:pt x="101" y="545"/>
                    </a:cubicBezTo>
                    <a:lnTo>
                      <a:pt x="2482" y="2926"/>
                    </a:lnTo>
                    <a:cubicBezTo>
                      <a:pt x="2557" y="2976"/>
                      <a:pt x="2632" y="3001"/>
                      <a:pt x="2708" y="3001"/>
                    </a:cubicBezTo>
                    <a:cubicBezTo>
                      <a:pt x="2783" y="3001"/>
                      <a:pt x="2858" y="2976"/>
                      <a:pt x="2933" y="2926"/>
                    </a:cubicBezTo>
                    <a:cubicBezTo>
                      <a:pt x="3058" y="2801"/>
                      <a:pt x="3058" y="2600"/>
                      <a:pt x="2933" y="2475"/>
                    </a:cubicBezTo>
                    <a:lnTo>
                      <a:pt x="552" y="94"/>
                    </a:lnTo>
                    <a:cubicBezTo>
                      <a:pt x="489" y="31"/>
                      <a:pt x="408" y="0"/>
                      <a:pt x="327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880139" y="2147969"/>
                <a:ext cx="368926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372" extrusionOk="0">
                    <a:moveTo>
                      <a:pt x="7921" y="1"/>
                    </a:moveTo>
                    <a:cubicBezTo>
                      <a:pt x="7820" y="1"/>
                      <a:pt x="7720" y="26"/>
                      <a:pt x="7670" y="101"/>
                    </a:cubicBezTo>
                    <a:lnTo>
                      <a:pt x="101" y="7845"/>
                    </a:lnTo>
                    <a:cubicBezTo>
                      <a:pt x="1" y="7946"/>
                      <a:pt x="1" y="8146"/>
                      <a:pt x="126" y="8271"/>
                    </a:cubicBezTo>
                    <a:cubicBezTo>
                      <a:pt x="189" y="8334"/>
                      <a:pt x="264" y="8365"/>
                      <a:pt x="339" y="8365"/>
                    </a:cubicBezTo>
                    <a:cubicBezTo>
                      <a:pt x="414" y="8365"/>
                      <a:pt x="490" y="8334"/>
                      <a:pt x="552" y="8271"/>
                    </a:cubicBezTo>
                    <a:lnTo>
                      <a:pt x="7820" y="828"/>
                    </a:lnTo>
                    <a:lnTo>
                      <a:pt x="12181" y="8221"/>
                    </a:lnTo>
                    <a:cubicBezTo>
                      <a:pt x="12257" y="8322"/>
                      <a:pt x="12357" y="8372"/>
                      <a:pt x="12457" y="8372"/>
                    </a:cubicBezTo>
                    <a:cubicBezTo>
                      <a:pt x="12507" y="8372"/>
                      <a:pt x="12557" y="8347"/>
                      <a:pt x="12582" y="8347"/>
                    </a:cubicBezTo>
                    <a:lnTo>
                      <a:pt x="20151" y="4838"/>
                    </a:lnTo>
                    <a:cubicBezTo>
                      <a:pt x="20302" y="4763"/>
                      <a:pt x="20377" y="4562"/>
                      <a:pt x="20302" y="4412"/>
                    </a:cubicBezTo>
                    <a:cubicBezTo>
                      <a:pt x="20247" y="4302"/>
                      <a:pt x="20138" y="4232"/>
                      <a:pt x="20015" y="4232"/>
                    </a:cubicBezTo>
                    <a:cubicBezTo>
                      <a:pt x="19970" y="4232"/>
                      <a:pt x="19923" y="4241"/>
                      <a:pt x="19876" y="4261"/>
                    </a:cubicBezTo>
                    <a:lnTo>
                      <a:pt x="12582" y="7645"/>
                    </a:lnTo>
                    <a:lnTo>
                      <a:pt x="8146" y="151"/>
                    </a:lnTo>
                    <a:cubicBezTo>
                      <a:pt x="8096" y="76"/>
                      <a:pt x="8021" y="26"/>
                      <a:pt x="7921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869711" y="2276841"/>
                <a:ext cx="33150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56" extrusionOk="0">
                    <a:moveTo>
                      <a:pt x="903" y="1"/>
                    </a:moveTo>
                    <a:cubicBezTo>
                      <a:pt x="401" y="1"/>
                      <a:pt x="0" y="427"/>
                      <a:pt x="0" y="928"/>
                    </a:cubicBezTo>
                    <a:cubicBezTo>
                      <a:pt x="0" y="1454"/>
                      <a:pt x="401" y="1855"/>
                      <a:pt x="903" y="1855"/>
                    </a:cubicBezTo>
                    <a:cubicBezTo>
                      <a:pt x="1429" y="1855"/>
                      <a:pt x="1830" y="1454"/>
                      <a:pt x="1830" y="928"/>
                    </a:cubicBezTo>
                    <a:cubicBezTo>
                      <a:pt x="1830" y="427"/>
                      <a:pt x="1429" y="1"/>
                      <a:pt x="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863809" y="2271391"/>
                <a:ext cx="44937" cy="4495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483" extrusionOk="0">
                    <a:moveTo>
                      <a:pt x="1229" y="627"/>
                    </a:moveTo>
                    <a:cubicBezTo>
                      <a:pt x="1580" y="627"/>
                      <a:pt x="1855" y="903"/>
                      <a:pt x="1855" y="1229"/>
                    </a:cubicBezTo>
                    <a:cubicBezTo>
                      <a:pt x="1855" y="1580"/>
                      <a:pt x="1580" y="1855"/>
                      <a:pt x="1229" y="1855"/>
                    </a:cubicBezTo>
                    <a:cubicBezTo>
                      <a:pt x="903" y="1855"/>
                      <a:pt x="627" y="1580"/>
                      <a:pt x="627" y="1229"/>
                    </a:cubicBezTo>
                    <a:cubicBezTo>
                      <a:pt x="627" y="903"/>
                      <a:pt x="903" y="627"/>
                      <a:pt x="1229" y="627"/>
                    </a:cubicBezTo>
                    <a:close/>
                    <a:moveTo>
                      <a:pt x="1229" y="1"/>
                    </a:moveTo>
                    <a:cubicBezTo>
                      <a:pt x="552" y="1"/>
                      <a:pt x="1" y="552"/>
                      <a:pt x="1" y="1229"/>
                    </a:cubicBezTo>
                    <a:cubicBezTo>
                      <a:pt x="1" y="1906"/>
                      <a:pt x="552" y="2482"/>
                      <a:pt x="1229" y="2482"/>
                    </a:cubicBezTo>
                    <a:cubicBezTo>
                      <a:pt x="1930" y="2482"/>
                      <a:pt x="2482" y="1906"/>
                      <a:pt x="2482" y="1229"/>
                    </a:cubicBezTo>
                    <a:cubicBezTo>
                      <a:pt x="2482" y="552"/>
                      <a:pt x="1930" y="1"/>
                      <a:pt x="122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1225909" y="2213310"/>
                <a:ext cx="33150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56" extrusionOk="0">
                    <a:moveTo>
                      <a:pt x="928" y="1"/>
                    </a:moveTo>
                    <a:cubicBezTo>
                      <a:pt x="402" y="1"/>
                      <a:pt x="1" y="427"/>
                      <a:pt x="1" y="928"/>
                    </a:cubicBezTo>
                    <a:cubicBezTo>
                      <a:pt x="1" y="1454"/>
                      <a:pt x="402" y="1855"/>
                      <a:pt x="928" y="1855"/>
                    </a:cubicBezTo>
                    <a:cubicBezTo>
                      <a:pt x="1429" y="1855"/>
                      <a:pt x="1830" y="1454"/>
                      <a:pt x="1830" y="928"/>
                    </a:cubicBezTo>
                    <a:cubicBezTo>
                      <a:pt x="1830" y="427"/>
                      <a:pt x="1429" y="1"/>
                      <a:pt x="9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1220006" y="2207879"/>
                <a:ext cx="44955" cy="44937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482" extrusionOk="0">
                    <a:moveTo>
                      <a:pt x="1254" y="627"/>
                    </a:moveTo>
                    <a:cubicBezTo>
                      <a:pt x="1580" y="627"/>
                      <a:pt x="1856" y="902"/>
                      <a:pt x="1856" y="1228"/>
                    </a:cubicBezTo>
                    <a:cubicBezTo>
                      <a:pt x="1856" y="1579"/>
                      <a:pt x="1580" y="1855"/>
                      <a:pt x="1254" y="1855"/>
                    </a:cubicBezTo>
                    <a:cubicBezTo>
                      <a:pt x="903" y="1855"/>
                      <a:pt x="628" y="1579"/>
                      <a:pt x="628" y="1228"/>
                    </a:cubicBezTo>
                    <a:cubicBezTo>
                      <a:pt x="628" y="902"/>
                      <a:pt x="903" y="627"/>
                      <a:pt x="1254" y="627"/>
                    </a:cubicBezTo>
                    <a:close/>
                    <a:moveTo>
                      <a:pt x="1254" y="0"/>
                    </a:moveTo>
                    <a:cubicBezTo>
                      <a:pt x="552" y="0"/>
                      <a:pt x="1" y="551"/>
                      <a:pt x="1" y="1228"/>
                    </a:cubicBezTo>
                    <a:cubicBezTo>
                      <a:pt x="1" y="1930"/>
                      <a:pt x="552" y="2481"/>
                      <a:pt x="1254" y="2481"/>
                    </a:cubicBezTo>
                    <a:cubicBezTo>
                      <a:pt x="1931" y="2481"/>
                      <a:pt x="2482" y="1930"/>
                      <a:pt x="2482" y="1228"/>
                    </a:cubicBezTo>
                    <a:cubicBezTo>
                      <a:pt x="2482" y="551"/>
                      <a:pt x="1931" y="0"/>
                      <a:pt x="1254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1088872" y="2276841"/>
                <a:ext cx="33603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27" y="1"/>
                      <a:pt x="1" y="427"/>
                      <a:pt x="1" y="928"/>
                    </a:cubicBezTo>
                    <a:cubicBezTo>
                      <a:pt x="1" y="1454"/>
                      <a:pt x="427" y="1855"/>
                      <a:pt x="928" y="1855"/>
                    </a:cubicBezTo>
                    <a:cubicBezTo>
                      <a:pt x="1454" y="1855"/>
                      <a:pt x="1855" y="1454"/>
                      <a:pt x="1855" y="928"/>
                    </a:cubicBezTo>
                    <a:cubicBezTo>
                      <a:pt x="1855" y="427"/>
                      <a:pt x="1454" y="1"/>
                      <a:pt x="9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083440" y="2271391"/>
                <a:ext cx="44937" cy="4495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483" extrusionOk="0">
                    <a:moveTo>
                      <a:pt x="1228" y="627"/>
                    </a:moveTo>
                    <a:cubicBezTo>
                      <a:pt x="1579" y="627"/>
                      <a:pt x="1855" y="903"/>
                      <a:pt x="1855" y="1229"/>
                    </a:cubicBezTo>
                    <a:cubicBezTo>
                      <a:pt x="1855" y="1580"/>
                      <a:pt x="1579" y="1855"/>
                      <a:pt x="1228" y="1855"/>
                    </a:cubicBezTo>
                    <a:cubicBezTo>
                      <a:pt x="902" y="1855"/>
                      <a:pt x="627" y="1580"/>
                      <a:pt x="627" y="1229"/>
                    </a:cubicBezTo>
                    <a:cubicBezTo>
                      <a:pt x="627" y="903"/>
                      <a:pt x="902" y="627"/>
                      <a:pt x="1228" y="627"/>
                    </a:cubicBezTo>
                    <a:close/>
                    <a:moveTo>
                      <a:pt x="1228" y="1"/>
                    </a:moveTo>
                    <a:cubicBezTo>
                      <a:pt x="551" y="1"/>
                      <a:pt x="0" y="552"/>
                      <a:pt x="0" y="1229"/>
                    </a:cubicBezTo>
                    <a:cubicBezTo>
                      <a:pt x="0" y="1906"/>
                      <a:pt x="551" y="2482"/>
                      <a:pt x="1228" y="2482"/>
                    </a:cubicBezTo>
                    <a:cubicBezTo>
                      <a:pt x="1905" y="2482"/>
                      <a:pt x="2481" y="1906"/>
                      <a:pt x="2481" y="1229"/>
                    </a:cubicBezTo>
                    <a:cubicBezTo>
                      <a:pt x="2481" y="552"/>
                      <a:pt x="1905" y="1"/>
                      <a:pt x="1228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006295" y="2137088"/>
                <a:ext cx="3360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01" y="0"/>
                      <a:pt x="0" y="401"/>
                      <a:pt x="0" y="928"/>
                    </a:cubicBezTo>
                    <a:cubicBezTo>
                      <a:pt x="0" y="1429"/>
                      <a:pt x="401" y="1855"/>
                      <a:pt x="928" y="1855"/>
                    </a:cubicBezTo>
                    <a:cubicBezTo>
                      <a:pt x="1429" y="1855"/>
                      <a:pt x="1855" y="1429"/>
                      <a:pt x="1855" y="928"/>
                    </a:cubicBezTo>
                    <a:cubicBezTo>
                      <a:pt x="1855" y="401"/>
                      <a:pt x="1429" y="0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000393" y="2131186"/>
                <a:ext cx="44937" cy="4493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482" extrusionOk="0">
                    <a:moveTo>
                      <a:pt x="1254" y="627"/>
                    </a:moveTo>
                    <a:cubicBezTo>
                      <a:pt x="1580" y="627"/>
                      <a:pt x="1855" y="903"/>
                      <a:pt x="1855" y="1254"/>
                    </a:cubicBezTo>
                    <a:cubicBezTo>
                      <a:pt x="1855" y="1579"/>
                      <a:pt x="1580" y="1855"/>
                      <a:pt x="1254" y="1855"/>
                    </a:cubicBezTo>
                    <a:cubicBezTo>
                      <a:pt x="903" y="1855"/>
                      <a:pt x="627" y="1579"/>
                      <a:pt x="627" y="1254"/>
                    </a:cubicBezTo>
                    <a:cubicBezTo>
                      <a:pt x="627" y="903"/>
                      <a:pt x="903" y="627"/>
                      <a:pt x="1254" y="627"/>
                    </a:cubicBezTo>
                    <a:close/>
                    <a:moveTo>
                      <a:pt x="1254" y="0"/>
                    </a:moveTo>
                    <a:cubicBezTo>
                      <a:pt x="577" y="0"/>
                      <a:pt x="1" y="577"/>
                      <a:pt x="1" y="1254"/>
                    </a:cubicBezTo>
                    <a:cubicBezTo>
                      <a:pt x="1" y="1930"/>
                      <a:pt x="577" y="2482"/>
                      <a:pt x="1254" y="2482"/>
                    </a:cubicBezTo>
                    <a:cubicBezTo>
                      <a:pt x="1930" y="2482"/>
                      <a:pt x="2482" y="1930"/>
                      <a:pt x="2482" y="1254"/>
                    </a:cubicBezTo>
                    <a:cubicBezTo>
                      <a:pt x="2482" y="577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500887" y="2285911"/>
                <a:ext cx="249143" cy="108467"/>
              </a:xfrm>
              <a:custGeom>
                <a:avLst/>
                <a:gdLst/>
                <a:ahLst/>
                <a:cxnLst/>
                <a:rect l="l" t="t" r="r" b="b"/>
                <a:pathLst>
                  <a:path w="13761" h="5991" extrusionOk="0">
                    <a:moveTo>
                      <a:pt x="327" y="1"/>
                    </a:moveTo>
                    <a:cubicBezTo>
                      <a:pt x="151" y="1"/>
                      <a:pt x="1" y="151"/>
                      <a:pt x="1" y="327"/>
                    </a:cubicBezTo>
                    <a:cubicBezTo>
                      <a:pt x="1" y="502"/>
                      <a:pt x="151" y="627"/>
                      <a:pt x="327" y="627"/>
                    </a:cubicBezTo>
                    <a:cubicBezTo>
                      <a:pt x="3835" y="627"/>
                      <a:pt x="5464" y="2006"/>
                      <a:pt x="7069" y="3359"/>
                    </a:cubicBezTo>
                    <a:cubicBezTo>
                      <a:pt x="8622" y="4663"/>
                      <a:pt x="10226" y="5991"/>
                      <a:pt x="13434" y="5991"/>
                    </a:cubicBezTo>
                    <a:cubicBezTo>
                      <a:pt x="13610" y="5991"/>
                      <a:pt x="13760" y="5866"/>
                      <a:pt x="13760" y="5690"/>
                    </a:cubicBezTo>
                    <a:cubicBezTo>
                      <a:pt x="13760" y="5515"/>
                      <a:pt x="13610" y="5364"/>
                      <a:pt x="13434" y="5364"/>
                    </a:cubicBezTo>
                    <a:cubicBezTo>
                      <a:pt x="10452" y="5364"/>
                      <a:pt x="8998" y="4161"/>
                      <a:pt x="7470" y="2858"/>
                    </a:cubicBezTo>
                    <a:cubicBezTo>
                      <a:pt x="5790" y="1454"/>
                      <a:pt x="4061" y="1"/>
                      <a:pt x="327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744110" y="2367601"/>
                <a:ext cx="43126" cy="4267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57" extrusionOk="0">
                    <a:moveTo>
                      <a:pt x="1203" y="0"/>
                    </a:moveTo>
                    <a:cubicBezTo>
                      <a:pt x="552" y="0"/>
                      <a:pt x="0" y="526"/>
                      <a:pt x="0" y="1178"/>
                    </a:cubicBezTo>
                    <a:cubicBezTo>
                      <a:pt x="0" y="1830"/>
                      <a:pt x="552" y="2356"/>
                      <a:pt x="1203" y="2356"/>
                    </a:cubicBezTo>
                    <a:cubicBezTo>
                      <a:pt x="1855" y="2356"/>
                      <a:pt x="2381" y="1830"/>
                      <a:pt x="2381" y="1178"/>
                    </a:cubicBezTo>
                    <a:cubicBezTo>
                      <a:pt x="2381" y="526"/>
                      <a:pt x="1855" y="0"/>
                      <a:pt x="1203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1738660" y="2361699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1504" y="627"/>
                    </a:moveTo>
                    <a:cubicBezTo>
                      <a:pt x="1981" y="627"/>
                      <a:pt x="2382" y="1028"/>
                      <a:pt x="2382" y="1504"/>
                    </a:cubicBezTo>
                    <a:cubicBezTo>
                      <a:pt x="2382" y="1980"/>
                      <a:pt x="1981" y="2381"/>
                      <a:pt x="1504" y="2381"/>
                    </a:cubicBezTo>
                    <a:cubicBezTo>
                      <a:pt x="1028" y="2381"/>
                      <a:pt x="627" y="1980"/>
                      <a:pt x="627" y="1504"/>
                    </a:cubicBezTo>
                    <a:cubicBezTo>
                      <a:pt x="627" y="1028"/>
                      <a:pt x="1028" y="627"/>
                      <a:pt x="1504" y="627"/>
                    </a:cubicBezTo>
                    <a:close/>
                    <a:moveTo>
                      <a:pt x="1504" y="0"/>
                    </a:moveTo>
                    <a:cubicBezTo>
                      <a:pt x="677" y="0"/>
                      <a:pt x="1" y="677"/>
                      <a:pt x="1" y="1504"/>
                    </a:cubicBezTo>
                    <a:cubicBezTo>
                      <a:pt x="1" y="2331"/>
                      <a:pt x="677" y="3008"/>
                      <a:pt x="1504" y="3008"/>
                    </a:cubicBezTo>
                    <a:cubicBezTo>
                      <a:pt x="2332" y="3008"/>
                      <a:pt x="3008" y="2331"/>
                      <a:pt x="3008" y="1504"/>
                    </a:cubicBezTo>
                    <a:cubicBezTo>
                      <a:pt x="3008" y="677"/>
                      <a:pt x="2332" y="0"/>
                      <a:pt x="1504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1463681" y="2270486"/>
                <a:ext cx="43126" cy="4267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57" extrusionOk="0">
                    <a:moveTo>
                      <a:pt x="1179" y="1"/>
                    </a:moveTo>
                    <a:cubicBezTo>
                      <a:pt x="527" y="1"/>
                      <a:pt x="1" y="527"/>
                      <a:pt x="1" y="1179"/>
                    </a:cubicBezTo>
                    <a:cubicBezTo>
                      <a:pt x="1" y="1830"/>
                      <a:pt x="527" y="2357"/>
                      <a:pt x="1179" y="2357"/>
                    </a:cubicBezTo>
                    <a:cubicBezTo>
                      <a:pt x="1855" y="2357"/>
                      <a:pt x="2382" y="1830"/>
                      <a:pt x="2382" y="1179"/>
                    </a:cubicBezTo>
                    <a:cubicBezTo>
                      <a:pt x="2382" y="527"/>
                      <a:pt x="1855" y="1"/>
                      <a:pt x="117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1458232" y="2264583"/>
                <a:ext cx="54025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3009" extrusionOk="0">
                    <a:moveTo>
                      <a:pt x="1480" y="627"/>
                    </a:moveTo>
                    <a:cubicBezTo>
                      <a:pt x="1981" y="627"/>
                      <a:pt x="2357" y="1028"/>
                      <a:pt x="2357" y="1505"/>
                    </a:cubicBezTo>
                    <a:cubicBezTo>
                      <a:pt x="2357" y="1981"/>
                      <a:pt x="1981" y="2382"/>
                      <a:pt x="1480" y="2382"/>
                    </a:cubicBezTo>
                    <a:cubicBezTo>
                      <a:pt x="1003" y="2382"/>
                      <a:pt x="627" y="1981"/>
                      <a:pt x="627" y="1505"/>
                    </a:cubicBezTo>
                    <a:cubicBezTo>
                      <a:pt x="627" y="1028"/>
                      <a:pt x="1003" y="627"/>
                      <a:pt x="1480" y="627"/>
                    </a:cubicBezTo>
                    <a:close/>
                    <a:moveTo>
                      <a:pt x="1480" y="1"/>
                    </a:moveTo>
                    <a:cubicBezTo>
                      <a:pt x="653" y="1"/>
                      <a:pt x="1" y="678"/>
                      <a:pt x="1" y="1505"/>
                    </a:cubicBezTo>
                    <a:cubicBezTo>
                      <a:pt x="1" y="2332"/>
                      <a:pt x="653" y="3008"/>
                      <a:pt x="1480" y="3008"/>
                    </a:cubicBezTo>
                    <a:cubicBezTo>
                      <a:pt x="2307" y="3008"/>
                      <a:pt x="2983" y="2332"/>
                      <a:pt x="2983" y="1505"/>
                    </a:cubicBezTo>
                    <a:cubicBezTo>
                      <a:pt x="2983" y="678"/>
                      <a:pt x="2307" y="1"/>
                      <a:pt x="1480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2503252" y="3011487"/>
                <a:ext cx="952920" cy="516391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2" extrusionOk="0">
                    <a:moveTo>
                      <a:pt x="3209" y="0"/>
                    </a:moveTo>
                    <a:cubicBezTo>
                      <a:pt x="1429" y="0"/>
                      <a:pt x="1" y="1429"/>
                      <a:pt x="1" y="3183"/>
                    </a:cubicBezTo>
                    <a:lnTo>
                      <a:pt x="1" y="25314"/>
                    </a:lnTo>
                    <a:cubicBezTo>
                      <a:pt x="1" y="27068"/>
                      <a:pt x="1429" y="28522"/>
                      <a:pt x="3209" y="28522"/>
                    </a:cubicBezTo>
                    <a:lnTo>
                      <a:pt x="49424" y="28522"/>
                    </a:lnTo>
                    <a:cubicBezTo>
                      <a:pt x="51204" y="28522"/>
                      <a:pt x="52632" y="27068"/>
                      <a:pt x="52632" y="25314"/>
                    </a:cubicBezTo>
                    <a:lnTo>
                      <a:pt x="52632" y="3183"/>
                    </a:lnTo>
                    <a:cubicBezTo>
                      <a:pt x="52632" y="1429"/>
                      <a:pt x="51204" y="0"/>
                      <a:pt x="49424" y="0"/>
                    </a:cubicBezTo>
                    <a:close/>
                  </a:path>
                </a:pathLst>
              </a:custGeom>
              <a:solidFill>
                <a:srgbClr val="2970AA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462860" y="2971095"/>
                <a:ext cx="952920" cy="516409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3" extrusionOk="0">
                    <a:moveTo>
                      <a:pt x="3209" y="1"/>
                    </a:moveTo>
                    <a:cubicBezTo>
                      <a:pt x="1455" y="1"/>
                      <a:pt x="1" y="1429"/>
                      <a:pt x="1" y="3209"/>
                    </a:cubicBezTo>
                    <a:lnTo>
                      <a:pt x="1" y="25314"/>
                    </a:lnTo>
                    <a:cubicBezTo>
                      <a:pt x="1" y="27094"/>
                      <a:pt x="1455" y="28522"/>
                      <a:pt x="3209" y="28522"/>
                    </a:cubicBezTo>
                    <a:lnTo>
                      <a:pt x="49450" y="28522"/>
                    </a:lnTo>
                    <a:cubicBezTo>
                      <a:pt x="51204" y="28522"/>
                      <a:pt x="52633" y="27094"/>
                      <a:pt x="52633" y="25314"/>
                    </a:cubicBezTo>
                    <a:lnTo>
                      <a:pt x="52633" y="3209"/>
                    </a:lnTo>
                    <a:cubicBezTo>
                      <a:pt x="52633" y="1429"/>
                      <a:pt x="51204" y="1"/>
                      <a:pt x="494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2457429" y="2965193"/>
                <a:ext cx="964254" cy="527743"/>
              </a:xfrm>
              <a:custGeom>
                <a:avLst/>
                <a:gdLst/>
                <a:ahLst/>
                <a:cxnLst/>
                <a:rect l="l" t="t" r="r" b="b"/>
                <a:pathLst>
                  <a:path w="53259" h="29149" extrusionOk="0">
                    <a:moveTo>
                      <a:pt x="49750" y="627"/>
                    </a:moveTo>
                    <a:cubicBezTo>
                      <a:pt x="51329" y="627"/>
                      <a:pt x="52632" y="1931"/>
                      <a:pt x="52632" y="3535"/>
                    </a:cubicBezTo>
                    <a:lnTo>
                      <a:pt x="52632" y="25640"/>
                    </a:lnTo>
                    <a:cubicBezTo>
                      <a:pt x="52632" y="27244"/>
                      <a:pt x="51329" y="28522"/>
                      <a:pt x="49750" y="28522"/>
                    </a:cubicBezTo>
                    <a:lnTo>
                      <a:pt x="3509" y="28522"/>
                    </a:lnTo>
                    <a:cubicBezTo>
                      <a:pt x="1930" y="28522"/>
                      <a:pt x="627" y="27244"/>
                      <a:pt x="627" y="25640"/>
                    </a:cubicBezTo>
                    <a:lnTo>
                      <a:pt x="627" y="3535"/>
                    </a:lnTo>
                    <a:cubicBezTo>
                      <a:pt x="627" y="1931"/>
                      <a:pt x="1930" y="627"/>
                      <a:pt x="3509" y="627"/>
                    </a:cubicBezTo>
                    <a:close/>
                    <a:moveTo>
                      <a:pt x="3509" y="1"/>
                    </a:moveTo>
                    <a:cubicBezTo>
                      <a:pt x="1579" y="1"/>
                      <a:pt x="0" y="1580"/>
                      <a:pt x="0" y="3535"/>
                    </a:cubicBezTo>
                    <a:lnTo>
                      <a:pt x="0" y="25640"/>
                    </a:lnTo>
                    <a:cubicBezTo>
                      <a:pt x="0" y="27595"/>
                      <a:pt x="1579" y="29149"/>
                      <a:pt x="3509" y="29149"/>
                    </a:cubicBezTo>
                    <a:lnTo>
                      <a:pt x="49750" y="29149"/>
                    </a:lnTo>
                    <a:cubicBezTo>
                      <a:pt x="51680" y="29149"/>
                      <a:pt x="53259" y="27595"/>
                      <a:pt x="53259" y="25640"/>
                    </a:cubicBezTo>
                    <a:lnTo>
                      <a:pt x="53259" y="3535"/>
                    </a:lnTo>
                    <a:cubicBezTo>
                      <a:pt x="53259" y="1580"/>
                      <a:pt x="51680" y="1"/>
                      <a:pt x="49750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2527296" y="3030660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2733" y="0"/>
                    </a:moveTo>
                    <a:cubicBezTo>
                      <a:pt x="2651" y="0"/>
                      <a:pt x="2570" y="31"/>
                      <a:pt x="2507" y="94"/>
                    </a:cubicBezTo>
                    <a:lnTo>
                      <a:pt x="126" y="2475"/>
                    </a:lnTo>
                    <a:cubicBezTo>
                      <a:pt x="1" y="2575"/>
                      <a:pt x="1" y="2776"/>
                      <a:pt x="126" y="2901"/>
                    </a:cubicBezTo>
                    <a:cubicBezTo>
                      <a:pt x="201" y="2976"/>
                      <a:pt x="277" y="3001"/>
                      <a:pt x="352" y="3001"/>
                    </a:cubicBezTo>
                    <a:cubicBezTo>
                      <a:pt x="427" y="3001"/>
                      <a:pt x="502" y="2976"/>
                      <a:pt x="577" y="2901"/>
                    </a:cubicBezTo>
                    <a:lnTo>
                      <a:pt x="2958" y="545"/>
                    </a:lnTo>
                    <a:cubicBezTo>
                      <a:pt x="3059" y="420"/>
                      <a:pt x="3059" y="219"/>
                      <a:pt x="2958" y="94"/>
                    </a:cubicBezTo>
                    <a:cubicBezTo>
                      <a:pt x="2896" y="31"/>
                      <a:pt x="2814" y="0"/>
                      <a:pt x="2733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2527296" y="3030660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352" y="0"/>
                    </a:moveTo>
                    <a:cubicBezTo>
                      <a:pt x="270" y="0"/>
                      <a:pt x="189" y="31"/>
                      <a:pt x="126" y="94"/>
                    </a:cubicBezTo>
                    <a:cubicBezTo>
                      <a:pt x="1" y="219"/>
                      <a:pt x="1" y="420"/>
                      <a:pt x="126" y="545"/>
                    </a:cubicBezTo>
                    <a:lnTo>
                      <a:pt x="2507" y="2901"/>
                    </a:lnTo>
                    <a:cubicBezTo>
                      <a:pt x="2557" y="2976"/>
                      <a:pt x="2658" y="3001"/>
                      <a:pt x="2733" y="3001"/>
                    </a:cubicBezTo>
                    <a:cubicBezTo>
                      <a:pt x="2808" y="3001"/>
                      <a:pt x="2883" y="2976"/>
                      <a:pt x="2958" y="2901"/>
                    </a:cubicBezTo>
                    <a:cubicBezTo>
                      <a:pt x="3059" y="2776"/>
                      <a:pt x="3059" y="2575"/>
                      <a:pt x="2958" y="2475"/>
                    </a:cubicBezTo>
                    <a:lnTo>
                      <a:pt x="577" y="94"/>
                    </a:lnTo>
                    <a:cubicBezTo>
                      <a:pt x="515" y="31"/>
                      <a:pt x="433" y="0"/>
                      <a:pt x="352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2258219" y="3124010"/>
                <a:ext cx="248690" cy="108467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5991" extrusionOk="0">
                    <a:moveTo>
                      <a:pt x="301" y="1"/>
                    </a:moveTo>
                    <a:cubicBezTo>
                      <a:pt x="126" y="1"/>
                      <a:pt x="1" y="126"/>
                      <a:pt x="1" y="302"/>
                    </a:cubicBezTo>
                    <a:cubicBezTo>
                      <a:pt x="1" y="477"/>
                      <a:pt x="126" y="627"/>
                      <a:pt x="301" y="627"/>
                    </a:cubicBezTo>
                    <a:cubicBezTo>
                      <a:pt x="3810" y="627"/>
                      <a:pt x="5464" y="2006"/>
                      <a:pt x="7043" y="3334"/>
                    </a:cubicBezTo>
                    <a:cubicBezTo>
                      <a:pt x="8597" y="4637"/>
                      <a:pt x="10201" y="5991"/>
                      <a:pt x="13434" y="5991"/>
                    </a:cubicBezTo>
                    <a:cubicBezTo>
                      <a:pt x="13610" y="5991"/>
                      <a:pt x="13735" y="5840"/>
                      <a:pt x="13735" y="5665"/>
                    </a:cubicBezTo>
                    <a:cubicBezTo>
                      <a:pt x="13735" y="5490"/>
                      <a:pt x="13610" y="5364"/>
                      <a:pt x="13434" y="5364"/>
                    </a:cubicBezTo>
                    <a:cubicBezTo>
                      <a:pt x="10427" y="5364"/>
                      <a:pt x="8973" y="4136"/>
                      <a:pt x="7444" y="2858"/>
                    </a:cubicBezTo>
                    <a:cubicBezTo>
                      <a:pt x="5765" y="1454"/>
                      <a:pt x="4036" y="1"/>
                      <a:pt x="301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2501442" y="3205247"/>
                <a:ext cx="42673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382" extrusionOk="0">
                    <a:moveTo>
                      <a:pt x="1178" y="0"/>
                    </a:moveTo>
                    <a:cubicBezTo>
                      <a:pt x="527" y="0"/>
                      <a:pt x="0" y="526"/>
                      <a:pt x="0" y="1178"/>
                    </a:cubicBezTo>
                    <a:cubicBezTo>
                      <a:pt x="0" y="1830"/>
                      <a:pt x="527" y="2381"/>
                      <a:pt x="1178" y="2381"/>
                    </a:cubicBezTo>
                    <a:cubicBezTo>
                      <a:pt x="1830" y="2381"/>
                      <a:pt x="2356" y="1830"/>
                      <a:pt x="2356" y="1178"/>
                    </a:cubicBezTo>
                    <a:cubicBezTo>
                      <a:pt x="2356" y="526"/>
                      <a:pt x="1830" y="0"/>
                      <a:pt x="1178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2495540" y="3199345"/>
                <a:ext cx="54460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008" extrusionOk="0">
                    <a:moveTo>
                      <a:pt x="1504" y="627"/>
                    </a:moveTo>
                    <a:cubicBezTo>
                      <a:pt x="1980" y="627"/>
                      <a:pt x="2381" y="1028"/>
                      <a:pt x="2381" y="1504"/>
                    </a:cubicBezTo>
                    <a:cubicBezTo>
                      <a:pt x="2381" y="1980"/>
                      <a:pt x="1980" y="2381"/>
                      <a:pt x="1504" y="2381"/>
                    </a:cubicBezTo>
                    <a:cubicBezTo>
                      <a:pt x="1028" y="2381"/>
                      <a:pt x="627" y="1980"/>
                      <a:pt x="627" y="1504"/>
                    </a:cubicBezTo>
                    <a:cubicBezTo>
                      <a:pt x="627" y="1028"/>
                      <a:pt x="1028" y="627"/>
                      <a:pt x="1504" y="627"/>
                    </a:cubicBezTo>
                    <a:close/>
                    <a:moveTo>
                      <a:pt x="1504" y="0"/>
                    </a:moveTo>
                    <a:cubicBezTo>
                      <a:pt x="677" y="0"/>
                      <a:pt x="0" y="677"/>
                      <a:pt x="0" y="1504"/>
                    </a:cubicBezTo>
                    <a:cubicBezTo>
                      <a:pt x="0" y="2331"/>
                      <a:pt x="677" y="3008"/>
                      <a:pt x="1504" y="3008"/>
                    </a:cubicBezTo>
                    <a:cubicBezTo>
                      <a:pt x="2331" y="3008"/>
                      <a:pt x="3008" y="2331"/>
                      <a:pt x="3008" y="1504"/>
                    </a:cubicBezTo>
                    <a:cubicBezTo>
                      <a:pt x="3008" y="677"/>
                      <a:pt x="2331" y="0"/>
                      <a:pt x="1504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2220561" y="3108132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1203" y="1"/>
                    </a:moveTo>
                    <a:cubicBezTo>
                      <a:pt x="527" y="1"/>
                      <a:pt x="0" y="527"/>
                      <a:pt x="0" y="1179"/>
                    </a:cubicBezTo>
                    <a:cubicBezTo>
                      <a:pt x="0" y="1830"/>
                      <a:pt x="527" y="2382"/>
                      <a:pt x="1203" y="2382"/>
                    </a:cubicBezTo>
                    <a:cubicBezTo>
                      <a:pt x="1855" y="2382"/>
                      <a:pt x="2381" y="1830"/>
                      <a:pt x="2381" y="1179"/>
                    </a:cubicBezTo>
                    <a:cubicBezTo>
                      <a:pt x="2381" y="527"/>
                      <a:pt x="1855" y="1"/>
                      <a:pt x="1203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2215111" y="3102229"/>
                <a:ext cx="54478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9" extrusionOk="0">
                    <a:moveTo>
                      <a:pt x="1504" y="627"/>
                    </a:moveTo>
                    <a:cubicBezTo>
                      <a:pt x="1981" y="627"/>
                      <a:pt x="2382" y="1028"/>
                      <a:pt x="2382" y="1505"/>
                    </a:cubicBezTo>
                    <a:cubicBezTo>
                      <a:pt x="2382" y="1981"/>
                      <a:pt x="1981" y="2382"/>
                      <a:pt x="1504" y="2382"/>
                    </a:cubicBezTo>
                    <a:cubicBezTo>
                      <a:pt x="1003" y="2382"/>
                      <a:pt x="627" y="1981"/>
                      <a:pt x="627" y="1505"/>
                    </a:cubicBezTo>
                    <a:cubicBezTo>
                      <a:pt x="627" y="1028"/>
                      <a:pt x="1003" y="627"/>
                      <a:pt x="1504" y="627"/>
                    </a:cubicBezTo>
                    <a:close/>
                    <a:moveTo>
                      <a:pt x="1504" y="1"/>
                    </a:moveTo>
                    <a:cubicBezTo>
                      <a:pt x="677" y="1"/>
                      <a:pt x="1" y="678"/>
                      <a:pt x="1" y="1505"/>
                    </a:cubicBezTo>
                    <a:cubicBezTo>
                      <a:pt x="1" y="2332"/>
                      <a:pt x="677" y="3008"/>
                      <a:pt x="1504" y="3008"/>
                    </a:cubicBezTo>
                    <a:cubicBezTo>
                      <a:pt x="2331" y="3008"/>
                      <a:pt x="3008" y="2332"/>
                      <a:pt x="3008" y="1505"/>
                    </a:cubicBezTo>
                    <a:cubicBezTo>
                      <a:pt x="3008" y="678"/>
                      <a:pt x="2331" y="1"/>
                      <a:pt x="1504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503252" y="1936521"/>
                <a:ext cx="526385" cy="844924"/>
              </a:xfrm>
              <a:custGeom>
                <a:avLst/>
                <a:gdLst/>
                <a:ahLst/>
                <a:cxnLst/>
                <a:rect l="l" t="t" r="r" b="b"/>
                <a:pathLst>
                  <a:path w="29074" h="46668" extrusionOk="0">
                    <a:moveTo>
                      <a:pt x="3209" y="0"/>
                    </a:moveTo>
                    <a:cubicBezTo>
                      <a:pt x="1429" y="0"/>
                      <a:pt x="1" y="1429"/>
                      <a:pt x="1" y="3183"/>
                    </a:cubicBezTo>
                    <a:lnTo>
                      <a:pt x="1" y="43459"/>
                    </a:lnTo>
                    <a:cubicBezTo>
                      <a:pt x="1" y="45239"/>
                      <a:pt x="1429" y="46667"/>
                      <a:pt x="3209" y="46667"/>
                    </a:cubicBezTo>
                    <a:lnTo>
                      <a:pt x="25890" y="46667"/>
                    </a:lnTo>
                    <a:cubicBezTo>
                      <a:pt x="27645" y="46667"/>
                      <a:pt x="29073" y="45239"/>
                      <a:pt x="29073" y="43459"/>
                    </a:cubicBezTo>
                    <a:lnTo>
                      <a:pt x="29073" y="3183"/>
                    </a:lnTo>
                    <a:cubicBezTo>
                      <a:pt x="29073" y="1429"/>
                      <a:pt x="27645" y="0"/>
                      <a:pt x="25890" y="0"/>
                    </a:cubicBezTo>
                    <a:close/>
                  </a:path>
                </a:pathLst>
              </a:custGeom>
              <a:solidFill>
                <a:srgbClr val="8492FF">
                  <a:alpha val="3568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462860" y="1896129"/>
                <a:ext cx="526837" cy="844924"/>
              </a:xfrm>
              <a:custGeom>
                <a:avLst/>
                <a:gdLst/>
                <a:ahLst/>
                <a:cxnLst/>
                <a:rect l="l" t="t" r="r" b="b"/>
                <a:pathLst>
                  <a:path w="29099" h="46668" extrusionOk="0">
                    <a:moveTo>
                      <a:pt x="3209" y="1"/>
                    </a:moveTo>
                    <a:cubicBezTo>
                      <a:pt x="1455" y="1"/>
                      <a:pt x="1" y="1429"/>
                      <a:pt x="1" y="3209"/>
                    </a:cubicBezTo>
                    <a:lnTo>
                      <a:pt x="1" y="43485"/>
                    </a:lnTo>
                    <a:cubicBezTo>
                      <a:pt x="1" y="45239"/>
                      <a:pt x="1455" y="46668"/>
                      <a:pt x="3209" y="46668"/>
                    </a:cubicBezTo>
                    <a:lnTo>
                      <a:pt x="25891" y="46668"/>
                    </a:lnTo>
                    <a:cubicBezTo>
                      <a:pt x="27645" y="46668"/>
                      <a:pt x="29099" y="45239"/>
                      <a:pt x="29099" y="43485"/>
                    </a:cubicBezTo>
                    <a:lnTo>
                      <a:pt x="29099" y="3209"/>
                    </a:lnTo>
                    <a:cubicBezTo>
                      <a:pt x="29099" y="1429"/>
                      <a:pt x="27645" y="1"/>
                      <a:pt x="258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457429" y="1890697"/>
                <a:ext cx="537719" cy="856258"/>
              </a:xfrm>
              <a:custGeom>
                <a:avLst/>
                <a:gdLst/>
                <a:ahLst/>
                <a:cxnLst/>
                <a:rect l="l" t="t" r="r" b="b"/>
                <a:pathLst>
                  <a:path w="29700" h="47294" extrusionOk="0">
                    <a:moveTo>
                      <a:pt x="26191" y="627"/>
                    </a:moveTo>
                    <a:cubicBezTo>
                      <a:pt x="27770" y="627"/>
                      <a:pt x="29073" y="1905"/>
                      <a:pt x="29073" y="3509"/>
                    </a:cubicBezTo>
                    <a:lnTo>
                      <a:pt x="29073" y="43785"/>
                    </a:lnTo>
                    <a:cubicBezTo>
                      <a:pt x="29073" y="45364"/>
                      <a:pt x="27770" y="46667"/>
                      <a:pt x="26191" y="46667"/>
                    </a:cubicBezTo>
                    <a:lnTo>
                      <a:pt x="3509" y="46667"/>
                    </a:lnTo>
                    <a:cubicBezTo>
                      <a:pt x="1930" y="46667"/>
                      <a:pt x="627" y="45364"/>
                      <a:pt x="627" y="43785"/>
                    </a:cubicBezTo>
                    <a:lnTo>
                      <a:pt x="627" y="3509"/>
                    </a:lnTo>
                    <a:cubicBezTo>
                      <a:pt x="627" y="1905"/>
                      <a:pt x="1930" y="627"/>
                      <a:pt x="3509" y="627"/>
                    </a:cubicBezTo>
                    <a:close/>
                    <a:moveTo>
                      <a:pt x="3509" y="0"/>
                    </a:moveTo>
                    <a:cubicBezTo>
                      <a:pt x="1579" y="0"/>
                      <a:pt x="0" y="1554"/>
                      <a:pt x="0" y="3509"/>
                    </a:cubicBezTo>
                    <a:lnTo>
                      <a:pt x="0" y="43785"/>
                    </a:lnTo>
                    <a:cubicBezTo>
                      <a:pt x="0" y="45715"/>
                      <a:pt x="1579" y="47294"/>
                      <a:pt x="3509" y="47294"/>
                    </a:cubicBezTo>
                    <a:lnTo>
                      <a:pt x="26191" y="47294"/>
                    </a:lnTo>
                    <a:cubicBezTo>
                      <a:pt x="28121" y="47294"/>
                      <a:pt x="29700" y="45715"/>
                      <a:pt x="29700" y="43785"/>
                    </a:cubicBezTo>
                    <a:lnTo>
                      <a:pt x="29700" y="3509"/>
                    </a:lnTo>
                    <a:cubicBezTo>
                      <a:pt x="29700" y="1554"/>
                      <a:pt x="28121" y="0"/>
                      <a:pt x="26191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527296" y="1955694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2733" y="0"/>
                    </a:moveTo>
                    <a:cubicBezTo>
                      <a:pt x="2651" y="0"/>
                      <a:pt x="2570" y="32"/>
                      <a:pt x="2507" y="94"/>
                    </a:cubicBezTo>
                    <a:lnTo>
                      <a:pt x="126" y="2475"/>
                    </a:lnTo>
                    <a:cubicBezTo>
                      <a:pt x="1" y="2601"/>
                      <a:pt x="1" y="2801"/>
                      <a:pt x="126" y="2901"/>
                    </a:cubicBezTo>
                    <a:cubicBezTo>
                      <a:pt x="201" y="2977"/>
                      <a:pt x="277" y="3002"/>
                      <a:pt x="352" y="3002"/>
                    </a:cubicBezTo>
                    <a:cubicBezTo>
                      <a:pt x="427" y="3002"/>
                      <a:pt x="502" y="2977"/>
                      <a:pt x="577" y="2901"/>
                    </a:cubicBezTo>
                    <a:lnTo>
                      <a:pt x="2958" y="546"/>
                    </a:lnTo>
                    <a:cubicBezTo>
                      <a:pt x="3059" y="420"/>
                      <a:pt x="3059" y="220"/>
                      <a:pt x="2958" y="94"/>
                    </a:cubicBezTo>
                    <a:cubicBezTo>
                      <a:pt x="2896" y="32"/>
                      <a:pt x="2814" y="0"/>
                      <a:pt x="2733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527296" y="1955694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352" y="0"/>
                    </a:moveTo>
                    <a:cubicBezTo>
                      <a:pt x="270" y="0"/>
                      <a:pt x="189" y="32"/>
                      <a:pt x="126" y="94"/>
                    </a:cubicBezTo>
                    <a:cubicBezTo>
                      <a:pt x="1" y="220"/>
                      <a:pt x="1" y="420"/>
                      <a:pt x="126" y="546"/>
                    </a:cubicBezTo>
                    <a:lnTo>
                      <a:pt x="2507" y="2901"/>
                    </a:lnTo>
                    <a:cubicBezTo>
                      <a:pt x="2557" y="2977"/>
                      <a:pt x="2658" y="3002"/>
                      <a:pt x="2733" y="3002"/>
                    </a:cubicBezTo>
                    <a:cubicBezTo>
                      <a:pt x="2808" y="3002"/>
                      <a:pt x="2883" y="2977"/>
                      <a:pt x="2958" y="2901"/>
                    </a:cubicBezTo>
                    <a:cubicBezTo>
                      <a:pt x="3059" y="2801"/>
                      <a:pt x="3059" y="2601"/>
                      <a:pt x="2958" y="2475"/>
                    </a:cubicBezTo>
                    <a:lnTo>
                      <a:pt x="577" y="94"/>
                    </a:lnTo>
                    <a:cubicBezTo>
                      <a:pt x="515" y="32"/>
                      <a:pt x="433" y="0"/>
                      <a:pt x="352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376644" y="2577239"/>
                <a:ext cx="311768" cy="195588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10803" extrusionOk="0">
                    <a:moveTo>
                      <a:pt x="16893" y="0"/>
                    </a:moveTo>
                    <a:cubicBezTo>
                      <a:pt x="16718" y="0"/>
                      <a:pt x="16593" y="151"/>
                      <a:pt x="16593" y="326"/>
                    </a:cubicBezTo>
                    <a:lnTo>
                      <a:pt x="16593" y="1679"/>
                    </a:lnTo>
                    <a:cubicBezTo>
                      <a:pt x="16593" y="3409"/>
                      <a:pt x="15164" y="4812"/>
                      <a:pt x="13435" y="4812"/>
                    </a:cubicBezTo>
                    <a:cubicBezTo>
                      <a:pt x="9700" y="4812"/>
                      <a:pt x="7971" y="6266"/>
                      <a:pt x="6317" y="7669"/>
                    </a:cubicBezTo>
                    <a:cubicBezTo>
                      <a:pt x="4763" y="8973"/>
                      <a:pt x="3334" y="10176"/>
                      <a:pt x="327" y="10176"/>
                    </a:cubicBezTo>
                    <a:cubicBezTo>
                      <a:pt x="151" y="10176"/>
                      <a:pt x="1" y="10326"/>
                      <a:pt x="1" y="10501"/>
                    </a:cubicBezTo>
                    <a:cubicBezTo>
                      <a:pt x="1" y="10677"/>
                      <a:pt x="151" y="10802"/>
                      <a:pt x="327" y="10802"/>
                    </a:cubicBezTo>
                    <a:cubicBezTo>
                      <a:pt x="3560" y="10802"/>
                      <a:pt x="5164" y="9474"/>
                      <a:pt x="6718" y="8171"/>
                    </a:cubicBezTo>
                    <a:cubicBezTo>
                      <a:pt x="8297" y="6817"/>
                      <a:pt x="9926" y="5439"/>
                      <a:pt x="13435" y="5439"/>
                    </a:cubicBezTo>
                    <a:cubicBezTo>
                      <a:pt x="15515" y="5439"/>
                      <a:pt x="17219" y="3760"/>
                      <a:pt x="17219" y="1679"/>
                    </a:cubicBezTo>
                    <a:lnTo>
                      <a:pt x="17219" y="326"/>
                    </a:lnTo>
                    <a:cubicBezTo>
                      <a:pt x="17219" y="151"/>
                      <a:pt x="17069" y="0"/>
                      <a:pt x="16893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2339438" y="2746032"/>
                <a:ext cx="43126" cy="4267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57" extrusionOk="0">
                    <a:moveTo>
                      <a:pt x="1179" y="1"/>
                    </a:moveTo>
                    <a:cubicBezTo>
                      <a:pt x="527" y="1"/>
                      <a:pt x="1" y="527"/>
                      <a:pt x="1" y="1178"/>
                    </a:cubicBezTo>
                    <a:cubicBezTo>
                      <a:pt x="1" y="1830"/>
                      <a:pt x="527" y="2356"/>
                      <a:pt x="1179" y="2356"/>
                    </a:cubicBezTo>
                    <a:cubicBezTo>
                      <a:pt x="1855" y="2356"/>
                      <a:pt x="2382" y="1830"/>
                      <a:pt x="2382" y="1178"/>
                    </a:cubicBezTo>
                    <a:cubicBezTo>
                      <a:pt x="2382" y="527"/>
                      <a:pt x="1855" y="1"/>
                      <a:pt x="117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334007" y="2740129"/>
                <a:ext cx="54007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009" extrusionOk="0">
                    <a:moveTo>
                      <a:pt x="1479" y="627"/>
                    </a:moveTo>
                    <a:cubicBezTo>
                      <a:pt x="1980" y="627"/>
                      <a:pt x="2356" y="1028"/>
                      <a:pt x="2356" y="1504"/>
                    </a:cubicBezTo>
                    <a:cubicBezTo>
                      <a:pt x="2356" y="1981"/>
                      <a:pt x="1980" y="2382"/>
                      <a:pt x="1479" y="2382"/>
                    </a:cubicBezTo>
                    <a:cubicBezTo>
                      <a:pt x="1003" y="2382"/>
                      <a:pt x="627" y="1981"/>
                      <a:pt x="627" y="1504"/>
                    </a:cubicBezTo>
                    <a:cubicBezTo>
                      <a:pt x="627" y="1028"/>
                      <a:pt x="1003" y="627"/>
                      <a:pt x="1479" y="627"/>
                    </a:cubicBezTo>
                    <a:close/>
                    <a:moveTo>
                      <a:pt x="1479" y="1"/>
                    </a:moveTo>
                    <a:cubicBezTo>
                      <a:pt x="652" y="1"/>
                      <a:pt x="0" y="677"/>
                      <a:pt x="0" y="1504"/>
                    </a:cubicBezTo>
                    <a:cubicBezTo>
                      <a:pt x="0" y="2332"/>
                      <a:pt x="652" y="3008"/>
                      <a:pt x="1479" y="3008"/>
                    </a:cubicBezTo>
                    <a:cubicBezTo>
                      <a:pt x="2306" y="3008"/>
                      <a:pt x="2983" y="2332"/>
                      <a:pt x="2983" y="1504"/>
                    </a:cubicBezTo>
                    <a:cubicBezTo>
                      <a:pt x="2983" y="677"/>
                      <a:pt x="2306" y="1"/>
                      <a:pt x="147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2661164" y="2540033"/>
                <a:ext cx="42673" cy="43108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381" extrusionOk="0">
                    <a:moveTo>
                      <a:pt x="1178" y="0"/>
                    </a:moveTo>
                    <a:cubicBezTo>
                      <a:pt x="527" y="0"/>
                      <a:pt x="0" y="526"/>
                      <a:pt x="0" y="1178"/>
                    </a:cubicBezTo>
                    <a:cubicBezTo>
                      <a:pt x="0" y="1830"/>
                      <a:pt x="527" y="2381"/>
                      <a:pt x="1178" y="2381"/>
                    </a:cubicBezTo>
                    <a:cubicBezTo>
                      <a:pt x="1830" y="2381"/>
                      <a:pt x="2356" y="1830"/>
                      <a:pt x="2356" y="1178"/>
                    </a:cubicBezTo>
                    <a:cubicBezTo>
                      <a:pt x="2356" y="526"/>
                      <a:pt x="1830" y="0"/>
                      <a:pt x="1178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2655262" y="2534131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1504" y="627"/>
                    </a:moveTo>
                    <a:cubicBezTo>
                      <a:pt x="1981" y="627"/>
                      <a:pt x="2382" y="1028"/>
                      <a:pt x="2382" y="1504"/>
                    </a:cubicBezTo>
                    <a:cubicBezTo>
                      <a:pt x="2382" y="1980"/>
                      <a:pt x="1981" y="2381"/>
                      <a:pt x="1504" y="2381"/>
                    </a:cubicBezTo>
                    <a:cubicBezTo>
                      <a:pt x="1028" y="2381"/>
                      <a:pt x="627" y="1980"/>
                      <a:pt x="627" y="1504"/>
                    </a:cubicBezTo>
                    <a:cubicBezTo>
                      <a:pt x="627" y="1028"/>
                      <a:pt x="1028" y="627"/>
                      <a:pt x="1504" y="627"/>
                    </a:cubicBezTo>
                    <a:close/>
                    <a:moveTo>
                      <a:pt x="1504" y="0"/>
                    </a:moveTo>
                    <a:cubicBezTo>
                      <a:pt x="677" y="0"/>
                      <a:pt x="1" y="677"/>
                      <a:pt x="1" y="1504"/>
                    </a:cubicBezTo>
                    <a:cubicBezTo>
                      <a:pt x="1" y="2331"/>
                      <a:pt x="677" y="3008"/>
                      <a:pt x="1504" y="3008"/>
                    </a:cubicBezTo>
                    <a:cubicBezTo>
                      <a:pt x="2331" y="3008"/>
                      <a:pt x="3008" y="2331"/>
                      <a:pt x="3008" y="1504"/>
                    </a:cubicBezTo>
                    <a:cubicBezTo>
                      <a:pt x="3008" y="677"/>
                      <a:pt x="2331" y="0"/>
                      <a:pt x="1504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8"/>
              <p:cNvSpPr txBox="1"/>
              <p:nvPr/>
            </p:nvSpPr>
            <p:spPr>
              <a:xfrm>
                <a:off x="2676513" y="3037175"/>
                <a:ext cx="522000" cy="3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11635"/>
                  </a:buClr>
                  <a:buSzPts val="2200"/>
                  <a:buFont typeface="Bebas Neue"/>
                  <a:buNone/>
                </a:pPr>
                <a:r>
                  <a:rPr lang="es-MX" sz="2200" dirty="0">
                    <a:solidFill>
                      <a:srgbClr val="011635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C++</a:t>
                </a:r>
                <a:endParaRPr sz="2200" dirty="0">
                  <a:solidFill>
                    <a:srgbClr val="011635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309" name="Google Shape;309;p8"/>
              <p:cNvSpPr txBox="1"/>
              <p:nvPr/>
            </p:nvSpPr>
            <p:spPr>
              <a:xfrm>
                <a:off x="2467388" y="2136225"/>
                <a:ext cx="522000" cy="3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11635"/>
                  </a:buClr>
                  <a:buSzPts val="2200"/>
                  <a:buFont typeface="Bebas Neue"/>
                  <a:buNone/>
                </a:pPr>
                <a:r>
                  <a:rPr lang="es-MX" sz="2200" dirty="0">
                    <a:solidFill>
                      <a:srgbClr val="011635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&lt;/&gt;</a:t>
                </a:r>
                <a:endParaRPr sz="2200" dirty="0">
                  <a:solidFill>
                    <a:srgbClr val="011635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310" name="Google Shape;310;p8"/>
              <p:cNvSpPr txBox="1"/>
              <p:nvPr/>
            </p:nvSpPr>
            <p:spPr>
              <a:xfrm>
                <a:off x="791350" y="2317875"/>
                <a:ext cx="522000" cy="25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11635"/>
                  </a:buClr>
                  <a:buSzPts val="1500"/>
                  <a:buFont typeface="Bebas Neue"/>
                  <a:buNone/>
                </a:pPr>
                <a:r>
                  <a:rPr lang="es-MX" sz="1500" dirty="0">
                    <a:solidFill>
                      <a:srgbClr val="011635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HTML</a:t>
                </a:r>
                <a:endParaRPr sz="1500" dirty="0">
                  <a:solidFill>
                    <a:srgbClr val="011635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grpSp>
          <p:nvGrpSpPr>
            <p:cNvPr id="311" name="Google Shape;311;p8"/>
            <p:cNvGrpSpPr/>
            <p:nvPr/>
          </p:nvGrpSpPr>
          <p:grpSpPr>
            <a:xfrm>
              <a:off x="242155" y="855580"/>
              <a:ext cx="3486734" cy="3432346"/>
              <a:chOff x="242155" y="855580"/>
              <a:chExt cx="3486734" cy="3432346"/>
            </a:xfrm>
          </p:grpSpPr>
          <p:sp>
            <p:nvSpPr>
              <p:cNvPr id="312" name="Google Shape;312;p8"/>
              <p:cNvSpPr/>
              <p:nvPr/>
            </p:nvSpPr>
            <p:spPr>
              <a:xfrm>
                <a:off x="444080" y="1027596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3144423" y="1880033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306138" y="2507190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182903" y="4207503"/>
                <a:ext cx="97115" cy="78159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4317" extrusionOk="0">
                    <a:moveTo>
                      <a:pt x="341" y="1"/>
                    </a:moveTo>
                    <a:cubicBezTo>
                      <a:pt x="247" y="1"/>
                      <a:pt x="157" y="46"/>
                      <a:pt x="100" y="131"/>
                    </a:cubicBezTo>
                    <a:cubicBezTo>
                      <a:pt x="0" y="256"/>
                      <a:pt x="25" y="457"/>
                      <a:pt x="151" y="557"/>
                    </a:cubicBezTo>
                    <a:lnTo>
                      <a:pt x="4812" y="4266"/>
                    </a:lnTo>
                    <a:cubicBezTo>
                      <a:pt x="4887" y="4317"/>
                      <a:pt x="4938" y="4317"/>
                      <a:pt x="5013" y="4317"/>
                    </a:cubicBezTo>
                    <a:cubicBezTo>
                      <a:pt x="5113" y="4317"/>
                      <a:pt x="5213" y="4292"/>
                      <a:pt x="5263" y="4216"/>
                    </a:cubicBezTo>
                    <a:cubicBezTo>
                      <a:pt x="5364" y="4066"/>
                      <a:pt x="5339" y="3865"/>
                      <a:pt x="5213" y="3765"/>
                    </a:cubicBezTo>
                    <a:lnTo>
                      <a:pt x="552" y="81"/>
                    </a:lnTo>
                    <a:cubicBezTo>
                      <a:pt x="487" y="27"/>
                      <a:pt x="412" y="1"/>
                      <a:pt x="341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3540090" y="3765886"/>
                <a:ext cx="36789" cy="116379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428" extrusionOk="0">
                    <a:moveTo>
                      <a:pt x="347" y="0"/>
                    </a:moveTo>
                    <a:cubicBezTo>
                      <a:pt x="323" y="0"/>
                      <a:pt x="300" y="4"/>
                      <a:pt x="277" y="12"/>
                    </a:cubicBezTo>
                    <a:cubicBezTo>
                      <a:pt x="101" y="62"/>
                      <a:pt x="1" y="212"/>
                      <a:pt x="26" y="388"/>
                    </a:cubicBezTo>
                    <a:lnTo>
                      <a:pt x="1379" y="6202"/>
                    </a:lnTo>
                    <a:cubicBezTo>
                      <a:pt x="1430" y="6327"/>
                      <a:pt x="1555" y="6428"/>
                      <a:pt x="1680" y="6428"/>
                    </a:cubicBezTo>
                    <a:lnTo>
                      <a:pt x="1755" y="6428"/>
                    </a:lnTo>
                    <a:cubicBezTo>
                      <a:pt x="1931" y="6378"/>
                      <a:pt x="2031" y="6227"/>
                      <a:pt x="2006" y="6052"/>
                    </a:cubicBezTo>
                    <a:lnTo>
                      <a:pt x="653" y="237"/>
                    </a:lnTo>
                    <a:cubicBezTo>
                      <a:pt x="610" y="110"/>
                      <a:pt x="478" y="0"/>
                      <a:pt x="347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2903463" y="855580"/>
                <a:ext cx="60380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970" extrusionOk="0">
                    <a:moveTo>
                      <a:pt x="2985" y="0"/>
                    </a:moveTo>
                    <a:cubicBezTo>
                      <a:pt x="2871" y="0"/>
                      <a:pt x="2763" y="70"/>
                      <a:pt x="2708" y="180"/>
                    </a:cubicBezTo>
                    <a:lnTo>
                      <a:pt x="76" y="5519"/>
                    </a:lnTo>
                    <a:cubicBezTo>
                      <a:pt x="1" y="5669"/>
                      <a:pt x="51" y="5870"/>
                      <a:pt x="201" y="5945"/>
                    </a:cubicBezTo>
                    <a:cubicBezTo>
                      <a:pt x="252" y="5970"/>
                      <a:pt x="302" y="5970"/>
                      <a:pt x="352" y="5970"/>
                    </a:cubicBezTo>
                    <a:cubicBezTo>
                      <a:pt x="477" y="5970"/>
                      <a:pt x="577" y="5920"/>
                      <a:pt x="627" y="5794"/>
                    </a:cubicBezTo>
                    <a:lnTo>
                      <a:pt x="3259" y="456"/>
                    </a:lnTo>
                    <a:cubicBezTo>
                      <a:pt x="3334" y="306"/>
                      <a:pt x="3259" y="105"/>
                      <a:pt x="3109" y="30"/>
                    </a:cubicBezTo>
                    <a:cubicBezTo>
                      <a:pt x="3068" y="10"/>
                      <a:pt x="3026" y="0"/>
                      <a:pt x="2985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353791" y="4144353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612421" y="1449641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330634" y="3479302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1076180" y="4223019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3600904" y="213935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55" y="627"/>
                    </a:moveTo>
                    <a:cubicBezTo>
                      <a:pt x="2206" y="627"/>
                      <a:pt x="2657" y="1078"/>
                      <a:pt x="2657" y="1630"/>
                    </a:cubicBezTo>
                    <a:cubicBezTo>
                      <a:pt x="2657" y="2181"/>
                      <a:pt x="2206" y="2632"/>
                      <a:pt x="1655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8"/>
                      <a:pt x="1078" y="627"/>
                      <a:pt x="1655" y="627"/>
                    </a:cubicBezTo>
                    <a:close/>
                    <a:moveTo>
                      <a:pt x="1655" y="1"/>
                    </a:moveTo>
                    <a:cubicBezTo>
                      <a:pt x="752" y="1"/>
                      <a:pt x="0" y="727"/>
                      <a:pt x="0" y="1630"/>
                    </a:cubicBezTo>
                    <a:cubicBezTo>
                      <a:pt x="0" y="2532"/>
                      <a:pt x="752" y="3259"/>
                      <a:pt x="1655" y="3259"/>
                    </a:cubicBezTo>
                    <a:cubicBezTo>
                      <a:pt x="2557" y="3259"/>
                      <a:pt x="3284" y="2532"/>
                      <a:pt x="3284" y="1630"/>
                    </a:cubicBezTo>
                    <a:cubicBezTo>
                      <a:pt x="3284" y="727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3394435" y="4144534"/>
                <a:ext cx="59475" cy="59457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284" extrusionOk="0">
                    <a:moveTo>
                      <a:pt x="1655" y="627"/>
                    </a:moveTo>
                    <a:cubicBezTo>
                      <a:pt x="2206" y="627"/>
                      <a:pt x="2657" y="1103"/>
                      <a:pt x="2657" y="1654"/>
                    </a:cubicBezTo>
                    <a:cubicBezTo>
                      <a:pt x="2657" y="2206"/>
                      <a:pt x="2206" y="2657"/>
                      <a:pt x="1655" y="2657"/>
                    </a:cubicBezTo>
                    <a:cubicBezTo>
                      <a:pt x="1079" y="2657"/>
                      <a:pt x="627" y="2206"/>
                      <a:pt x="627" y="1654"/>
                    </a:cubicBezTo>
                    <a:cubicBezTo>
                      <a:pt x="627" y="1103"/>
                      <a:pt x="1079" y="627"/>
                      <a:pt x="1655" y="627"/>
                    </a:cubicBezTo>
                    <a:close/>
                    <a:moveTo>
                      <a:pt x="1655" y="0"/>
                    </a:moveTo>
                    <a:cubicBezTo>
                      <a:pt x="753" y="0"/>
                      <a:pt x="1" y="752"/>
                      <a:pt x="1" y="1654"/>
                    </a:cubicBezTo>
                    <a:cubicBezTo>
                      <a:pt x="1" y="2556"/>
                      <a:pt x="753" y="3283"/>
                      <a:pt x="1655" y="3283"/>
                    </a:cubicBezTo>
                    <a:cubicBezTo>
                      <a:pt x="2557" y="3283"/>
                      <a:pt x="3284" y="2556"/>
                      <a:pt x="3284" y="1654"/>
                    </a:cubicBezTo>
                    <a:cubicBezTo>
                      <a:pt x="3284" y="752"/>
                      <a:pt x="2557" y="0"/>
                      <a:pt x="1655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2331273" y="880166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3706167" y="2847329"/>
                <a:ext cx="22722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48" extrusionOk="0">
                    <a:moveTo>
                      <a:pt x="615" y="1"/>
                    </a:moveTo>
                    <a:cubicBezTo>
                      <a:pt x="452" y="1"/>
                      <a:pt x="289" y="57"/>
                      <a:pt x="176" y="170"/>
                    </a:cubicBezTo>
                    <a:cubicBezTo>
                      <a:pt x="151" y="220"/>
                      <a:pt x="126" y="245"/>
                      <a:pt x="101" y="270"/>
                    </a:cubicBezTo>
                    <a:cubicBezTo>
                      <a:pt x="76" y="320"/>
                      <a:pt x="51" y="345"/>
                      <a:pt x="51" y="396"/>
                    </a:cubicBezTo>
                    <a:cubicBezTo>
                      <a:pt x="26" y="421"/>
                      <a:pt x="26" y="471"/>
                      <a:pt x="1" y="496"/>
                    </a:cubicBezTo>
                    <a:cubicBezTo>
                      <a:pt x="1" y="546"/>
                      <a:pt x="1" y="571"/>
                      <a:pt x="1" y="621"/>
                    </a:cubicBezTo>
                    <a:cubicBezTo>
                      <a:pt x="1" y="797"/>
                      <a:pt x="51" y="947"/>
                      <a:pt x="176" y="1072"/>
                    </a:cubicBezTo>
                    <a:cubicBezTo>
                      <a:pt x="302" y="1198"/>
                      <a:pt x="452" y="1248"/>
                      <a:pt x="628" y="1248"/>
                    </a:cubicBezTo>
                    <a:cubicBezTo>
                      <a:pt x="778" y="1248"/>
                      <a:pt x="953" y="1198"/>
                      <a:pt x="1054" y="1072"/>
                    </a:cubicBezTo>
                    <a:cubicBezTo>
                      <a:pt x="1179" y="947"/>
                      <a:pt x="1254" y="797"/>
                      <a:pt x="1254" y="621"/>
                    </a:cubicBezTo>
                    <a:cubicBezTo>
                      <a:pt x="1254" y="571"/>
                      <a:pt x="1254" y="546"/>
                      <a:pt x="1229" y="496"/>
                    </a:cubicBezTo>
                    <a:cubicBezTo>
                      <a:pt x="1229" y="471"/>
                      <a:pt x="1229" y="421"/>
                      <a:pt x="1204" y="396"/>
                    </a:cubicBezTo>
                    <a:cubicBezTo>
                      <a:pt x="1179" y="345"/>
                      <a:pt x="1154" y="320"/>
                      <a:pt x="1154" y="270"/>
                    </a:cubicBezTo>
                    <a:cubicBezTo>
                      <a:pt x="1129" y="245"/>
                      <a:pt x="1104" y="220"/>
                      <a:pt x="1054" y="170"/>
                    </a:cubicBezTo>
                    <a:cubicBezTo>
                      <a:pt x="941" y="57"/>
                      <a:pt x="778" y="1"/>
                      <a:pt x="615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439083" y="3202694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845215" y="963775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242155" y="1992954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3016004" y="4265349"/>
                <a:ext cx="22704" cy="2257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7" extrusionOk="0">
                    <a:moveTo>
                      <a:pt x="615" y="0"/>
                    </a:moveTo>
                    <a:cubicBezTo>
                      <a:pt x="452" y="0"/>
                      <a:pt x="289" y="56"/>
                      <a:pt x="176" y="169"/>
                    </a:cubicBezTo>
                    <a:cubicBezTo>
                      <a:pt x="51" y="294"/>
                      <a:pt x="0" y="445"/>
                      <a:pt x="0" y="620"/>
                    </a:cubicBezTo>
                    <a:cubicBezTo>
                      <a:pt x="0" y="771"/>
                      <a:pt x="51" y="946"/>
                      <a:pt x="176" y="1071"/>
                    </a:cubicBezTo>
                    <a:cubicBezTo>
                      <a:pt x="301" y="1172"/>
                      <a:pt x="452" y="1247"/>
                      <a:pt x="627" y="1247"/>
                    </a:cubicBezTo>
                    <a:cubicBezTo>
                      <a:pt x="777" y="1247"/>
                      <a:pt x="928" y="1172"/>
                      <a:pt x="1053" y="1071"/>
                    </a:cubicBezTo>
                    <a:cubicBezTo>
                      <a:pt x="1178" y="946"/>
                      <a:pt x="1254" y="771"/>
                      <a:pt x="1254" y="620"/>
                    </a:cubicBezTo>
                    <a:cubicBezTo>
                      <a:pt x="1254" y="445"/>
                      <a:pt x="1178" y="294"/>
                      <a:pt x="1053" y="169"/>
                    </a:cubicBezTo>
                    <a:cubicBezTo>
                      <a:pt x="940" y="56"/>
                      <a:pt x="777" y="0"/>
                      <a:pt x="615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3619498" y="963377"/>
                <a:ext cx="22722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0" extrusionOk="0">
                    <a:moveTo>
                      <a:pt x="603" y="0"/>
                    </a:moveTo>
                    <a:cubicBezTo>
                      <a:pt x="446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68"/>
                      <a:pt x="176" y="1069"/>
                    </a:cubicBezTo>
                    <a:cubicBezTo>
                      <a:pt x="302" y="1194"/>
                      <a:pt x="452" y="1269"/>
                      <a:pt x="628" y="1269"/>
                    </a:cubicBezTo>
                    <a:cubicBezTo>
                      <a:pt x="653" y="1269"/>
                      <a:pt x="703" y="1244"/>
                      <a:pt x="728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53" y="1144"/>
                    </a:cubicBezTo>
                    <a:cubicBezTo>
                      <a:pt x="1003" y="1119"/>
                      <a:pt x="1029" y="1094"/>
                      <a:pt x="1054" y="1069"/>
                    </a:cubicBezTo>
                    <a:cubicBezTo>
                      <a:pt x="1179" y="968"/>
                      <a:pt x="1254" y="793"/>
                      <a:pt x="1254" y="642"/>
                    </a:cubicBezTo>
                    <a:cubicBezTo>
                      <a:pt x="1254" y="592"/>
                      <a:pt x="1229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9" y="292"/>
                    </a:cubicBezTo>
                    <a:cubicBezTo>
                      <a:pt x="1104" y="241"/>
                      <a:pt x="1079" y="216"/>
                      <a:pt x="1054" y="191"/>
                    </a:cubicBezTo>
                    <a:cubicBezTo>
                      <a:pt x="1029" y="166"/>
                      <a:pt x="1003" y="141"/>
                      <a:pt x="953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28" y="16"/>
                    </a:cubicBezTo>
                    <a:cubicBezTo>
                      <a:pt x="686" y="5"/>
                      <a:pt x="644" y="0"/>
                      <a:pt x="603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2675396" y="1411428"/>
                <a:ext cx="55383" cy="54007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83" extrusionOk="0">
                    <a:moveTo>
                      <a:pt x="2707" y="0"/>
                    </a:moveTo>
                    <a:cubicBezTo>
                      <a:pt x="2626" y="0"/>
                      <a:pt x="2544" y="25"/>
                      <a:pt x="2482" y="75"/>
                    </a:cubicBezTo>
                    <a:lnTo>
                      <a:pt x="126" y="2456"/>
                    </a:lnTo>
                    <a:cubicBezTo>
                      <a:pt x="0" y="2582"/>
                      <a:pt x="0" y="2782"/>
                      <a:pt x="126" y="2907"/>
                    </a:cubicBezTo>
                    <a:cubicBezTo>
                      <a:pt x="176" y="2958"/>
                      <a:pt x="251" y="2983"/>
                      <a:pt x="351" y="2983"/>
                    </a:cubicBezTo>
                    <a:cubicBezTo>
                      <a:pt x="427" y="2983"/>
                      <a:pt x="502" y="2958"/>
                      <a:pt x="552" y="2907"/>
                    </a:cubicBezTo>
                    <a:lnTo>
                      <a:pt x="2933" y="527"/>
                    </a:lnTo>
                    <a:cubicBezTo>
                      <a:pt x="3058" y="401"/>
                      <a:pt x="3058" y="201"/>
                      <a:pt x="2933" y="75"/>
                    </a:cubicBezTo>
                    <a:cubicBezTo>
                      <a:pt x="2870" y="25"/>
                      <a:pt x="2789" y="0"/>
                      <a:pt x="2707" y="0"/>
                    </a:cubicBezTo>
                    <a:close/>
                  </a:path>
                </a:pathLst>
              </a:custGeom>
              <a:solidFill>
                <a:srgbClr val="011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TECNOLOGÍAS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A INVESTIGAR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099" y="1762649"/>
            <a:ext cx="3633300" cy="251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17829" y="2845835"/>
            <a:ext cx="495139" cy="209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1445" y="3406852"/>
            <a:ext cx="1467556" cy="86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0461" y="1760718"/>
            <a:ext cx="2839303" cy="271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170" y="2458615"/>
            <a:ext cx="1976974" cy="187153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9"/>
          <p:cNvSpPr txBox="1"/>
          <p:nvPr/>
        </p:nvSpPr>
        <p:spPr>
          <a:xfrm>
            <a:off x="510170" y="4532558"/>
            <a:ext cx="1691854" cy="400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9"/>
          <p:cNvSpPr txBox="1"/>
          <p:nvPr/>
        </p:nvSpPr>
        <p:spPr>
          <a:xfrm>
            <a:off x="2921445" y="4517121"/>
            <a:ext cx="1691854" cy="400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CELULAR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5346387" y="4517121"/>
            <a:ext cx="1922159" cy="400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COMPUTADOR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8252565" y="4523227"/>
            <a:ext cx="2645590" cy="4001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TELEVISIÓN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2687313" y="5899155"/>
            <a:ext cx="6195430" cy="553998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ESCOGER UNA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Panorámica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Calibri</vt:lpstr>
      <vt:lpstr>Bebas Neue</vt:lpstr>
      <vt:lpstr>Arial</vt:lpstr>
      <vt:lpstr>Tema de Office</vt:lpstr>
      <vt:lpstr>Programación y Bases de datos</vt:lpstr>
      <vt:lpstr>Presentación de PowerPoint</vt:lpstr>
      <vt:lpstr>Presentación de PowerPoint</vt:lpstr>
      <vt:lpstr>TECNOLOGÍAS Y COMPUTACIÓN</vt:lpstr>
      <vt:lpstr>TECNOLOGÍAS Y COMPUTACIÓN</vt:lpstr>
      <vt:lpstr>LA EVOLUCIÓN TECNOLÓGICA</vt:lpstr>
      <vt:lpstr>Presentación de PowerPoint</vt:lpstr>
      <vt:lpstr>CREACIÓN DE UNA LÍNEA DE TIEMPO</vt:lpstr>
      <vt:lpstr>TECNOLOGÍAS A INVESTIGAR</vt:lpstr>
      <vt:lpstr>EJEMPLO CREACIÓN DE UNA LÍNEA DE TIEMPO</vt:lpstr>
      <vt:lpstr>Presentación de PowerPoint</vt:lpstr>
      <vt:lpstr>PRESENTACIÓN DE LÍNEAS DE TIEMPO</vt:lpstr>
      <vt:lpstr>REFLEXIONES FINALES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y Bases de datos</dc:title>
  <dc:creator>d.silvahidd@gmail.com</dc:creator>
  <cp:lastModifiedBy>Karina Uribe Mansilla</cp:lastModifiedBy>
  <cp:revision>2</cp:revision>
  <dcterms:created xsi:type="dcterms:W3CDTF">2020-08-12T18:32:33Z</dcterms:created>
  <dcterms:modified xsi:type="dcterms:W3CDTF">2021-02-15T15:21:43Z</dcterms:modified>
</cp:coreProperties>
</file>