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aKO+CrRjfDksblk0ZARy940l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303020" y="2432485"/>
            <a:ext cx="4627262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s-MX" sz="3800" b="1" dirty="0">
                <a:solidFill>
                  <a:schemeClr val="lt1"/>
                </a:solidFill>
              </a:rPr>
              <a:t>Ensamblaje de un Molde y de una Matriz de corte mediante software de diseño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Mención Matricería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Diseño y Dibujo de Moldes y Matrices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dirty="0">
                <a:solidFill>
                  <a:schemeClr val="lt1"/>
                </a:solidFill>
              </a:rPr>
              <a:t>TEMA 2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13812" y="2375709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349928" y="2375710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149635" y="1749336"/>
            <a:ext cx="3451938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MX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N°2.2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349927" y="3455675"/>
            <a:ext cx="3451939" cy="175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PROCEDIMIENTO DE ENSAMBLAJE DE PIEZAS</a:t>
            </a:r>
            <a:endParaRPr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897238" y="1809439"/>
            <a:ext cx="3451939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MX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N°2.1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48995" y="2666133"/>
            <a:ext cx="3451937" cy="280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PROCEDIMIENTO DE DIBUJO 3D DE PIEZAS</a:t>
            </a:r>
            <a:endParaRPr dirty="0"/>
          </a:p>
          <a:p>
            <a:pPr marL="180975" marR="0" lvl="0" indent="-141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Punzón (Matriz de corte)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41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Buje (Molde)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1" indent="-2285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MX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Extrusión</a:t>
            </a:r>
            <a:endParaRPr sz="1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1" indent="-2285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MX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</a:t>
            </a:r>
            <a:endParaRPr sz="1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PROCEDIMIENTO </a:t>
            </a:r>
            <a:br>
              <a:rPr lang="es-MX">
                <a:solidFill>
                  <a:srgbClr val="A7A8AA"/>
                </a:solidFill>
              </a:rPr>
            </a:br>
            <a:r>
              <a:rPr lang="es-MX">
                <a:solidFill>
                  <a:srgbClr val="88354D"/>
                </a:solidFill>
              </a:rPr>
              <a:t>DE DIBUJO 3D DE PIEZAS</a:t>
            </a:r>
            <a:endParaRPr>
              <a:solidFill>
                <a:srgbClr val="88354D"/>
              </a:solidFill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946654" y="639056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730" y="1843088"/>
            <a:ext cx="7976540" cy="43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PROCEDIMIENTO DE </a:t>
            </a:r>
            <a:br>
              <a:rPr lang="es-MX"/>
            </a:br>
            <a:r>
              <a:rPr lang="es-MX">
                <a:solidFill>
                  <a:srgbClr val="88354D"/>
                </a:solidFill>
              </a:rPr>
              <a:t>ENSAMBLAJE DE PIEZAS</a:t>
            </a:r>
            <a:endParaRPr>
              <a:solidFill>
                <a:srgbClr val="88354D"/>
              </a:solidFill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l="29965" t="22164" r="22469" b="8849"/>
          <a:stretch/>
        </p:blipFill>
        <p:spPr>
          <a:xfrm>
            <a:off x="1081050" y="1884275"/>
            <a:ext cx="5799152" cy="439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l="41638" t="19137" r="33242" b="13130"/>
          <a:stretch/>
        </p:blipFill>
        <p:spPr>
          <a:xfrm>
            <a:off x="7389625" y="365125"/>
            <a:ext cx="4121301" cy="591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1831279" y="64363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7300929" y="64363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9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150" y="1873825"/>
            <a:ext cx="5495925" cy="43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1425" y="549850"/>
            <a:ext cx="4038600" cy="56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PROCEDIMIENTO DE </a:t>
            </a:r>
            <a:br>
              <a:rPr lang="es-MX"/>
            </a:br>
            <a:r>
              <a:rPr lang="es-MX">
                <a:solidFill>
                  <a:srgbClr val="88354D"/>
                </a:solidFill>
              </a:rPr>
              <a:t>ENSAMBLAJE DE PIEZAS</a:t>
            </a:r>
            <a:endParaRPr>
              <a:solidFill>
                <a:srgbClr val="88354D"/>
              </a:solidFill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563766" y="631438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7091379" y="631438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Panorámica</PresentationFormat>
  <Paragraphs>21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Tema de Office</vt:lpstr>
      <vt:lpstr>Ensamblaje de un Molde y de una Matriz de corte mediante software de diseño</vt:lpstr>
      <vt:lpstr>TEMA 2</vt:lpstr>
      <vt:lpstr>PROCEDIMIENTO  DE DIBUJO 3D DE PIEZAS</vt:lpstr>
      <vt:lpstr>PROCEDIMIENTO DE  ENSAMBLAJE DE PIEZAS</vt:lpstr>
      <vt:lpstr>PROCEDIMIENTO DE  ENSAMBLAJE DE PIEZAS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Ensamblaje de un Molde y de una Matriz de corte mediante software de diseño</dc:title>
  <dc:creator>d.silvahidd@gmail.com</dc:creator>
  <cp:lastModifiedBy>Karina Uribe Mansilla</cp:lastModifiedBy>
  <cp:revision>2</cp:revision>
  <dcterms:created xsi:type="dcterms:W3CDTF">2020-08-12T18:32:33Z</dcterms:created>
  <dcterms:modified xsi:type="dcterms:W3CDTF">2021-02-18T17:46:08Z</dcterms:modified>
</cp:coreProperties>
</file>