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cqUzOq9ki6+6sKET9Km4U1uqi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b91e850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ab91e85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b91e8504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gab91e8504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b91e8504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gab91e8504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aliacarbonell.com/tag/automatizac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303020" y="2432485"/>
            <a:ext cx="4627262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MX" sz="4000" b="1" dirty="0">
                <a:solidFill>
                  <a:schemeClr val="lt1"/>
                </a:solidFill>
              </a:rPr>
              <a:t>Dibujo 3D de un Molde y Una Matriz de Corte Mediante Software de Diseño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Mecánica Industrial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Mención Matricería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Diseño y Dibujo de Moldes y Matrices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ab91e8504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909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ab91e8504b_0_0"/>
          <p:cNvSpPr/>
          <p:nvPr/>
        </p:nvSpPr>
        <p:spPr>
          <a:xfrm>
            <a:off x="1802163" y="97655"/>
            <a:ext cx="7830000" cy="9054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ab91e8504b_0_0"/>
          <p:cNvSpPr txBox="1">
            <a:spLocks noGrp="1"/>
          </p:cNvSpPr>
          <p:nvPr>
            <p:ph type="title"/>
          </p:nvPr>
        </p:nvSpPr>
        <p:spPr>
          <a:xfrm>
            <a:off x="1970842" y="297401"/>
            <a:ext cx="7404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dirty="0">
                <a:solidFill>
                  <a:schemeClr val="lt1"/>
                </a:solidFill>
              </a:rPr>
              <a:t>TEMA 2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78" name="Google Shape;178;gab91e8504b_0_0"/>
          <p:cNvSpPr/>
          <p:nvPr/>
        </p:nvSpPr>
        <p:spPr>
          <a:xfrm>
            <a:off x="12020365" y="275204"/>
            <a:ext cx="171600" cy="61611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ab91e8504b_0_0"/>
          <p:cNvSpPr/>
          <p:nvPr/>
        </p:nvSpPr>
        <p:spPr>
          <a:xfrm>
            <a:off x="-4" y="97657"/>
            <a:ext cx="1713300" cy="9054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ab91e8504b_0_0"/>
          <p:cNvSpPr/>
          <p:nvPr/>
        </p:nvSpPr>
        <p:spPr>
          <a:xfrm>
            <a:off x="502234" y="2094274"/>
            <a:ext cx="7830000" cy="40116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ab91e8504b_0_0"/>
          <p:cNvSpPr txBox="1"/>
          <p:nvPr/>
        </p:nvSpPr>
        <p:spPr>
          <a:xfrm>
            <a:off x="8035033" y="2716859"/>
            <a:ext cx="3320400" cy="21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ab91e8504b_0_0"/>
          <p:cNvSpPr txBox="1"/>
          <p:nvPr/>
        </p:nvSpPr>
        <p:spPr>
          <a:xfrm>
            <a:off x="1070325" y="2478450"/>
            <a:ext cx="7067700" cy="3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PROCEDIMIENTOS DE DIBUJO 3D DE PIEZAS</a:t>
            </a:r>
            <a:endParaRPr sz="1600" dirty="0"/>
          </a:p>
          <a:p>
            <a:pPr marL="360000" marR="0" lvl="0" indent="-35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Punzón (Matriz de corte)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35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Buje (Molde)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587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Opción 1: Extrusión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587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Opción 2: Revolución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35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s-MX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Placa cavidad inferior (Molde)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b91e8504b_0_16"/>
          <p:cNvSpPr/>
          <p:nvPr/>
        </p:nvSpPr>
        <p:spPr>
          <a:xfrm>
            <a:off x="12020365" y="275204"/>
            <a:ext cx="171600" cy="61611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ab91e8504b_0_16"/>
          <p:cNvSpPr txBox="1">
            <a:spLocks noGrp="1"/>
          </p:cNvSpPr>
          <p:nvPr>
            <p:ph type="title"/>
          </p:nvPr>
        </p:nvSpPr>
        <p:spPr>
          <a:xfrm>
            <a:off x="296654" y="365125"/>
            <a:ext cx="726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PROCEDIMIENTO DE</a:t>
            </a:r>
            <a:r>
              <a:rPr lang="es-MX" dirty="0">
                <a:solidFill>
                  <a:srgbClr val="88354D"/>
                </a:solidFill>
              </a:rPr>
              <a:t> DIBUJO 3D DE PIEZAS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89" name="Google Shape;189;gab91e8504b_0_16"/>
          <p:cNvSpPr/>
          <p:nvPr/>
        </p:nvSpPr>
        <p:spPr>
          <a:xfrm>
            <a:off x="403193" y="260025"/>
            <a:ext cx="1336800" cy="456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ab91e8504b_0_16"/>
          <p:cNvSpPr txBox="1"/>
          <p:nvPr/>
        </p:nvSpPr>
        <p:spPr>
          <a:xfrm>
            <a:off x="3946654" y="617921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 dirty="0"/>
          </a:p>
        </p:txBody>
      </p:sp>
      <p:pic>
        <p:nvPicPr>
          <p:cNvPr id="191" name="Google Shape;191;gab91e8504b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643" y="1843225"/>
            <a:ext cx="7592715" cy="418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b91e8504b_0_27"/>
          <p:cNvSpPr/>
          <p:nvPr/>
        </p:nvSpPr>
        <p:spPr>
          <a:xfrm>
            <a:off x="12020365" y="275204"/>
            <a:ext cx="171600" cy="6161100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ab91e8504b_0_27"/>
          <p:cNvSpPr txBox="1">
            <a:spLocks noGrp="1"/>
          </p:cNvSpPr>
          <p:nvPr>
            <p:ph type="title"/>
          </p:nvPr>
        </p:nvSpPr>
        <p:spPr>
          <a:xfrm>
            <a:off x="296654" y="365125"/>
            <a:ext cx="726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PROCEDIMIENTO DE</a:t>
            </a:r>
            <a:r>
              <a:rPr lang="es-MX" dirty="0">
                <a:solidFill>
                  <a:srgbClr val="88354D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DIBUJO 3D DE PIEZAS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98" name="Google Shape;198;gab91e8504b_0_27"/>
          <p:cNvSpPr/>
          <p:nvPr/>
        </p:nvSpPr>
        <p:spPr>
          <a:xfrm>
            <a:off x="403193" y="260025"/>
            <a:ext cx="1336800" cy="456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ab91e8504b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9959" y="2110413"/>
            <a:ext cx="2421189" cy="192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ab91e8504b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9791" y="4387999"/>
            <a:ext cx="2861525" cy="203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ab91e8504b_0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3875" y="1969275"/>
            <a:ext cx="2140251" cy="220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ab91e8504b_0_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739" y="4445923"/>
            <a:ext cx="3640499" cy="192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ab91e8504b_0_27"/>
          <p:cNvPicPr preferRelativeResize="0"/>
          <p:nvPr/>
        </p:nvPicPr>
        <p:blipFill rotWithShape="1">
          <a:blip r:embed="rId7">
            <a:alphaModFix/>
          </a:blip>
          <a:srcRect l="36873" t="42409" r="25045" b="14240"/>
          <a:stretch/>
        </p:blipFill>
        <p:spPr>
          <a:xfrm>
            <a:off x="974697" y="2356148"/>
            <a:ext cx="2777631" cy="143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ab91e8504b_0_27"/>
          <p:cNvPicPr preferRelativeResize="0"/>
          <p:nvPr/>
        </p:nvPicPr>
        <p:blipFill rotWithShape="1">
          <a:blip r:embed="rId8">
            <a:alphaModFix/>
          </a:blip>
          <a:srcRect l="37032" t="30309" r="30568" b="13132"/>
          <a:stretch/>
        </p:blipFill>
        <p:spPr>
          <a:xfrm>
            <a:off x="932762" y="4174685"/>
            <a:ext cx="2861500" cy="226161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ab91e8504b_0_27"/>
          <p:cNvSpPr txBox="1"/>
          <p:nvPr/>
        </p:nvSpPr>
        <p:spPr>
          <a:xfrm>
            <a:off x="3941404" y="6498311"/>
            <a:ext cx="429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 dirty="0"/>
          </a:p>
        </p:txBody>
      </p:sp>
      <p:sp>
        <p:nvSpPr>
          <p:cNvPr id="206" name="Google Shape;206;gab91e8504b_0_27"/>
          <p:cNvSpPr txBox="1"/>
          <p:nvPr/>
        </p:nvSpPr>
        <p:spPr>
          <a:xfrm>
            <a:off x="3941404" y="1580476"/>
            <a:ext cx="42987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8. Procedimientos de dibujo 3D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909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dirty="0">
                <a:solidFill>
                  <a:schemeClr val="lt1"/>
                </a:solidFill>
              </a:rPr>
              <a:t>TEMA 1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02234" y="2094274"/>
            <a:ext cx="7830105" cy="4011452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035033" y="2716859"/>
            <a:ext cx="3320250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070313" y="2478452"/>
            <a:ext cx="7764260" cy="383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CONCEPTOS BÁSICOS</a:t>
            </a:r>
            <a:endParaRPr sz="1600" dirty="0"/>
          </a:p>
          <a:p>
            <a:pPr marL="360000" marR="0" lvl="0" indent="-35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BOCETOS 2D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ENTORNOS DE TRABAJO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●"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CINTA DE COMANDO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CREACIÓN DE GEOMETRÍA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○"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ACOTACIÓN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88354D"/>
                </a:solidFill>
              </a:rPr>
              <a:t>INTRODUCCIÓN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94148" y="1825625"/>
            <a:ext cx="760370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497179" y="1524000"/>
            <a:ext cx="65612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1. Línea de tiempo de la evolución tecnológica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256547" y="6434761"/>
            <a:ext cx="6272464" cy="24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http://www.nataliacarbonell.com/tag/automatizacion/</a:t>
            </a:r>
            <a:r>
              <a:rPr lang="es-MX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88354D"/>
                </a:solidFill>
              </a:rPr>
              <a:t>¿QUÉ ES AUTODESK INVENTOR?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815389" y="1882752"/>
            <a:ext cx="6561221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2. Logo Autodesk Inventor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288632" y="5514064"/>
            <a:ext cx="6272464" cy="24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https://www.indiamart.com/proddetail/autodesk-inventor-software-21427586791.html.</a:t>
            </a:r>
            <a:endParaRPr dirty="0"/>
          </a:p>
        </p:txBody>
      </p:sp>
      <p:pic>
        <p:nvPicPr>
          <p:cNvPr id="120" name="Google Shape;12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8875" y="2948781"/>
            <a:ext cx="733425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CONCEPTOS BÁSICOS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BOCETOS 2D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r="68502" b="37661"/>
          <a:stretch/>
        </p:blipFill>
        <p:spPr>
          <a:xfrm>
            <a:off x="3941404" y="2423773"/>
            <a:ext cx="4298632" cy="396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3941404" y="1924026"/>
            <a:ext cx="4298632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3. Boceto 2D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941404" y="6498311"/>
            <a:ext cx="4298632" cy="25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CONCEPTOS BÁSICOS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ENTORNOS DE TRABAJO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2451371" y="2428184"/>
            <a:ext cx="6925240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4. Entornos de trabajo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2451370" y="4758287"/>
            <a:ext cx="6969991" cy="25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 dirty="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t="89130" r="69063"/>
          <a:stretch/>
        </p:blipFill>
        <p:spPr>
          <a:xfrm>
            <a:off x="2451370" y="2996182"/>
            <a:ext cx="6969991" cy="17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CONCEPTOS BÁSICOS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CINTA DE COMANDOS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2198451" y="2218350"/>
            <a:ext cx="7989651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5. Cinta de comandos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198451" y="5142690"/>
            <a:ext cx="7989651" cy="263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 dirty="0"/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r="40645" b="77116"/>
          <a:stretch/>
        </p:blipFill>
        <p:spPr>
          <a:xfrm>
            <a:off x="2198451" y="2803736"/>
            <a:ext cx="7989651" cy="228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296650" y="391500"/>
            <a:ext cx="116619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CONCEPTOS BÁSICOS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CINTA DE COMANDOS – CREACIÓN DE GEOMETRÍA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389693" y="275200"/>
            <a:ext cx="1336800" cy="456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3223317" y="2059436"/>
            <a:ext cx="6034121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6. Creación de geometría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3223317" y="5058632"/>
            <a:ext cx="6034122" cy="26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 dirty="0"/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r="67912" b="79271"/>
          <a:stretch/>
        </p:blipFill>
        <p:spPr>
          <a:xfrm>
            <a:off x="3223317" y="2571949"/>
            <a:ext cx="6034121" cy="242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96662" y="365125"/>
            <a:ext cx="112215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CONCEPTOS BÁSICOS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CINTA DE COMANDOS – ACOTACIÓN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2815389" y="2059436"/>
            <a:ext cx="6561221" cy="375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7. Acotación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3104146" y="5130142"/>
            <a:ext cx="6272464" cy="24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</a:t>
            </a:r>
            <a:r>
              <a:rPr lang="es-MX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Elaboración propia.</a:t>
            </a:r>
            <a:endParaRPr dirty="0"/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r="49303" b="78592"/>
          <a:stretch/>
        </p:blipFill>
        <p:spPr>
          <a:xfrm>
            <a:off x="3104146" y="2641391"/>
            <a:ext cx="6561221" cy="230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Panorámica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Dibujo 3D de un Molde y Una Matriz de Corte Mediante Software de Diseño</vt:lpstr>
      <vt:lpstr>TEMA 1</vt:lpstr>
      <vt:lpstr>INTRODUCCIÓN</vt:lpstr>
      <vt:lpstr>¿QUÉ ES AUTODESK INVENTOR?</vt:lpstr>
      <vt:lpstr>CONCEPTOS BÁSICOS BOCETOS 2D</vt:lpstr>
      <vt:lpstr>CONCEPTOS BÁSICOS ENTORNOS DE TRABAJO</vt:lpstr>
      <vt:lpstr>CONCEPTOS BÁSICOS CINTA DE COMANDOS</vt:lpstr>
      <vt:lpstr>CONCEPTOS BÁSICOS CINTA DE COMANDOS – CREACIÓN DE GEOMETRÍA</vt:lpstr>
      <vt:lpstr>CONCEPTOS BÁSICOS CINTA DE COMANDOS – ACOTACIÓN</vt:lpstr>
      <vt:lpstr>TEMA 2</vt:lpstr>
      <vt:lpstr>PROCEDIMIENTO DE DIBUJO 3D DE PIEZAS</vt:lpstr>
      <vt:lpstr>PROCEDIMIENTO DE DIBUJO 3D DE PIEZAS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Dibujo 3D de un Molde y Una Matriz de Corte Mediante Software de Diseño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2021-02-18T17:30:58Z</dcterms:modified>
</cp:coreProperties>
</file>