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VT7+dgG1/wecITbuS8QDNxf8S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6" name="Google Shape;8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/>
          <p:nvPr/>
        </p:nvSpPr>
        <p:spPr>
          <a:xfrm>
            <a:off x="0" y="328469"/>
            <a:ext cx="6096000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11709647" y="319138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1054359" y="976079"/>
            <a:ext cx="4911435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Construcción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Común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Cubicación de Materiales e Insumos</a:t>
            </a:r>
            <a:endParaRPr/>
          </a:p>
        </p:txBody>
      </p:sp>
      <p:pic>
        <p:nvPicPr>
          <p:cNvPr id="81" name="Google Shape;8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5973" y="328469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"/>
          <p:cNvSpPr txBox="1">
            <a:spLocks noGrp="1"/>
          </p:cNvSpPr>
          <p:nvPr>
            <p:ph type="ctrTitle"/>
          </p:nvPr>
        </p:nvSpPr>
        <p:spPr>
          <a:xfrm>
            <a:off x="261257" y="3073360"/>
            <a:ext cx="5541666" cy="1662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s-CL" sz="3959" b="1">
                <a:solidFill>
                  <a:schemeClr val="lt1"/>
                </a:solidFill>
              </a:rPr>
              <a:t>Cubicación de </a:t>
            </a:r>
            <a:br>
              <a:rPr lang="es-CL" sz="3959" b="1">
                <a:solidFill>
                  <a:schemeClr val="lt1"/>
                </a:solidFill>
              </a:rPr>
            </a:br>
            <a:r>
              <a:rPr lang="es-CL" sz="3959" b="1">
                <a:solidFill>
                  <a:schemeClr val="lt1"/>
                </a:solidFill>
              </a:rPr>
              <a:t>Materiales e Insumos – </a:t>
            </a:r>
            <a:br>
              <a:rPr lang="es-CL" sz="3959" b="1">
                <a:solidFill>
                  <a:schemeClr val="lt1"/>
                </a:solidFill>
              </a:rPr>
            </a:br>
            <a:r>
              <a:rPr lang="es-CL" sz="3959" b="1">
                <a:solidFill>
                  <a:schemeClr val="lt1"/>
                </a:solidFill>
              </a:rPr>
              <a:t>Cubicación de Madera</a:t>
            </a:r>
            <a:endParaRPr sz="3959" b="1">
              <a:solidFill>
                <a:schemeClr val="lt1"/>
              </a:solidFill>
            </a:endParaRPr>
          </a:p>
        </p:txBody>
      </p:sp>
      <p:sp>
        <p:nvSpPr>
          <p:cNvPr id="83" name="Google Shape;83;p1"/>
          <p:cNvSpPr txBox="1">
            <a:spLocks noGrp="1"/>
          </p:cNvSpPr>
          <p:nvPr>
            <p:ph type="subTitle" idx="1"/>
          </p:nvPr>
        </p:nvSpPr>
        <p:spPr>
          <a:xfrm>
            <a:off x="2874110" y="5138119"/>
            <a:ext cx="3091684" cy="408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s-CL" sz="2000">
                <a:solidFill>
                  <a:schemeClr val="lt1"/>
                </a:solidFill>
              </a:rPr>
              <a:t>Activación del aprendizaje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9"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/>
          <p:cNvSpPr/>
          <p:nvPr/>
        </p:nvSpPr>
        <p:spPr>
          <a:xfrm>
            <a:off x="1531939" y="-182563"/>
            <a:ext cx="4332287" cy="4332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9"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/>
          <p:cNvSpPr/>
          <p:nvPr/>
        </p:nvSpPr>
        <p:spPr>
          <a:xfrm>
            <a:off x="1700213" y="-1825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9" descr="13 Razones por las que las empresas de construcción pierden diner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009248" y="2954876"/>
            <a:ext cx="6911375" cy="238969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9"/>
          <p:cNvSpPr txBox="1"/>
          <p:nvPr/>
        </p:nvSpPr>
        <p:spPr>
          <a:xfrm>
            <a:off x="296663" y="36254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CUBICACIÓN DE MADERA</a:t>
            </a:r>
            <a:br>
              <a:rPr lang="es-CL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SEGÚN NCH 353</a:t>
            </a:r>
            <a:endParaRPr sz="4400" b="0" i="0" u="none" strike="noStrike" cap="none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9"/>
          <p:cNvSpPr/>
          <p:nvPr/>
        </p:nvSpPr>
        <p:spPr>
          <a:xfrm>
            <a:off x="403193" y="275204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9"/>
          <p:cNvSpPr/>
          <p:nvPr/>
        </p:nvSpPr>
        <p:spPr>
          <a:xfrm>
            <a:off x="0" y="2057199"/>
            <a:ext cx="4909506" cy="4379108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9"/>
          <p:cNvSpPr txBox="1"/>
          <p:nvPr/>
        </p:nvSpPr>
        <p:spPr>
          <a:xfrm>
            <a:off x="296663" y="2826206"/>
            <a:ext cx="4312659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Leer </a:t>
            </a:r>
            <a:r>
              <a:rPr lang="es-CL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las </a:t>
            </a:r>
            <a:r>
              <a:rPr lang="es-CL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siguiente razones por las que empresas de construcción pierden dinero</a:t>
            </a:r>
            <a:r>
              <a:rPr lang="es-CL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s-CL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CL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s-CL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omentar y contextualizar al caso de cubicaciones de obra: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https://noticias.arq.com.mx/Detalles/24201.html#.YAsdX-hKhPY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Panorámica</PresentationFormat>
  <Paragraphs>8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Cubicación de  Materiales e Insumos –  Cubicación de Madera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Cubicación de  Materiales e Insumos –  Cubicación de Madera</dc:title>
  <dc:creator>Jorge Rojas</dc:creator>
  <cp:lastModifiedBy>Karina Uribe Mansilla</cp:lastModifiedBy>
  <cp:revision>1</cp:revision>
  <dcterms:created xsi:type="dcterms:W3CDTF">2020-08-06T15:36:33Z</dcterms:created>
  <dcterms:modified xsi:type="dcterms:W3CDTF">2021-02-11T13:55:18Z</dcterms:modified>
</cp:coreProperties>
</file>