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j9u9yAHoiVy9VN2XqwvhxgikM4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7" name="Google Shape;11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7" name="Google Shape;12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97560f17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7" name="Google Shape;137;g97560f17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7" name="Google Shape;14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youtu.be/kEeUIqq1kzQ" TargetMode="Externa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g"/><Relationship Id="rId4" Type="http://schemas.openxmlformats.org/officeDocument/2006/relationships/hyperlink" Target="https://youtu.be/9eUYvT8Fv5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jpg"/><Relationship Id="rId4" Type="http://schemas.openxmlformats.org/officeDocument/2006/relationships/hyperlink" Target="https://youtu.be/pAHbTGr93Qk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.jpg"/><Relationship Id="rId4" Type="http://schemas.openxmlformats.org/officeDocument/2006/relationships/hyperlink" Target="https://youtu.be/9_y5rqMCa4A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Interpretación de Planos de Construcción</a:t>
            </a:r>
            <a:endParaRPr dirty="0"/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759069" y="2532184"/>
            <a:ext cx="5043854" cy="1662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s-CL" sz="3959" b="1" dirty="0">
                <a:solidFill>
                  <a:schemeClr val="lt1"/>
                </a:solidFill>
              </a:rPr>
              <a:t>Interpretación de Planos de Construcción</a:t>
            </a:r>
            <a:endParaRPr sz="3959" b="1" dirty="0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/>
          <p:nvPr/>
        </p:nvSpPr>
        <p:spPr>
          <a:xfrm>
            <a:off x="2736304" y="2050437"/>
            <a:ext cx="7830105" cy="3417880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1802163" y="96374"/>
            <a:ext cx="7830105" cy="905521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 rot="1175287">
            <a:off x="504170" y="1378966"/>
            <a:ext cx="4738202" cy="4653023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2" descr="Albañil caricatura Imágenes Vectoriales, Ilustraciones Libres de Regalías  de Albañil caricatura | Depositphotos®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4" y="847976"/>
            <a:ext cx="5715000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4330919" y="201645"/>
            <a:ext cx="507574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CL" sz="36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Activación del aprendizaje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395767" y="2898413"/>
            <a:ext cx="5012299" cy="1938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¿Sabías que existen nuevas herramientas digitales para la elaboración de planos y modelado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3D en diferentes proyectos de construcción?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INTERPRETACIÓN DE PLANOS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CONSTRUCCIÓN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16649" y="1856791"/>
            <a:ext cx="8578688" cy="457951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3"/>
          <p:cNvSpPr txBox="1"/>
          <p:nvPr/>
        </p:nvSpPr>
        <p:spPr>
          <a:xfrm>
            <a:off x="9574581" y="6384066"/>
            <a:ext cx="2489906" cy="4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CL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Link: </a:t>
            </a:r>
            <a:r>
              <a:rPr lang="es-CL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https://youtu.be/kEeUIqq1kzQ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B8571B4-8C6A-4A94-84F0-ACD94F7C1DB5}"/>
              </a:ext>
            </a:extLst>
          </p:cNvPr>
          <p:cNvSpPr txBox="1"/>
          <p:nvPr/>
        </p:nvSpPr>
        <p:spPr>
          <a:xfrm>
            <a:off x="296663" y="3204781"/>
            <a:ext cx="61943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https://youtu.be/kEeUIqq1kzQ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Google Shape;119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Google Shape;120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INTERPRETACIÓN DE PLANOS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CONSTRUCCIÓN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9574581" y="6384066"/>
            <a:ext cx="2489906" cy="4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CL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Link: </a:t>
            </a:r>
            <a:r>
              <a:rPr lang="es-CL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https://youtu.be/9eUYvT8Fv50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4" name="Google Shape;124;p5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16649" y="1946727"/>
            <a:ext cx="8578688" cy="450085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1B254F48-2017-4A5A-ADE3-2478CEFB6A96}"/>
              </a:ext>
            </a:extLst>
          </p:cNvPr>
          <p:cNvSpPr txBox="1"/>
          <p:nvPr/>
        </p:nvSpPr>
        <p:spPr>
          <a:xfrm>
            <a:off x="296663" y="3664049"/>
            <a:ext cx="61943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https://youtu.be/9eUYvT8Fv50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INTERPRETACIÓN DE PLANOS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CONSTRUCCIÓN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6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6"/>
          <p:cNvSpPr txBox="1"/>
          <p:nvPr/>
        </p:nvSpPr>
        <p:spPr>
          <a:xfrm>
            <a:off x="9433249" y="6384066"/>
            <a:ext cx="2631238" cy="4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CL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Link: </a:t>
            </a:r>
            <a:r>
              <a:rPr lang="es-CL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https://youtu.be/pAHbTGr93Qk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6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18927" y="1957812"/>
            <a:ext cx="8578688" cy="44784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6218244-9354-45D8-8DB0-DACA3BBE2AED}"/>
              </a:ext>
            </a:extLst>
          </p:cNvPr>
          <p:cNvSpPr txBox="1"/>
          <p:nvPr/>
        </p:nvSpPr>
        <p:spPr>
          <a:xfrm>
            <a:off x="217004" y="3827727"/>
            <a:ext cx="61943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https://youtu.be/pAHbTGr93Qk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g97560f178f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97560f178f_0_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g97560f178f_0_0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INTERPRETACIÓN DE PLANOS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CONSTRUCCIÓN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g97560f178f_0_0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g97560f178f_0_0"/>
          <p:cNvSpPr txBox="1"/>
          <p:nvPr/>
        </p:nvSpPr>
        <p:spPr>
          <a:xfrm>
            <a:off x="9433249" y="6384066"/>
            <a:ext cx="2631238" cy="4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s-CL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Link: </a:t>
            </a:r>
            <a:r>
              <a:rPr lang="es-CL" sz="1200" b="0" i="0" u="sng" strike="noStrike" cap="none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https://youtu.be/9_y5rqMCa4A</a:t>
            </a:r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4" name="Google Shape;144;g97560f178f_0_0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316443" y="1933612"/>
            <a:ext cx="8581172" cy="450269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BB93E507-F470-4E88-A429-7DBB0B981179}"/>
              </a:ext>
            </a:extLst>
          </p:cNvPr>
          <p:cNvSpPr txBox="1"/>
          <p:nvPr/>
        </p:nvSpPr>
        <p:spPr>
          <a:xfrm>
            <a:off x="403193" y="4089094"/>
            <a:ext cx="61943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https://youtu.be/9_y5rqMCa4A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0" name="Google Shape;150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4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"/>
          <p:cNvSpPr txBox="1">
            <a:spLocks noGrp="1"/>
          </p:cNvSpPr>
          <p:nvPr>
            <p:ph type="title"/>
          </p:nvPr>
        </p:nvSpPr>
        <p:spPr>
          <a:xfrm>
            <a:off x="732410" y="2914138"/>
            <a:ext cx="3494357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es-CL" sz="3959" b="1" dirty="0">
                <a:solidFill>
                  <a:srgbClr val="00953A"/>
                </a:solidFill>
              </a:rPr>
              <a:t>PREGUNTAS </a:t>
            </a:r>
            <a:endParaRPr sz="3959" b="1" dirty="0">
              <a:solidFill>
                <a:srgbClr val="00953A"/>
              </a:solidFill>
            </a:endParaRPr>
          </a:p>
        </p:txBody>
      </p:sp>
      <p:sp>
        <p:nvSpPr>
          <p:cNvPr id="154" name="Google Shape;154;p4"/>
          <p:cNvSpPr/>
          <p:nvPr/>
        </p:nvSpPr>
        <p:spPr>
          <a:xfrm>
            <a:off x="4226767" y="1894114"/>
            <a:ext cx="7473821" cy="454219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4"/>
          <p:cNvSpPr txBox="1">
            <a:spLocks noGrp="1"/>
          </p:cNvSpPr>
          <p:nvPr>
            <p:ph type="body" idx="1"/>
          </p:nvPr>
        </p:nvSpPr>
        <p:spPr>
          <a:xfrm>
            <a:off x="4643511" y="2071678"/>
            <a:ext cx="6721175" cy="4105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 qué entiendes por AutoCAD y qué usos se le puede dar.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lang="es-CL" sz="2000" dirty="0">
                <a:solidFill>
                  <a:schemeClr val="lt1"/>
                </a:solidFill>
              </a:rPr>
              <a:t>¿</a:t>
            </a: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ventajas presenta Revit en comparación con AutoCAD</a:t>
            </a:r>
            <a:r>
              <a:rPr lang="es-CL" sz="2000" dirty="0">
                <a:solidFill>
                  <a:schemeClr val="lt1"/>
                </a:solidFill>
              </a:rPr>
              <a:t>?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 qué es BIM 360 y c</a:t>
            </a:r>
            <a:r>
              <a:rPr lang="es-CL" sz="2000" dirty="0">
                <a:solidFill>
                  <a:schemeClr val="lt1"/>
                </a:solidFill>
              </a:rPr>
              <a:t>ó</a:t>
            </a: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 influye en un proyecto de construcción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 para qu</a:t>
            </a:r>
            <a:r>
              <a:rPr lang="es-CL" sz="2000" dirty="0">
                <a:solidFill>
                  <a:schemeClr val="lt1"/>
                </a:solidFill>
              </a:rPr>
              <a:t>é</a:t>
            </a: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se utiliza el AutoCAD Civil 3D.</a:t>
            </a:r>
            <a:endParaRPr dirty="0"/>
          </a:p>
          <a:p>
            <a:pPr marL="4572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AutoNum type="arabicPeriod"/>
            </a:pP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 tuvieras que elegir uno software para realizar los planos de un proyecto de construcción ¿Cu</a:t>
            </a:r>
            <a:r>
              <a:rPr lang="es-CL" sz="2000" dirty="0">
                <a:solidFill>
                  <a:schemeClr val="lt1"/>
                </a:solidFill>
              </a:rPr>
              <a:t>á</a:t>
            </a: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 elegirías y por qu</a:t>
            </a:r>
            <a:r>
              <a:rPr lang="es-CL" sz="2000" dirty="0">
                <a:solidFill>
                  <a:schemeClr val="lt1"/>
                </a:solidFill>
              </a:rPr>
              <a:t>é</a:t>
            </a:r>
            <a:r>
              <a:rPr lang="es-CL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  <a:p>
            <a:pPr marL="203200" lvl="0" indent="0" algn="l" rtl="0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endParaRPr sz="1900" dirty="0">
              <a:solidFill>
                <a:schemeClr val="lt1"/>
              </a:solidFill>
            </a:endParaRPr>
          </a:p>
        </p:txBody>
      </p:sp>
      <p:sp>
        <p:nvSpPr>
          <p:cNvPr id="9" name="Google Shape;141;g97560f178f_0_0">
            <a:extLst>
              <a:ext uri="{FF2B5EF4-FFF2-40B4-BE49-F238E27FC236}">
                <a16:creationId xmlns:a16="http://schemas.microsoft.com/office/drawing/2014/main" id="{EE594B46-5CB9-457D-AADC-3ADD27AC78AD}"/>
              </a:ext>
            </a:extLst>
          </p:cNvPr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 dirty="0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INTERPRETACIÓN DE PLANOS</a:t>
            </a:r>
            <a:br>
              <a:rPr lang="es-CL" sz="4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 dirty="0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CONSTRUCCIÓN</a:t>
            </a:r>
            <a:endParaRPr sz="4400" b="0" i="0" u="none" strike="noStrike" cap="none" dirty="0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Panorámica</PresentationFormat>
  <Paragraphs>35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Interpretación de Planos de Construcción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PREGUNTAS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Interpretación de Planos de Construcción</dc:title>
  <dc:creator>Jorge Rojas</dc:creator>
  <cp:lastModifiedBy>Karina Uribe Mansilla</cp:lastModifiedBy>
  <cp:revision>1</cp:revision>
  <dcterms:created xsi:type="dcterms:W3CDTF">2020-08-06T15:36:33Z</dcterms:created>
  <dcterms:modified xsi:type="dcterms:W3CDTF">2021-02-11T15:47:28Z</dcterms:modified>
</cp:coreProperties>
</file>