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720263" cy="7559675"/>
  <p:notesSz cx="7772400" cy="10058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1"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32"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4"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35"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36"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37"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39"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0"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1"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2"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3"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44"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2"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4"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56"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57"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1"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62"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63"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5"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6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67"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6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1"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73"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74"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76"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7"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78"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79"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81"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2"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3"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4"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5"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86"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98"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0"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2"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03"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07"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08"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09"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1"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12"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3"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17"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19"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120"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2"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23"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24"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125"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27"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28"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29"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0"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1"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32"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4"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6"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48"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49"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53"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54"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5"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57"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58"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59"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1"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2"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3"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5"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166"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68"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69"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170"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171"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73"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4"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5"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6"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7"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178"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0"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1"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3"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5"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196"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8"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0"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1"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02"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4"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05"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6"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08"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9"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0"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12"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213"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1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6"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17"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218"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20"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1"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2"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3"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4"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25"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5"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6" name="PlaceHolder 2"/>
          <p:cNvSpPr>
            <a:spLocks noGrp="1"/>
          </p:cNvSpPr>
          <p:nvPr>
            <p:ph type="subTitle"/>
          </p:nvPr>
        </p:nvSpPr>
        <p:spPr>
          <a:xfrm>
            <a:off x="486000" y="1768680"/>
            <a:ext cx="4268160" cy="438372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8" name="PlaceHolder 2"/>
          <p:cNvSpPr>
            <a:spLocks noGrp="1"/>
          </p:cNvSpPr>
          <p:nvPr>
            <p:ph type="body"/>
          </p:nvPr>
        </p:nvSpPr>
        <p:spPr>
          <a:xfrm>
            <a:off x="486000" y="1768680"/>
            <a:ext cx="426816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0"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1"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3" name="PlaceHolder 1"/>
          <p:cNvSpPr>
            <a:spLocks noGrp="1"/>
          </p:cNvSpPr>
          <p:nvPr>
            <p:ph type="subTitle"/>
          </p:nvPr>
        </p:nvSpPr>
        <p:spPr>
          <a:xfrm>
            <a:off x="486000" y="301320"/>
            <a:ext cx="8747280" cy="5848560"/>
          </a:xfrm>
          <a:prstGeom prst="rect">
            <a:avLst/>
          </a:prstGeom>
        </p:spPr>
        <p:txBody>
          <a:bodyPr lIns="0" tIns="0" rIns="0" bIns="0" anchor="ctr">
            <a:noAutofit/>
          </a:bodyPr>
          <a:lstStyle/>
          <a:p>
            <a:pPr algn="ctr"/>
            <a:endParaRPr lang="es-CL"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5"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46"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7"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49"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50"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1"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53"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4"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5"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19"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0" name="PlaceHolder 3"/>
          <p:cNvSpPr>
            <a:spLocks noGrp="1"/>
          </p:cNvSpPr>
          <p:nvPr>
            <p:ph type="body"/>
          </p:nvPr>
        </p:nvSpPr>
        <p:spPr>
          <a:xfrm>
            <a:off x="2673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1"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57" name="PlaceHolder 2"/>
          <p:cNvSpPr>
            <a:spLocks noGrp="1"/>
          </p:cNvSpPr>
          <p:nvPr>
            <p:ph type="body"/>
          </p:nvPr>
        </p:nvSpPr>
        <p:spPr>
          <a:xfrm>
            <a:off x="486000" y="1768680"/>
            <a:ext cx="4268160" cy="2090880"/>
          </a:xfrm>
          <a:prstGeom prst="rect">
            <a:avLst/>
          </a:prstGeom>
        </p:spPr>
        <p:txBody>
          <a:bodyPr lIns="0" tIns="0" rIns="0" bIns="0">
            <a:normAutofit/>
          </a:bodyPr>
          <a:lstStyle/>
          <a:p>
            <a:endParaRPr lang="es-CL" sz="3200" b="0" strike="noStrike" spc="-1">
              <a:latin typeface="Arial"/>
            </a:endParaRPr>
          </a:p>
        </p:txBody>
      </p:sp>
      <p:sp>
        <p:nvSpPr>
          <p:cNvPr id="258" name="PlaceHolder 3"/>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60"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61"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62" name="PlaceHolder 4"/>
          <p:cNvSpPr>
            <a:spLocks noGrp="1"/>
          </p:cNvSpPr>
          <p:nvPr>
            <p:ph type="body"/>
          </p:nvPr>
        </p:nvSpPr>
        <p:spPr>
          <a:xfrm>
            <a:off x="486000" y="4058640"/>
            <a:ext cx="2082600" cy="2090880"/>
          </a:xfrm>
          <a:prstGeom prst="rect">
            <a:avLst/>
          </a:prstGeom>
        </p:spPr>
        <p:txBody>
          <a:bodyPr lIns="0" tIns="0" rIns="0" bIns="0">
            <a:normAutofit/>
          </a:bodyPr>
          <a:lstStyle/>
          <a:p>
            <a:endParaRPr lang="es-CL" sz="3200" b="0" strike="noStrike" spc="-1">
              <a:latin typeface="Arial"/>
            </a:endParaRPr>
          </a:p>
        </p:txBody>
      </p:sp>
      <p:sp>
        <p:nvSpPr>
          <p:cNvPr id="263" name="PlaceHolder 5"/>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65" name="PlaceHolder 2"/>
          <p:cNvSpPr>
            <a:spLocks noGrp="1"/>
          </p:cNvSpPr>
          <p:nvPr>
            <p:ph type="body"/>
          </p:nvPr>
        </p:nvSpPr>
        <p:spPr>
          <a:xfrm>
            <a:off x="48600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6" name="PlaceHolder 3"/>
          <p:cNvSpPr>
            <a:spLocks noGrp="1"/>
          </p:cNvSpPr>
          <p:nvPr>
            <p:ph type="body"/>
          </p:nvPr>
        </p:nvSpPr>
        <p:spPr>
          <a:xfrm>
            <a:off x="192924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7" name="PlaceHolder 4"/>
          <p:cNvSpPr>
            <a:spLocks noGrp="1"/>
          </p:cNvSpPr>
          <p:nvPr>
            <p:ph type="body"/>
          </p:nvPr>
        </p:nvSpPr>
        <p:spPr>
          <a:xfrm>
            <a:off x="3372480" y="176868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8" name="PlaceHolder 5"/>
          <p:cNvSpPr>
            <a:spLocks noGrp="1"/>
          </p:cNvSpPr>
          <p:nvPr>
            <p:ph type="body"/>
          </p:nvPr>
        </p:nvSpPr>
        <p:spPr>
          <a:xfrm>
            <a:off x="48600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69" name="PlaceHolder 6"/>
          <p:cNvSpPr>
            <a:spLocks noGrp="1"/>
          </p:cNvSpPr>
          <p:nvPr>
            <p:ph type="body"/>
          </p:nvPr>
        </p:nvSpPr>
        <p:spPr>
          <a:xfrm>
            <a:off x="1929240" y="4058640"/>
            <a:ext cx="1374120" cy="2090880"/>
          </a:xfrm>
          <a:prstGeom prst="rect">
            <a:avLst/>
          </a:prstGeom>
        </p:spPr>
        <p:txBody>
          <a:bodyPr lIns="0" tIns="0" rIns="0" bIns="0">
            <a:normAutofit fontScale="66000"/>
          </a:bodyPr>
          <a:lstStyle/>
          <a:p>
            <a:endParaRPr lang="es-CL" sz="3200" b="0" strike="noStrike" spc="-1">
              <a:latin typeface="Arial"/>
            </a:endParaRPr>
          </a:p>
        </p:txBody>
      </p:sp>
      <p:sp>
        <p:nvSpPr>
          <p:cNvPr id="270" name="PlaceHolder 7"/>
          <p:cNvSpPr>
            <a:spLocks noGrp="1"/>
          </p:cNvSpPr>
          <p:nvPr>
            <p:ph type="body"/>
          </p:nvPr>
        </p:nvSpPr>
        <p:spPr>
          <a:xfrm>
            <a:off x="3372480" y="4058640"/>
            <a:ext cx="1374120" cy="2090880"/>
          </a:xfrm>
          <a:prstGeom prst="rect">
            <a:avLst/>
          </a:prstGeom>
        </p:spPr>
        <p:txBody>
          <a:bodyPr lIns="0" tIns="0" rIns="0" bIns="0">
            <a:normAutofit fontScale="66000"/>
          </a:bodyPr>
          <a:lstStyle/>
          <a:p>
            <a:endParaRPr lang="es-C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3" name="PlaceHolder 2"/>
          <p:cNvSpPr>
            <a:spLocks noGrp="1"/>
          </p:cNvSpPr>
          <p:nvPr>
            <p:ph type="body"/>
          </p:nvPr>
        </p:nvSpPr>
        <p:spPr>
          <a:xfrm>
            <a:off x="486000" y="1768680"/>
            <a:ext cx="2082600" cy="4383720"/>
          </a:xfrm>
          <a:prstGeom prst="rect">
            <a:avLst/>
          </a:prstGeom>
        </p:spPr>
        <p:txBody>
          <a:bodyPr lIns="0" tIns="0" rIns="0" bIns="0">
            <a:normAutofit/>
          </a:bodyPr>
          <a:lstStyle/>
          <a:p>
            <a:endParaRPr lang="es-CL" sz="3200" b="0" strike="noStrike" spc="-1">
              <a:latin typeface="Arial"/>
            </a:endParaRPr>
          </a:p>
        </p:txBody>
      </p:sp>
      <p:sp>
        <p:nvSpPr>
          <p:cNvPr id="24"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5" name="PlaceHolder 4"/>
          <p:cNvSpPr>
            <a:spLocks noGrp="1"/>
          </p:cNvSpPr>
          <p:nvPr>
            <p:ph type="body"/>
          </p:nvPr>
        </p:nvSpPr>
        <p:spPr>
          <a:xfrm>
            <a:off x="2673000" y="4058640"/>
            <a:ext cx="208260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86000" y="301320"/>
            <a:ext cx="8747280" cy="1261440"/>
          </a:xfrm>
          <a:prstGeom prst="rect">
            <a:avLst/>
          </a:prstGeom>
        </p:spPr>
        <p:txBody>
          <a:bodyPr lIns="0" tIns="0" rIns="0" bIns="0" anchor="ctr">
            <a:noAutofit/>
          </a:bodyPr>
          <a:lstStyle/>
          <a:p>
            <a:pPr algn="ctr"/>
            <a:endParaRPr lang="es-CL" sz="4400" b="0" strike="noStrike" spc="-1">
              <a:latin typeface="Arial"/>
            </a:endParaRPr>
          </a:p>
        </p:txBody>
      </p:sp>
      <p:sp>
        <p:nvSpPr>
          <p:cNvPr id="27" name="PlaceHolder 2"/>
          <p:cNvSpPr>
            <a:spLocks noGrp="1"/>
          </p:cNvSpPr>
          <p:nvPr>
            <p:ph type="body"/>
          </p:nvPr>
        </p:nvSpPr>
        <p:spPr>
          <a:xfrm>
            <a:off x="486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8" name="PlaceHolder 3"/>
          <p:cNvSpPr>
            <a:spLocks noGrp="1"/>
          </p:cNvSpPr>
          <p:nvPr>
            <p:ph type="body"/>
          </p:nvPr>
        </p:nvSpPr>
        <p:spPr>
          <a:xfrm>
            <a:off x="2673000" y="1768680"/>
            <a:ext cx="2082600" cy="2090880"/>
          </a:xfrm>
          <a:prstGeom prst="rect">
            <a:avLst/>
          </a:prstGeom>
        </p:spPr>
        <p:txBody>
          <a:bodyPr lIns="0" tIns="0" rIns="0" bIns="0">
            <a:normAutofit/>
          </a:bodyPr>
          <a:lstStyle/>
          <a:p>
            <a:endParaRPr lang="es-CL" sz="3200" b="0" strike="noStrike" spc="-1">
              <a:latin typeface="Arial"/>
            </a:endParaRPr>
          </a:p>
        </p:txBody>
      </p:sp>
      <p:sp>
        <p:nvSpPr>
          <p:cNvPr id="29" name="PlaceHolder 4"/>
          <p:cNvSpPr>
            <a:spLocks noGrp="1"/>
          </p:cNvSpPr>
          <p:nvPr>
            <p:ph type="body"/>
          </p:nvPr>
        </p:nvSpPr>
        <p:spPr>
          <a:xfrm>
            <a:off x="486000" y="4058640"/>
            <a:ext cx="4268160" cy="2090880"/>
          </a:xfrm>
          <a:prstGeom prst="rect">
            <a:avLst/>
          </a:prstGeom>
        </p:spPr>
        <p:txBody>
          <a:bodyPr lIns="0" tIns="0" rIns="0" bIns="0">
            <a:normAutofit/>
          </a:bodyPr>
          <a:lstStyle/>
          <a:p>
            <a:endParaRPr lang="es-C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p:cNvSpPr/>
          <p:nvPr/>
        </p:nvSpPr>
        <p:spPr>
          <a:xfrm>
            <a:off x="270720" y="1747440"/>
            <a:ext cx="9345960" cy="5675040"/>
          </a:xfrm>
          <a:prstGeom prst="round1Rect">
            <a:avLst>
              <a:gd name="adj" fmla="val 15350"/>
            </a:avLst>
          </a:prstGeom>
          <a:solidFill>
            <a:srgbClr val="29754D">
              <a:alpha val="30000"/>
            </a:srgbClr>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0" name="CustomShape 2"/>
          <p:cNvSpPr/>
          <p:nvPr/>
        </p:nvSpPr>
        <p:spPr>
          <a:xfrm>
            <a:off x="436320" y="6464160"/>
            <a:ext cx="7891200" cy="679680"/>
          </a:xfrm>
          <a:prstGeom prst="roundRect">
            <a:avLst>
              <a:gd name="adj" fmla="val 19335"/>
            </a:avLst>
          </a:prstGeom>
          <a:solidFill>
            <a:srgbClr val="8EB99F"/>
          </a:solidFill>
          <a:ln>
            <a:noFill/>
          </a:ln>
        </p:spPr>
        <p:style>
          <a:lnRef idx="0">
            <a:scrgbClr r="0" g="0" b="0"/>
          </a:lnRef>
          <a:fillRef idx="0">
            <a:scrgbClr r="0" g="0" b="0"/>
          </a:fillRef>
          <a:effectRef idx="0">
            <a:scrgbClr r="0" g="0" b="0"/>
          </a:effectRef>
          <a:fontRef idx="minor"/>
        </p:style>
      </p:sp>
      <p:pic>
        <p:nvPicPr>
          <p:cNvPr id="2" name="Imagen 15"/>
          <p:cNvPicPr/>
          <p:nvPr/>
        </p:nvPicPr>
        <p:blipFill>
          <a:blip r:embed="rId14"/>
          <a:stretch/>
        </p:blipFill>
        <p:spPr>
          <a:xfrm>
            <a:off x="8272440" y="1222200"/>
            <a:ext cx="1079280" cy="241200"/>
          </a:xfrm>
          <a:prstGeom prst="rect">
            <a:avLst/>
          </a:prstGeom>
          <a:ln>
            <a:noFill/>
          </a:ln>
        </p:spPr>
      </p:pic>
      <p:pic>
        <p:nvPicPr>
          <p:cNvPr id="3" name="Imagen 16"/>
          <p:cNvPicPr/>
          <p:nvPr/>
        </p:nvPicPr>
        <p:blipFill>
          <a:blip r:embed="rId15"/>
          <a:stretch/>
        </p:blipFill>
        <p:spPr>
          <a:xfrm>
            <a:off x="8272440" y="418680"/>
            <a:ext cx="1079280" cy="664200"/>
          </a:xfrm>
          <a:prstGeom prst="rect">
            <a:avLst/>
          </a:prstGeom>
          <a:ln>
            <a:noFill/>
          </a:ln>
        </p:spPr>
      </p:pic>
      <p:pic>
        <p:nvPicPr>
          <p:cNvPr id="4" name="Google Shape;12;p23"/>
          <p:cNvPicPr/>
          <p:nvPr/>
        </p:nvPicPr>
        <p:blipFill>
          <a:blip r:embed="rId16"/>
          <a:stretch/>
        </p:blipFill>
        <p:spPr>
          <a:xfrm>
            <a:off x="8521560" y="6387120"/>
            <a:ext cx="829800" cy="755280"/>
          </a:xfrm>
          <a:prstGeom prst="rect">
            <a:avLst/>
          </a:prstGeom>
          <a:ln>
            <a:noFill/>
          </a:ln>
        </p:spPr>
      </p:pic>
      <p:pic>
        <p:nvPicPr>
          <p:cNvPr id="5" name="Imagen 14"/>
          <p:cNvPicPr/>
          <p:nvPr/>
        </p:nvPicPr>
        <p:blipFill>
          <a:blip r:embed="rId17"/>
          <a:stretch/>
        </p:blipFill>
        <p:spPr>
          <a:xfrm>
            <a:off x="433440" y="419760"/>
            <a:ext cx="4210200" cy="679680"/>
          </a:xfrm>
          <a:prstGeom prst="rect">
            <a:avLst/>
          </a:prstGeom>
          <a:ln>
            <a:noFill/>
          </a:ln>
        </p:spPr>
      </p:pic>
      <p:pic>
        <p:nvPicPr>
          <p:cNvPr id="6" name="Imagen 18"/>
          <p:cNvPicPr/>
          <p:nvPr/>
        </p:nvPicPr>
        <p:blipFill>
          <a:blip r:embed="rId18"/>
          <a:stretch/>
        </p:blipFill>
        <p:spPr>
          <a:xfrm>
            <a:off x="433440" y="6464160"/>
            <a:ext cx="689760" cy="679680"/>
          </a:xfrm>
          <a:prstGeom prst="rect">
            <a:avLst/>
          </a:prstGeom>
          <a:ln>
            <a:noFill/>
          </a:ln>
        </p:spPr>
      </p:pic>
      <p:sp>
        <p:nvSpPr>
          <p:cNvPr id="7" name="PlaceHolder 3"/>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8" name="PlaceHolder 4"/>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Imagen 3"/>
          <p:cNvPicPr/>
          <p:nvPr/>
        </p:nvPicPr>
        <p:blipFill>
          <a:blip r:embed="rId14"/>
          <a:stretch/>
        </p:blipFill>
        <p:spPr>
          <a:xfrm>
            <a:off x="8272440" y="1222200"/>
            <a:ext cx="1079280" cy="241200"/>
          </a:xfrm>
          <a:prstGeom prst="rect">
            <a:avLst/>
          </a:prstGeom>
          <a:ln>
            <a:noFill/>
          </a:ln>
        </p:spPr>
      </p:pic>
      <p:pic>
        <p:nvPicPr>
          <p:cNvPr id="46" name="Imagen 4"/>
          <p:cNvPicPr/>
          <p:nvPr/>
        </p:nvPicPr>
        <p:blipFill>
          <a:blip r:embed="rId15"/>
          <a:stretch/>
        </p:blipFill>
        <p:spPr>
          <a:xfrm>
            <a:off x="8272440" y="418680"/>
            <a:ext cx="1079280" cy="664200"/>
          </a:xfrm>
          <a:prstGeom prst="rect">
            <a:avLst/>
          </a:prstGeom>
          <a:ln>
            <a:noFill/>
          </a:ln>
        </p:spPr>
      </p:pic>
      <p:pic>
        <p:nvPicPr>
          <p:cNvPr id="47" name="Imagen 6"/>
          <p:cNvPicPr/>
          <p:nvPr/>
        </p:nvPicPr>
        <p:blipFill>
          <a:blip r:embed="rId16"/>
          <a:stretch/>
        </p:blipFill>
        <p:spPr>
          <a:xfrm>
            <a:off x="433440" y="419760"/>
            <a:ext cx="4210200" cy="679680"/>
          </a:xfrm>
          <a:prstGeom prst="rect">
            <a:avLst/>
          </a:prstGeom>
          <a:ln>
            <a:noFill/>
          </a:ln>
        </p:spPr>
      </p:pic>
      <p:sp>
        <p:nvSpPr>
          <p:cNvPr id="48" name="CustomShape 1"/>
          <p:cNvSpPr/>
          <p:nvPr/>
        </p:nvSpPr>
        <p:spPr>
          <a:xfrm>
            <a:off x="243000" y="1756440"/>
            <a:ext cx="9345960" cy="5675040"/>
          </a:xfrm>
          <a:prstGeom prst="round1Rect">
            <a:avLst>
              <a:gd name="adj" fmla="val 15350"/>
            </a:avLst>
          </a:prstGeom>
          <a:solidFill>
            <a:srgbClr val="EEEEEE"/>
          </a:solid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9" name="PlaceHolder 2"/>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50" name="PlaceHolder 3"/>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 name="CustomShape 1"/>
          <p:cNvSpPr/>
          <p:nvPr/>
        </p:nvSpPr>
        <p:spPr>
          <a:xfrm rot="10800000" flipH="1">
            <a:off x="180720" y="822600"/>
            <a:ext cx="9356040" cy="6530760"/>
          </a:xfrm>
          <a:prstGeom prst="round1Rect">
            <a:avLst>
              <a:gd name="adj" fmla="val 15350"/>
            </a:avLst>
          </a:prstGeom>
          <a:solidFill>
            <a:srgbClr val="EFEFEF"/>
          </a:solidFill>
          <a:ln>
            <a:noFill/>
          </a:ln>
        </p:spPr>
        <p:style>
          <a:lnRef idx="0">
            <a:scrgbClr r="0" g="0" b="0"/>
          </a:lnRef>
          <a:fillRef idx="0">
            <a:scrgbClr r="0" g="0" b="0"/>
          </a:fillRef>
          <a:effectRef idx="0">
            <a:scrgbClr r="0" g="0" b="0"/>
          </a:effectRef>
          <a:fontRef idx="minor"/>
        </p:style>
      </p:sp>
      <p:sp>
        <p:nvSpPr>
          <p:cNvPr id="88"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89"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90" name="CustomShape 4"/>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91" name="CustomShape 5"/>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EEBA1C9F-8C25-4B5B-A2A4-07B3C82B3FEE}"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92"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93" name="CustomShape 7"/>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1|</a:t>
            </a:r>
            <a:r>
              <a:rPr lang="es-CL" sz="1600" b="0" strike="noStrike" spc="-1">
                <a:solidFill>
                  <a:srgbClr val="29754D"/>
                </a:solidFill>
                <a:latin typeface="Calibri"/>
                <a:ea typeface="Calibri"/>
              </a:rPr>
              <a:t>3</a:t>
            </a:r>
            <a:endParaRPr lang="es-CL" sz="1600" b="0" strike="noStrike" spc="-1">
              <a:latin typeface="Arial"/>
            </a:endParaRPr>
          </a:p>
        </p:txBody>
      </p:sp>
      <p:sp>
        <p:nvSpPr>
          <p:cNvPr id="94" name="CustomShape 8"/>
          <p:cNvSpPr/>
          <p:nvPr/>
        </p:nvSpPr>
        <p:spPr>
          <a:xfrm>
            <a:off x="442800" y="35028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a:t>
            </a:r>
            <a:r>
              <a:rPr lang="es-CL" sz="1400" b="0" strike="noStrike" spc="-1">
                <a:solidFill>
                  <a:srgbClr val="FFFFFF"/>
                </a:solidFill>
                <a:latin typeface="Calibri"/>
                <a:ea typeface="Calibri"/>
              </a:rPr>
              <a:t>  </a:t>
            </a:r>
            <a:r>
              <a:rPr lang="es-CL" sz="1400" b="0" strike="noStrike" spc="-1">
                <a:solidFill>
                  <a:srgbClr val="FFFFFF"/>
                </a:solidFill>
                <a:latin typeface="Calibri"/>
                <a:ea typeface="Arial"/>
              </a:rPr>
              <a:t>Operación y programación de equipos de control eléctrico industrial </a:t>
            </a:r>
            <a:endParaRPr lang="es-CL" sz="1400" b="0" strike="noStrike" spc="-1">
              <a:latin typeface="Arial"/>
            </a:endParaRPr>
          </a:p>
        </p:txBody>
      </p:sp>
      <p:sp>
        <p:nvSpPr>
          <p:cNvPr id="95"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96" name="PlaceHolder 10"/>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 name="CustomShape 1"/>
          <p:cNvSpPr/>
          <p:nvPr/>
        </p:nvSpPr>
        <p:spPr>
          <a:xfrm rot="10800000" flipH="1">
            <a:off x="181080" y="833040"/>
            <a:ext cx="9357480" cy="1236240"/>
          </a:xfrm>
          <a:prstGeom prst="round1Rect">
            <a:avLst>
              <a:gd name="adj" fmla="val 50000"/>
            </a:avLst>
          </a:prstGeom>
          <a:solidFill>
            <a:schemeClr val="lt2"/>
          </a:solidFill>
          <a:ln>
            <a:noFill/>
          </a:ln>
        </p:spPr>
        <p:style>
          <a:lnRef idx="0">
            <a:scrgbClr r="0" g="0" b="0"/>
          </a:lnRef>
          <a:fillRef idx="0">
            <a:scrgbClr r="0" g="0" b="0"/>
          </a:fillRef>
          <a:effectRef idx="0">
            <a:scrgbClr r="0" g="0" b="0"/>
          </a:effectRef>
          <a:fontRef idx="minor"/>
        </p:style>
      </p:sp>
      <p:sp>
        <p:nvSpPr>
          <p:cNvPr id="134"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35"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36" name="CustomShape 4"/>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B3635280-A58D-4487-9871-32FBE1B37A9F}"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137" name="CustomShape 5"/>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138" name="CustomShape 6"/>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1|</a:t>
            </a:r>
            <a:r>
              <a:rPr lang="es-CL" sz="1600" b="0" strike="noStrike" spc="-1">
                <a:solidFill>
                  <a:srgbClr val="29754D"/>
                </a:solidFill>
                <a:latin typeface="Calibri"/>
                <a:ea typeface="Calibri"/>
              </a:rPr>
              <a:t>3</a:t>
            </a:r>
            <a:endParaRPr lang="es-CL" sz="1600" b="0" strike="noStrike" spc="-1">
              <a:latin typeface="Arial"/>
            </a:endParaRPr>
          </a:p>
        </p:txBody>
      </p:sp>
      <p:sp>
        <p:nvSpPr>
          <p:cNvPr id="139" name="CustomShape 7"/>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140" name="CustomShape 8"/>
          <p:cNvSpPr/>
          <p:nvPr/>
        </p:nvSpPr>
        <p:spPr>
          <a:xfrm>
            <a:off x="442800" y="35028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a:t>
            </a:r>
            <a:r>
              <a:rPr lang="es-CL" sz="1400" b="0" strike="noStrike" spc="-1">
                <a:solidFill>
                  <a:srgbClr val="FFFFFF"/>
                </a:solidFill>
                <a:latin typeface="Calibri"/>
                <a:ea typeface="Calibri"/>
              </a:rPr>
              <a:t>  </a:t>
            </a:r>
            <a:r>
              <a:rPr lang="es-CL" sz="1400" b="0" strike="noStrike" spc="-1">
                <a:solidFill>
                  <a:srgbClr val="FFFFFF"/>
                </a:solidFill>
                <a:latin typeface="Calibri"/>
                <a:ea typeface="Arial"/>
              </a:rPr>
              <a:t>Operación y programación de equipos de control eléctrico industrial </a:t>
            </a:r>
            <a:endParaRPr lang="es-CL" sz="1400" b="0" strike="noStrike" spc="-1">
              <a:latin typeface="Arial"/>
            </a:endParaRPr>
          </a:p>
        </p:txBody>
      </p:sp>
      <p:sp>
        <p:nvSpPr>
          <p:cNvPr id="141"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142" name="PlaceHolder 10"/>
          <p:cNvSpPr>
            <a:spLocks noGrp="1"/>
          </p:cNvSpPr>
          <p:nvPr>
            <p:ph type="body"/>
          </p:nvPr>
        </p:nvSpPr>
        <p:spPr>
          <a:xfrm>
            <a:off x="486000" y="1768680"/>
            <a:ext cx="874728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 name="CustomShape 1"/>
          <p:cNvSpPr/>
          <p:nvPr/>
        </p:nvSpPr>
        <p:spPr>
          <a:xfrm rot="10800000" flipH="1">
            <a:off x="180720" y="822600"/>
            <a:ext cx="9356040" cy="6530760"/>
          </a:xfrm>
          <a:prstGeom prst="round1Rect">
            <a:avLst>
              <a:gd name="adj" fmla="val 15350"/>
            </a:avLst>
          </a:prstGeom>
          <a:solidFill>
            <a:srgbClr val="D7E3DC"/>
          </a:solidFill>
          <a:ln>
            <a:noFill/>
          </a:ln>
        </p:spPr>
        <p:style>
          <a:lnRef idx="0">
            <a:scrgbClr r="0" g="0" b="0"/>
          </a:lnRef>
          <a:fillRef idx="0">
            <a:scrgbClr r="0" g="0" b="0"/>
          </a:fillRef>
          <a:effectRef idx="0">
            <a:scrgbClr r="0" g="0" b="0"/>
          </a:effectRef>
          <a:fontRef idx="minor"/>
        </p:style>
      </p:sp>
      <p:sp>
        <p:nvSpPr>
          <p:cNvPr id="180"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81"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182" name="CustomShape 4"/>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F51154B1-A6BC-46AB-8EF1-C361D876E9B7}"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183" name="CustomShape 5"/>
          <p:cNvSpPr/>
          <p:nvPr/>
        </p:nvSpPr>
        <p:spPr>
          <a:xfrm>
            <a:off x="181080" y="181080"/>
            <a:ext cx="7910280" cy="650160"/>
          </a:xfrm>
          <a:prstGeom prst="round2SameRect">
            <a:avLst>
              <a:gd name="adj1" fmla="val 16667"/>
              <a:gd name="adj2" fmla="val 0"/>
            </a:avLst>
          </a:prstGeom>
          <a:solidFill>
            <a:srgbClr val="29754D"/>
          </a:solidFill>
          <a:ln>
            <a:noFill/>
          </a:ln>
        </p:spPr>
        <p:style>
          <a:lnRef idx="0">
            <a:scrgbClr r="0" g="0" b="0"/>
          </a:lnRef>
          <a:fillRef idx="0">
            <a:scrgbClr r="0" g="0" b="0"/>
          </a:fillRef>
          <a:effectRef idx="0">
            <a:scrgbClr r="0" g="0" b="0"/>
          </a:effectRef>
          <a:fontRef idx="minor"/>
        </p:style>
      </p:sp>
      <p:sp>
        <p:nvSpPr>
          <p:cNvPr id="184" name="CustomShape 6"/>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185" name="CustomShape 7"/>
          <p:cNvSpPr/>
          <p:nvPr/>
        </p:nvSpPr>
        <p:spPr>
          <a:xfrm>
            <a:off x="8443440" y="27108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200" b="0" strike="noStrike" spc="-1">
                <a:solidFill>
                  <a:srgbClr val="000000"/>
                </a:solidFill>
                <a:latin typeface="Calibri"/>
                <a:ea typeface="Calibri"/>
              </a:rPr>
              <a:t>Actividad 1|</a:t>
            </a:r>
            <a:r>
              <a:rPr lang="es-CL" sz="1600" b="0" strike="noStrike" spc="-1">
                <a:solidFill>
                  <a:srgbClr val="29754D"/>
                </a:solidFill>
                <a:latin typeface="Calibri"/>
                <a:ea typeface="Calibri"/>
              </a:rPr>
              <a:t>3</a:t>
            </a:r>
            <a:endParaRPr lang="es-CL" sz="1600" b="0" strike="noStrike" spc="-1">
              <a:latin typeface="Arial"/>
            </a:endParaRPr>
          </a:p>
        </p:txBody>
      </p:sp>
      <p:sp>
        <p:nvSpPr>
          <p:cNvPr id="186" name="CustomShape 8"/>
          <p:cNvSpPr/>
          <p:nvPr/>
        </p:nvSpPr>
        <p:spPr>
          <a:xfrm>
            <a:off x="442800" y="350280"/>
            <a:ext cx="7441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80000"/>
              </a:lnSpc>
            </a:pPr>
            <a:r>
              <a:rPr lang="es-CL" sz="1400" b="1" strike="noStrike" spc="-1">
                <a:solidFill>
                  <a:srgbClr val="FFFFFF"/>
                </a:solidFill>
                <a:latin typeface="Calibri"/>
                <a:ea typeface="Calibri"/>
              </a:rPr>
              <a:t>MÓDULO</a:t>
            </a:r>
            <a:r>
              <a:rPr lang="es-CL" sz="1400" b="0" strike="noStrike" spc="-1">
                <a:solidFill>
                  <a:srgbClr val="FFFFFF"/>
                </a:solidFill>
                <a:latin typeface="Calibri"/>
                <a:ea typeface="Calibri"/>
              </a:rPr>
              <a:t>  </a:t>
            </a:r>
            <a:r>
              <a:rPr lang="es-CL" sz="1400" b="0" strike="noStrike" spc="-1">
                <a:solidFill>
                  <a:srgbClr val="FFFFFF"/>
                </a:solidFill>
                <a:latin typeface="Calibri"/>
                <a:ea typeface="Arial"/>
              </a:rPr>
              <a:t>Operación y programación de equipos de control eléctrico industrial </a:t>
            </a:r>
            <a:endParaRPr lang="es-CL" sz="1400" b="0" strike="noStrike" spc="-1">
              <a:latin typeface="Arial"/>
            </a:endParaRPr>
          </a:p>
        </p:txBody>
      </p:sp>
      <p:sp>
        <p:nvSpPr>
          <p:cNvPr id="187" name="PlaceHolder 9"/>
          <p:cNvSpPr>
            <a:spLocks noGrp="1"/>
          </p:cNvSpPr>
          <p:nvPr>
            <p:ph type="title"/>
          </p:nvPr>
        </p:nvSpPr>
        <p:spPr>
          <a:xfrm>
            <a:off x="486000" y="301320"/>
            <a:ext cx="8747280" cy="1261440"/>
          </a:xfrm>
          <a:prstGeom prst="rect">
            <a:avLst/>
          </a:prstGeom>
        </p:spPr>
        <p:txBody>
          <a:bodyPr lIns="0" tIns="0" rIns="0" bIns="0" anchor="ctr">
            <a:noAutofit/>
          </a:bodyPr>
          <a:lstStyle/>
          <a:p>
            <a:r>
              <a:rPr lang="es-CL" sz="1800" b="0" strike="noStrike" spc="-1">
                <a:latin typeface="Arial"/>
              </a:rPr>
              <a:t>Pulse para editar el formato del texto de título</a:t>
            </a:r>
          </a:p>
        </p:txBody>
      </p:sp>
      <p:sp>
        <p:nvSpPr>
          <p:cNvPr id="188" name="PlaceHolder 10"/>
          <p:cNvSpPr>
            <a:spLocks noGrp="1"/>
          </p:cNvSpPr>
          <p:nvPr>
            <p:ph type="body"/>
          </p:nvPr>
        </p:nvSpPr>
        <p:spPr>
          <a:xfrm>
            <a:off x="486000" y="1768680"/>
            <a:ext cx="426816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
        <p:nvSpPr>
          <p:cNvPr id="189" name="PlaceHolder 11"/>
          <p:cNvSpPr>
            <a:spLocks noGrp="1"/>
          </p:cNvSpPr>
          <p:nvPr>
            <p:ph type="body"/>
          </p:nvPr>
        </p:nvSpPr>
        <p:spPr>
          <a:xfrm>
            <a:off x="4968360" y="1768680"/>
            <a:ext cx="4268160" cy="43837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18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1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1800" b="0" strike="noStrike" spc="-1">
                <a:latin typeface="Arial"/>
              </a:rPr>
              <a:t>Tercer nivel del esquema</a:t>
            </a:r>
          </a:p>
          <a:p>
            <a:pPr marL="1728000" lvl="3" indent="-216000">
              <a:spcBef>
                <a:spcPts val="567"/>
              </a:spcBef>
              <a:buClr>
                <a:srgbClr val="000000"/>
              </a:buClr>
              <a:buSzPct val="75000"/>
              <a:buFont typeface="Symbol" charset="2"/>
              <a:buChar char=""/>
            </a:pPr>
            <a:r>
              <a:rPr lang="es-CL" sz="1800" b="0" strike="noStrike" spc="-1">
                <a:latin typeface="Arial"/>
              </a:rPr>
              <a:t>Cuarto nivel del esquema</a:t>
            </a:r>
          </a:p>
          <a:p>
            <a:pPr marL="2160000" lvl="4" indent="-216000">
              <a:spcBef>
                <a:spcPts val="283"/>
              </a:spcBef>
              <a:buClr>
                <a:srgbClr val="000000"/>
              </a:buClr>
              <a:buSzPct val="45000"/>
              <a:buFont typeface="Wingdings" charset="2"/>
              <a:buChar char=""/>
            </a:pPr>
            <a:r>
              <a:rPr lang="es-CL" sz="1800" b="0" strike="noStrike" spc="-1">
                <a:latin typeface="Arial"/>
              </a:rPr>
              <a:t>Quinto nivel del esquema</a:t>
            </a:r>
          </a:p>
          <a:p>
            <a:pPr marL="2592000" lvl="5" indent="-216000">
              <a:spcBef>
                <a:spcPts val="283"/>
              </a:spcBef>
              <a:buClr>
                <a:srgbClr val="000000"/>
              </a:buClr>
              <a:buSzPct val="45000"/>
              <a:buFont typeface="Wingdings" charset="2"/>
              <a:buChar char=""/>
            </a:pPr>
            <a:r>
              <a:rPr lang="es-CL" sz="1800" b="0" strike="noStrike" spc="-1">
                <a:latin typeface="Arial"/>
              </a:rPr>
              <a:t>Sexto nivel del esquema</a:t>
            </a:r>
          </a:p>
          <a:p>
            <a:pPr marL="3024000" lvl="6" indent="-216000">
              <a:spcBef>
                <a:spcPts val="283"/>
              </a:spcBef>
              <a:buClr>
                <a:srgbClr val="000000"/>
              </a:buClr>
              <a:buSzPct val="45000"/>
              <a:buFont typeface="Wingdings" charset="2"/>
              <a:buChar char=""/>
            </a:pPr>
            <a:r>
              <a:rPr lang="es-CL" sz="18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 name="CustomShape 1"/>
          <p:cNvSpPr/>
          <p:nvPr/>
        </p:nvSpPr>
        <p:spPr>
          <a:xfrm rot="10800000" flipH="1">
            <a:off x="180720" y="822600"/>
            <a:ext cx="9356040" cy="6530760"/>
          </a:xfrm>
          <a:prstGeom prst="round1Rect">
            <a:avLst>
              <a:gd name="adj" fmla="val 15350"/>
            </a:avLst>
          </a:prstGeom>
          <a:solidFill>
            <a:srgbClr val="EFEFEF"/>
          </a:solidFill>
          <a:ln>
            <a:noFill/>
          </a:ln>
        </p:spPr>
        <p:style>
          <a:lnRef idx="0">
            <a:scrgbClr r="0" g="0" b="0"/>
          </a:lnRef>
          <a:fillRef idx="0">
            <a:scrgbClr r="0" g="0" b="0"/>
          </a:fillRef>
          <a:effectRef idx="0">
            <a:scrgbClr r="0" g="0" b="0"/>
          </a:effectRef>
          <a:fontRef idx="minor"/>
        </p:style>
      </p:sp>
      <p:sp>
        <p:nvSpPr>
          <p:cNvPr id="227" name="CustomShape 2"/>
          <p:cNvSpPr/>
          <p:nvPr/>
        </p:nvSpPr>
        <p:spPr>
          <a:xfrm>
            <a:off x="8092080" y="779400"/>
            <a:ext cx="661320" cy="51840"/>
          </a:xfrm>
          <a:prstGeom prst="rect">
            <a:avLst/>
          </a:prstGeom>
          <a:solidFill>
            <a:srgbClr val="0F69B4"/>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28" name="CustomShape 3"/>
          <p:cNvSpPr/>
          <p:nvPr/>
        </p:nvSpPr>
        <p:spPr>
          <a:xfrm>
            <a:off x="8754120" y="779400"/>
            <a:ext cx="784800" cy="51840"/>
          </a:xfrm>
          <a:prstGeom prst="rect">
            <a:avLst/>
          </a:prstGeom>
          <a:solidFill>
            <a:srgbClr val="EB3C46"/>
          </a:solidFill>
          <a:ln>
            <a:noFill/>
          </a:ln>
        </p:spPr>
        <p:style>
          <a:lnRef idx="0">
            <a:scrgbClr r="0" g="0" b="0"/>
          </a:lnRef>
          <a:fillRef idx="0">
            <a:scrgbClr r="0" g="0" b="0"/>
          </a:fillRef>
          <a:effectRef idx="0">
            <a:scrgbClr r="0" g="0" b="0"/>
          </a:effectRef>
          <a:fontRef idx="minor"/>
        </p:style>
        <p:txBody>
          <a:bodyPr lIns="90000" tIns="91440" rIns="90000" bIns="91440" anchor="b">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29" name="CustomShape 4"/>
          <p:cNvSpPr/>
          <p:nvPr/>
        </p:nvSpPr>
        <p:spPr>
          <a:xfrm>
            <a:off x="181800" y="181080"/>
            <a:ext cx="7908480" cy="650160"/>
          </a:xfrm>
          <a:prstGeom prst="round2SameRect">
            <a:avLst>
              <a:gd name="adj1" fmla="val 16667"/>
              <a:gd name="adj2" fmla="val 0"/>
            </a:avLst>
          </a:prstGeom>
          <a:blipFill rotWithShape="0">
            <a:blip r:embed="rId14"/>
            <a:tile/>
          </a:blipFill>
          <a:ln>
            <a:noFill/>
          </a:ln>
        </p:spPr>
        <p:style>
          <a:lnRef idx="0">
            <a:scrgbClr r="0" g="0" b="0"/>
          </a:lnRef>
          <a:fillRef idx="0">
            <a:scrgbClr r="0" g="0" b="0"/>
          </a:fillRef>
          <a:effectRef idx="0">
            <a:scrgbClr r="0" g="0" b="0"/>
          </a:effectRef>
          <a:fontRef idx="minor"/>
        </p:style>
      </p:sp>
      <p:sp>
        <p:nvSpPr>
          <p:cNvPr id="230" name="CustomShape 5"/>
          <p:cNvSpPr/>
          <p:nvPr/>
        </p:nvSpPr>
        <p:spPr>
          <a:xfrm>
            <a:off x="8170560" y="288360"/>
            <a:ext cx="116604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r>
              <a:rPr lang="es-CL" sz="1400" b="1" strike="noStrike" spc="-1">
                <a:solidFill>
                  <a:srgbClr val="000000"/>
                </a:solidFill>
                <a:latin typeface="Calibri"/>
                <a:ea typeface="Calibri"/>
              </a:rPr>
              <a:t>¡Atención!</a:t>
            </a:r>
            <a:endParaRPr lang="es-CL" sz="1400" b="0" strike="noStrike" spc="-1">
              <a:latin typeface="Arial"/>
            </a:endParaRPr>
          </a:p>
        </p:txBody>
      </p:sp>
      <p:sp>
        <p:nvSpPr>
          <p:cNvPr id="231" name="CustomShape 6"/>
          <p:cNvSpPr/>
          <p:nvPr/>
        </p:nvSpPr>
        <p:spPr>
          <a:xfrm>
            <a:off x="181080" y="6881760"/>
            <a:ext cx="527400" cy="263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r">
              <a:lnSpc>
                <a:spcPct val="100000"/>
              </a:lnSpc>
            </a:pPr>
            <a:fld id="{40353009-1141-4A65-B2C0-740BD81569A3}" type="slidenum">
              <a:rPr lang="es-CL" sz="1100" b="0" strike="noStrike" spc="-1">
                <a:solidFill>
                  <a:srgbClr val="000000"/>
                </a:solidFill>
                <a:latin typeface="Calibri"/>
                <a:ea typeface="Calibri"/>
              </a:rPr>
              <a:t>‹Nº›</a:t>
            </a:fld>
            <a:endParaRPr lang="es-CL" sz="1100" b="0" strike="noStrike" spc="-1">
              <a:latin typeface="Arial"/>
            </a:endParaRPr>
          </a:p>
        </p:txBody>
      </p:sp>
      <p:sp>
        <p:nvSpPr>
          <p:cNvPr id="232" name="CustomShape 7"/>
          <p:cNvSpPr/>
          <p:nvPr/>
        </p:nvSpPr>
        <p:spPr>
          <a:xfrm>
            <a:off x="375840" y="6881760"/>
            <a:ext cx="6786000" cy="347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100" b="0" strike="noStrike" spc="-1">
                <a:solidFill>
                  <a:srgbClr val="741B47"/>
                </a:solidFill>
                <a:latin typeface="Calibri"/>
                <a:ea typeface="Calibri"/>
              </a:rPr>
              <a:t>       </a:t>
            </a:r>
            <a:r>
              <a:rPr lang="es-CL" sz="1100" b="0" strike="noStrike" spc="-1">
                <a:solidFill>
                  <a:srgbClr val="29754D"/>
                </a:solidFill>
                <a:latin typeface="Calibri"/>
                <a:ea typeface="Calibri"/>
              </a:rPr>
              <a:t> ELECTRÓNICA </a:t>
            </a:r>
            <a:r>
              <a:rPr lang="es-CL" sz="1100" b="0" strike="noStrike" spc="-1">
                <a:solidFill>
                  <a:srgbClr val="000000"/>
                </a:solidFill>
                <a:latin typeface="Calibri"/>
                <a:ea typeface="Calibri"/>
              </a:rPr>
              <a:t>| 4° Medio | Presentación</a:t>
            </a:r>
            <a:endParaRPr lang="es-CL" sz="1100" b="0" strike="noStrike" spc="-1">
              <a:latin typeface="Arial"/>
            </a:endParaRPr>
          </a:p>
        </p:txBody>
      </p:sp>
      <p:sp>
        <p:nvSpPr>
          <p:cNvPr id="233" name="PlaceHolder 8"/>
          <p:cNvSpPr>
            <a:spLocks noGrp="1"/>
          </p:cNvSpPr>
          <p:nvPr>
            <p:ph type="title"/>
          </p:nvPr>
        </p:nvSpPr>
        <p:spPr>
          <a:xfrm>
            <a:off x="486000" y="301320"/>
            <a:ext cx="8747640" cy="1261800"/>
          </a:xfrm>
          <a:prstGeom prst="rect">
            <a:avLst/>
          </a:prstGeom>
        </p:spPr>
        <p:txBody>
          <a:bodyPr lIns="0" tIns="0" rIns="0" bIns="0" anchor="ctr">
            <a:noAutofit/>
          </a:bodyPr>
          <a:lstStyle/>
          <a:p>
            <a:pPr algn="ctr"/>
            <a:r>
              <a:rPr lang="es-CL" sz="4400" b="0" strike="noStrike" spc="-1">
                <a:latin typeface="Arial"/>
              </a:rPr>
              <a:t>Pulse para editar el formato del texto de título</a:t>
            </a:r>
          </a:p>
        </p:txBody>
      </p:sp>
      <p:sp>
        <p:nvSpPr>
          <p:cNvPr id="234" name="PlaceHolder 9"/>
          <p:cNvSpPr>
            <a:spLocks noGrp="1"/>
          </p:cNvSpPr>
          <p:nvPr>
            <p:ph type="body"/>
          </p:nvPr>
        </p:nvSpPr>
        <p:spPr>
          <a:xfrm>
            <a:off x="486000" y="1768680"/>
            <a:ext cx="874764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CL" sz="3200" b="0" strike="noStrike" spc="-1">
                <a:latin typeface="Arial"/>
              </a:rPr>
              <a:t>Pulse para editar el formato de esquema del texto</a:t>
            </a:r>
          </a:p>
          <a:p>
            <a:pPr marL="864000" lvl="1" indent="-324000">
              <a:spcBef>
                <a:spcPts val="1134"/>
              </a:spcBef>
              <a:buClr>
                <a:srgbClr val="000000"/>
              </a:buClr>
              <a:buSzPct val="75000"/>
              <a:buFont typeface="Symbol" charset="2"/>
              <a:buChar char=""/>
            </a:pPr>
            <a:r>
              <a:rPr lang="es-CL" sz="2800" b="0" strike="noStrike" spc="-1">
                <a:latin typeface="Arial"/>
              </a:rPr>
              <a:t>Segundo nivel del esquema</a:t>
            </a:r>
          </a:p>
          <a:p>
            <a:pPr marL="1296000" lvl="2" indent="-288000">
              <a:spcBef>
                <a:spcPts val="850"/>
              </a:spcBef>
              <a:buClr>
                <a:srgbClr val="000000"/>
              </a:buClr>
              <a:buSzPct val="45000"/>
              <a:buFont typeface="Wingdings" charset="2"/>
              <a:buChar char=""/>
            </a:pPr>
            <a:r>
              <a:rPr lang="es-CL" sz="2400" b="0" strike="noStrike" spc="-1">
                <a:latin typeface="Arial"/>
              </a:rPr>
              <a:t>Tercer nivel del esquema</a:t>
            </a:r>
          </a:p>
          <a:p>
            <a:pPr marL="1728000" lvl="3" indent="-216000">
              <a:spcBef>
                <a:spcPts val="567"/>
              </a:spcBef>
              <a:buClr>
                <a:srgbClr val="000000"/>
              </a:buClr>
              <a:buSzPct val="75000"/>
              <a:buFont typeface="Symbol" charset="2"/>
              <a:buChar char=""/>
            </a:pPr>
            <a:r>
              <a:rPr lang="es-CL" sz="2000" b="0" strike="noStrike" spc="-1">
                <a:latin typeface="Arial"/>
              </a:rPr>
              <a:t>Cuarto nivel del esquema</a:t>
            </a:r>
          </a:p>
          <a:p>
            <a:pPr marL="2160000" lvl="4" indent="-216000">
              <a:spcBef>
                <a:spcPts val="283"/>
              </a:spcBef>
              <a:buClr>
                <a:srgbClr val="000000"/>
              </a:buClr>
              <a:buSzPct val="45000"/>
              <a:buFont typeface="Wingdings" charset="2"/>
              <a:buChar char=""/>
            </a:pPr>
            <a:r>
              <a:rPr lang="es-CL" sz="2000" b="0" strike="noStrike" spc="-1">
                <a:latin typeface="Arial"/>
              </a:rPr>
              <a:t>Quinto nivel del esquema</a:t>
            </a:r>
          </a:p>
          <a:p>
            <a:pPr marL="2592000" lvl="5" indent="-216000">
              <a:spcBef>
                <a:spcPts val="283"/>
              </a:spcBef>
              <a:buClr>
                <a:srgbClr val="000000"/>
              </a:buClr>
              <a:buSzPct val="45000"/>
              <a:buFont typeface="Wingdings" charset="2"/>
              <a:buChar char=""/>
            </a:pPr>
            <a:r>
              <a:rPr lang="es-CL" sz="2000" b="0" strike="noStrike" spc="-1">
                <a:latin typeface="Arial"/>
              </a:rPr>
              <a:t>Sexto nivel del esquema</a:t>
            </a:r>
          </a:p>
          <a:p>
            <a:pPr marL="3024000" lvl="6" indent="-216000">
              <a:spcBef>
                <a:spcPts val="283"/>
              </a:spcBef>
              <a:buClr>
                <a:srgbClr val="000000"/>
              </a:buClr>
              <a:buSzPct val="45000"/>
              <a:buFont typeface="Wingdings" charset="2"/>
              <a:buChar char=""/>
            </a:pPr>
            <a:r>
              <a:rPr lang="es-CL" sz="2000" b="0" strike="noStrike" spc="-1">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6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1176480" y="6648120"/>
            <a:ext cx="7011360" cy="3110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just">
              <a:lnSpc>
                <a:spcPct val="100000"/>
              </a:lnSpc>
            </a:pPr>
            <a:r>
              <a:rPr lang="es-CL" sz="1100" b="0" strike="noStrike" spc="-1">
                <a:solidFill>
                  <a:srgbClr val="FFFFFF"/>
                </a:solidFill>
                <a:latin typeface="Calibri"/>
                <a:ea typeface="Calibri"/>
              </a:rPr>
              <a:t>En estos documentos se utilizarán de manera inclusiva términos como: el estudiante, el docente, el compañero u otras palabras equivalentes y sus respectivos plurales, es decir, con ellas, se hace referencia tanto a hombres como a mujeres.</a:t>
            </a:r>
            <a:endParaRPr lang="es-CL" sz="1100" b="0" strike="noStrike" spc="-1">
              <a:latin typeface="Arial"/>
            </a:endParaRPr>
          </a:p>
        </p:txBody>
      </p:sp>
      <p:sp>
        <p:nvSpPr>
          <p:cNvPr id="272" name="CustomShape 2"/>
          <p:cNvSpPr/>
          <p:nvPr/>
        </p:nvSpPr>
        <p:spPr>
          <a:xfrm>
            <a:off x="1139040" y="834840"/>
            <a:ext cx="415620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200" b="1" strike="noStrike" spc="-1">
                <a:solidFill>
                  <a:srgbClr val="29754D"/>
                </a:solidFill>
                <a:latin typeface="Calibri"/>
                <a:ea typeface="Calibri"/>
              </a:rPr>
              <a:t>SECTOR ELECTRÓNICA </a:t>
            </a:r>
            <a:r>
              <a:rPr lang="es-CL" sz="1200" b="0" strike="noStrike" spc="-1">
                <a:solidFill>
                  <a:srgbClr val="29754D"/>
                </a:solidFill>
                <a:latin typeface="Calibri"/>
                <a:ea typeface="Calibri"/>
              </a:rPr>
              <a:t>| NIVEL 4° MEDIO</a:t>
            </a:r>
            <a:endParaRPr lang="es-CL" sz="1200" b="0" strike="noStrike" spc="-1">
              <a:latin typeface="Arial"/>
            </a:endParaRPr>
          </a:p>
        </p:txBody>
      </p:sp>
      <p:sp>
        <p:nvSpPr>
          <p:cNvPr id="273" name="CustomShape 3"/>
          <p:cNvSpPr/>
          <p:nvPr/>
        </p:nvSpPr>
        <p:spPr>
          <a:xfrm>
            <a:off x="362160" y="2144520"/>
            <a:ext cx="1443600" cy="177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500" b="1" strike="noStrike" spc="-1">
                <a:solidFill>
                  <a:srgbClr val="000000"/>
                </a:solidFill>
                <a:latin typeface="Calibri"/>
                <a:ea typeface="Calibri"/>
              </a:rPr>
              <a:t>MÓDULO 7</a:t>
            </a:r>
            <a:endParaRPr lang="es-CL" sz="1500" b="0" strike="noStrike" spc="-1">
              <a:latin typeface="Arial"/>
            </a:endParaRPr>
          </a:p>
          <a:p>
            <a:pPr>
              <a:lnSpc>
                <a:spcPct val="100000"/>
              </a:lnSpc>
            </a:pPr>
            <a:endParaRPr lang="es-CL" sz="1500" b="0" strike="noStrike" spc="-1">
              <a:latin typeface="Arial"/>
            </a:endParaRPr>
          </a:p>
        </p:txBody>
      </p:sp>
      <p:pic>
        <p:nvPicPr>
          <p:cNvPr id="274" name="Imagen 1" descr="(PORTADA)-M7-electronica-OPERACIÓN Y PROGRAMACIÓN DE EQUIPOS DE CONTROL ELÉCTRICO INDUSTRIAL.png"/>
          <p:cNvPicPr/>
          <p:nvPr/>
        </p:nvPicPr>
        <p:blipFill>
          <a:blip r:embed="rId2"/>
          <a:srcRect b="6360"/>
          <a:stretch/>
        </p:blipFill>
        <p:spPr>
          <a:xfrm>
            <a:off x="5016600" y="2070000"/>
            <a:ext cx="4468320" cy="4368240"/>
          </a:xfrm>
          <a:prstGeom prst="rect">
            <a:avLst/>
          </a:prstGeom>
          <a:ln>
            <a:noFill/>
          </a:ln>
        </p:spPr>
      </p:pic>
      <p:sp>
        <p:nvSpPr>
          <p:cNvPr id="275" name="CustomShape 4"/>
          <p:cNvSpPr/>
          <p:nvPr/>
        </p:nvSpPr>
        <p:spPr>
          <a:xfrm>
            <a:off x="360360" y="2242080"/>
            <a:ext cx="5861880" cy="12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3300" b="1" strike="noStrike" spc="-32">
                <a:solidFill>
                  <a:srgbClr val="29754D"/>
                </a:solidFill>
                <a:latin typeface="Calibri"/>
                <a:ea typeface="Arial"/>
              </a:rPr>
              <a:t>OPERACIÓN Y PROGRAMACIÓN DE EQUIPOS DE CONTROL ELÉCTRICO INDUSTRIAL </a:t>
            </a:r>
            <a:endParaRPr lang="es-CL" sz="3300" b="0" strike="noStrike" spc="-1">
              <a:latin typeface="Arial"/>
            </a:endParaRPr>
          </a:p>
        </p:txBody>
      </p:sp>
      <p:pic>
        <p:nvPicPr>
          <p:cNvPr id="276" name="Imagen 275"/>
          <p:cNvPicPr/>
          <p:nvPr/>
        </p:nvPicPr>
        <p:blipFill>
          <a:blip r:embed="rId3"/>
          <a:stretch/>
        </p:blipFill>
        <p:spPr>
          <a:xfrm>
            <a:off x="361440" y="360720"/>
            <a:ext cx="447624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549360" y="2222640"/>
            <a:ext cx="8721000" cy="41266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grpSp>
        <p:nvGrpSpPr>
          <p:cNvPr id="366" name="Group 2"/>
          <p:cNvGrpSpPr/>
          <p:nvPr/>
        </p:nvGrpSpPr>
        <p:grpSpPr>
          <a:xfrm>
            <a:off x="4508640" y="2419200"/>
            <a:ext cx="4596840" cy="3710160"/>
            <a:chOff x="4508640" y="2419200"/>
            <a:chExt cx="4596840" cy="3710160"/>
          </a:xfrm>
        </p:grpSpPr>
        <p:pic>
          <p:nvPicPr>
            <p:cNvPr id="367" name="Google Shape;242;p14"/>
            <p:cNvPicPr/>
            <p:nvPr/>
          </p:nvPicPr>
          <p:blipFill>
            <a:blip r:embed="rId2"/>
            <a:srcRect l="44928" r="2320"/>
            <a:stretch/>
          </p:blipFill>
          <p:spPr>
            <a:xfrm>
              <a:off x="4508640" y="2419200"/>
              <a:ext cx="4596840" cy="3710160"/>
            </a:xfrm>
            <a:prstGeom prst="rect">
              <a:avLst/>
            </a:prstGeom>
            <a:ln>
              <a:noFill/>
            </a:ln>
          </p:spPr>
        </p:pic>
        <p:sp>
          <p:nvSpPr>
            <p:cNvPr id="368" name="CustomShape 3"/>
            <p:cNvSpPr/>
            <p:nvPr/>
          </p:nvSpPr>
          <p:spPr>
            <a:xfrm>
              <a:off x="5294880" y="2737080"/>
              <a:ext cx="2883240" cy="333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1600" b="1" strike="noStrike" spc="-1">
                  <a:solidFill>
                    <a:srgbClr val="29754D"/>
                  </a:solidFill>
                  <a:latin typeface="Calibri"/>
                  <a:ea typeface="Calibri"/>
                </a:rPr>
                <a:t>Ejemplo de Entrada a PLC</a:t>
              </a:r>
              <a:endParaRPr lang="es-CL" sz="1600" b="0" strike="noStrike" spc="-1">
                <a:latin typeface="Arial"/>
              </a:endParaRPr>
            </a:p>
          </p:txBody>
        </p:sp>
      </p:grpSp>
      <p:sp>
        <p:nvSpPr>
          <p:cNvPr id="369" name="CustomShape 4"/>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ENTRADAS EN UN PLC</a:t>
            </a:r>
            <a:endParaRPr lang="es-CL" sz="3000" b="0" strike="noStrike" spc="-1">
              <a:latin typeface="Arial"/>
            </a:endParaRPr>
          </a:p>
        </p:txBody>
      </p:sp>
      <p:sp>
        <p:nvSpPr>
          <p:cNvPr id="370" name="CustomShape 5"/>
          <p:cNvSpPr/>
          <p:nvPr/>
        </p:nvSpPr>
        <p:spPr>
          <a:xfrm>
            <a:off x="704880" y="2572200"/>
            <a:ext cx="4044240" cy="342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L" sz="1800" b="1" strike="noStrike" spc="-1">
                <a:solidFill>
                  <a:srgbClr val="C73E32"/>
                </a:solidFill>
                <a:latin typeface="Calibri"/>
                <a:ea typeface="Calibri"/>
              </a:rPr>
              <a:t>Función del módulo de entrada</a:t>
            </a:r>
            <a:endParaRPr lang="es-CL" sz="1800" b="0" strike="noStrike" spc="-1">
              <a:latin typeface="Arial"/>
            </a:endParaRPr>
          </a:p>
          <a:p>
            <a:pPr algn="just">
              <a:lnSpc>
                <a:spcPct val="50000"/>
              </a:lnSpc>
            </a:pP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Recoge la información de sensores. </a:t>
            </a: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Adapta los niveles de voltaje del medio (24 v por lo general).</a:t>
            </a: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Al voltaje de trabajo del micro controlador interno del PLC</a:t>
            </a: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Filtro de ruido eléctrico.</a:t>
            </a: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Separación galvánica entre circuitos lógicos y de potencia.</a:t>
            </a: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Visualización de estado de entradas.</a:t>
            </a: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549360" y="2222640"/>
            <a:ext cx="8721000" cy="41266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72" name="CustomShape 2"/>
          <p:cNvSpPr/>
          <p:nvPr/>
        </p:nvSpPr>
        <p:spPr>
          <a:xfrm>
            <a:off x="704880" y="2572200"/>
            <a:ext cx="3256920" cy="2727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es-CL" sz="1800" b="1" strike="noStrike" spc="-1">
                <a:solidFill>
                  <a:srgbClr val="C73E32"/>
                </a:solidFill>
                <a:latin typeface="Calibri"/>
                <a:ea typeface="Calibri"/>
              </a:rPr>
              <a:t>Función del módulo de salidas</a:t>
            </a:r>
            <a:endParaRPr lang="es-CL" sz="1800" b="0" strike="noStrike" spc="-1">
              <a:latin typeface="Arial"/>
            </a:endParaRPr>
          </a:p>
          <a:p>
            <a:pPr>
              <a:lnSpc>
                <a:spcPct val="50000"/>
              </a:lnSpc>
            </a:pP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Activación de actuadores.</a:t>
            </a: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Aislamiento galvánico y protección  de circuitos internos.</a:t>
            </a: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Amplificación de señal.</a:t>
            </a:r>
            <a:endParaRPr lang="es-CL" sz="1800" b="0" strike="noStrike" spc="-1">
              <a:latin typeface="Arial"/>
            </a:endParaRPr>
          </a:p>
          <a:p>
            <a:pPr marL="176400" indent="-175680">
              <a:lnSpc>
                <a:spcPct val="100000"/>
              </a:lnSpc>
              <a:spcBef>
                <a:spcPts val="601"/>
              </a:spcBef>
              <a:buClr>
                <a:srgbClr val="010101"/>
              </a:buClr>
              <a:buFont typeface="Arial"/>
              <a:buChar char="•"/>
            </a:pPr>
            <a:r>
              <a:rPr lang="es-CL" sz="1800" b="0" strike="noStrike" spc="-1">
                <a:solidFill>
                  <a:srgbClr val="010101"/>
                </a:solidFill>
                <a:latin typeface="Calibri"/>
                <a:ea typeface="Calibri"/>
              </a:rPr>
              <a:t>Visualización de estado </a:t>
            </a:r>
            <a:br/>
            <a:r>
              <a:rPr lang="es-CL" sz="1800" b="0" strike="noStrike" spc="-1">
                <a:solidFill>
                  <a:srgbClr val="010101"/>
                </a:solidFill>
                <a:latin typeface="Calibri"/>
                <a:ea typeface="Calibri"/>
              </a:rPr>
              <a:t>de salidas.</a:t>
            </a:r>
            <a:endParaRPr lang="es-CL" sz="1800" b="0" strike="noStrike" spc="-1">
              <a:latin typeface="Arial"/>
            </a:endParaRPr>
          </a:p>
        </p:txBody>
      </p:sp>
      <p:grpSp>
        <p:nvGrpSpPr>
          <p:cNvPr id="373" name="Group 3"/>
          <p:cNvGrpSpPr/>
          <p:nvPr/>
        </p:nvGrpSpPr>
        <p:grpSpPr>
          <a:xfrm>
            <a:off x="4025880" y="2749680"/>
            <a:ext cx="5180760" cy="3099600"/>
            <a:chOff x="4025880" y="2749680"/>
            <a:chExt cx="5180760" cy="3099600"/>
          </a:xfrm>
        </p:grpSpPr>
        <p:sp>
          <p:nvSpPr>
            <p:cNvPr id="374" name="CustomShape 4"/>
            <p:cNvSpPr/>
            <p:nvPr/>
          </p:nvSpPr>
          <p:spPr>
            <a:xfrm>
              <a:off x="5257080" y="2749680"/>
              <a:ext cx="2883240" cy="333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1600" b="1" strike="noStrike" spc="-1">
                  <a:solidFill>
                    <a:srgbClr val="29754D"/>
                  </a:solidFill>
                  <a:latin typeface="Calibri"/>
                  <a:ea typeface="Calibri"/>
                </a:rPr>
                <a:t>Ejemplo de Salida de PLC</a:t>
              </a:r>
              <a:endParaRPr lang="es-CL" sz="1600" b="0" strike="noStrike" spc="-1">
                <a:latin typeface="Arial"/>
              </a:endParaRPr>
            </a:p>
          </p:txBody>
        </p:sp>
        <p:pic>
          <p:nvPicPr>
            <p:cNvPr id="375" name="Google Shape;251;p15"/>
            <p:cNvPicPr/>
            <p:nvPr/>
          </p:nvPicPr>
          <p:blipFill>
            <a:blip r:embed="rId2"/>
            <a:srcRect l="40438" t="11658" r="2017"/>
            <a:stretch/>
          </p:blipFill>
          <p:spPr>
            <a:xfrm>
              <a:off x="4025880" y="3009960"/>
              <a:ext cx="5180760" cy="2839320"/>
            </a:xfrm>
            <a:prstGeom prst="rect">
              <a:avLst/>
            </a:prstGeom>
            <a:ln>
              <a:noFill/>
            </a:ln>
          </p:spPr>
        </p:pic>
      </p:grpSp>
      <p:sp>
        <p:nvSpPr>
          <p:cNvPr id="376" name="CustomShape 5"/>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ENTRADAS EN UN PLC</a:t>
            </a: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ustomShape 1"/>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MEMORIAS DEL PLC</a:t>
            </a:r>
            <a:endParaRPr lang="es-CL" sz="3000" b="0" strike="noStrike" spc="-1">
              <a:latin typeface="Arial"/>
            </a:endParaRPr>
          </a:p>
        </p:txBody>
      </p:sp>
      <p:sp>
        <p:nvSpPr>
          <p:cNvPr id="378" name="CustomShape 2"/>
          <p:cNvSpPr/>
          <p:nvPr/>
        </p:nvSpPr>
        <p:spPr>
          <a:xfrm>
            <a:off x="498600" y="2438280"/>
            <a:ext cx="8543160" cy="387288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79" name="CustomShape 3"/>
          <p:cNvSpPr/>
          <p:nvPr/>
        </p:nvSpPr>
        <p:spPr>
          <a:xfrm>
            <a:off x="628560" y="2616120"/>
            <a:ext cx="603792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1" strike="noStrike" spc="-1" dirty="0">
                <a:solidFill>
                  <a:srgbClr val="C73E32"/>
                </a:solidFill>
                <a:latin typeface="Calibri"/>
                <a:ea typeface="Calibri"/>
              </a:rPr>
              <a:t>RAM </a:t>
            </a:r>
            <a:r>
              <a:rPr lang="es-CL" sz="1800" b="1" strike="noStrike" spc="-1" dirty="0">
                <a:solidFill>
                  <a:srgbClr val="29754D"/>
                </a:solidFill>
                <a:latin typeface="Calibri"/>
                <a:ea typeface="Calibri"/>
              </a:rPr>
              <a:t>(</a:t>
            </a:r>
            <a:r>
              <a:rPr lang="es-CL" sz="1800" b="1" strike="noStrike" spc="-1" dirty="0" err="1">
                <a:solidFill>
                  <a:srgbClr val="29754D"/>
                </a:solidFill>
                <a:latin typeface="Calibri"/>
                <a:ea typeface="Calibri"/>
              </a:rPr>
              <a:t>random</a:t>
            </a:r>
            <a:r>
              <a:rPr lang="es-CL" sz="1800" b="1" strike="noStrike" spc="-1" dirty="0">
                <a:solidFill>
                  <a:srgbClr val="29754D"/>
                </a:solidFill>
                <a:latin typeface="Calibri"/>
                <a:ea typeface="Calibri"/>
              </a:rPr>
              <a:t> </a:t>
            </a:r>
            <a:r>
              <a:rPr lang="es-CL" sz="1800" b="1" strike="noStrike" spc="-1" dirty="0" err="1">
                <a:solidFill>
                  <a:srgbClr val="29754D"/>
                </a:solidFill>
                <a:latin typeface="Calibri"/>
                <a:ea typeface="Calibri"/>
              </a:rPr>
              <a:t>acces</a:t>
            </a:r>
            <a:r>
              <a:rPr lang="es-CL" sz="1800" b="1" strike="noStrike" spc="-1" dirty="0">
                <a:solidFill>
                  <a:srgbClr val="29754D"/>
                </a:solidFill>
                <a:latin typeface="Calibri"/>
                <a:ea typeface="Calibri"/>
              </a:rPr>
              <a:t> </a:t>
            </a:r>
            <a:r>
              <a:rPr lang="es-CL" sz="1800" b="1" strike="noStrike" spc="-1" dirty="0" err="1">
                <a:solidFill>
                  <a:srgbClr val="29754D"/>
                </a:solidFill>
                <a:latin typeface="Calibri"/>
                <a:ea typeface="Calibri"/>
              </a:rPr>
              <a:t>memory</a:t>
            </a:r>
            <a:r>
              <a:rPr lang="es-CL" sz="1800" b="1" strike="noStrike" spc="-1" dirty="0">
                <a:solidFill>
                  <a:srgbClr val="29754D"/>
                </a:solidFill>
                <a:latin typeface="Calibri"/>
                <a:ea typeface="Calibri"/>
              </a:rPr>
              <a:t>)</a:t>
            </a:r>
            <a:endParaRPr lang="es-CL" sz="1800" b="0" strike="noStrike" spc="-1" dirty="0">
              <a:latin typeface="Arial"/>
            </a:endParaRPr>
          </a:p>
          <a:p>
            <a:pPr>
              <a:lnSpc>
                <a:spcPct val="50000"/>
              </a:lnSpc>
            </a:pPr>
            <a:endParaRPr lang="es-CL" sz="1800" b="0" strike="noStrike" spc="-1" dirty="0">
              <a:latin typeface="Arial"/>
            </a:endParaRPr>
          </a:p>
          <a:p>
            <a:pPr>
              <a:lnSpc>
                <a:spcPct val="100000"/>
              </a:lnSpc>
            </a:pPr>
            <a:r>
              <a:rPr lang="es-CL" sz="1800" b="0" strike="noStrike" spc="-1" dirty="0">
                <a:solidFill>
                  <a:srgbClr val="010101"/>
                </a:solidFill>
                <a:latin typeface="Calibri"/>
                <a:ea typeface="Calibri"/>
              </a:rPr>
              <a:t>Memoria de acceso aleatorio o memoria de lectura/escritura. Puede realizar procesos de lectura y escritura por procedimientos eléctricos. Su información al perder la alimentación eléctrica es volátil.</a:t>
            </a:r>
            <a:endParaRPr lang="es-CL" sz="1800" b="0" strike="noStrike" spc="-1" dirty="0">
              <a:latin typeface="Arial"/>
            </a:endParaRPr>
          </a:p>
          <a:p>
            <a:pPr>
              <a:lnSpc>
                <a:spcPct val="100000"/>
              </a:lnSpc>
            </a:pPr>
            <a:endParaRPr lang="es-CL" sz="1800" b="0" strike="noStrike" spc="-1" dirty="0">
              <a:latin typeface="Arial"/>
            </a:endParaRPr>
          </a:p>
          <a:p>
            <a:pPr>
              <a:lnSpc>
                <a:spcPct val="100000"/>
              </a:lnSpc>
            </a:pPr>
            <a:r>
              <a:rPr lang="es-CL" sz="1800" b="1" strike="noStrike" spc="-1" dirty="0">
                <a:solidFill>
                  <a:srgbClr val="C73E32"/>
                </a:solidFill>
                <a:latin typeface="Calibri"/>
                <a:ea typeface="Calibri"/>
              </a:rPr>
              <a:t>ROM </a:t>
            </a:r>
            <a:r>
              <a:rPr lang="es-CL" sz="1800" b="1" strike="noStrike" spc="-1" dirty="0">
                <a:solidFill>
                  <a:srgbClr val="29754D"/>
                </a:solidFill>
                <a:latin typeface="Calibri"/>
                <a:ea typeface="Calibri"/>
              </a:rPr>
              <a:t>(</a:t>
            </a:r>
            <a:r>
              <a:rPr lang="es-CL" sz="1800" b="1" strike="noStrike" spc="-1" dirty="0" err="1">
                <a:solidFill>
                  <a:srgbClr val="29754D"/>
                </a:solidFill>
                <a:latin typeface="Calibri"/>
                <a:ea typeface="Calibri"/>
              </a:rPr>
              <a:t>read</a:t>
            </a:r>
            <a:r>
              <a:rPr lang="es-CL" sz="1800" b="1" strike="noStrike" spc="-1" dirty="0">
                <a:solidFill>
                  <a:srgbClr val="29754D"/>
                </a:solidFill>
                <a:latin typeface="Calibri"/>
                <a:ea typeface="Calibri"/>
              </a:rPr>
              <a:t> </a:t>
            </a:r>
            <a:r>
              <a:rPr lang="es-CL" sz="1800" b="1" strike="noStrike" spc="-1" dirty="0" err="1">
                <a:solidFill>
                  <a:srgbClr val="29754D"/>
                </a:solidFill>
                <a:latin typeface="Calibri"/>
                <a:ea typeface="Calibri"/>
              </a:rPr>
              <a:t>only</a:t>
            </a:r>
            <a:r>
              <a:rPr lang="es-CL" sz="1800" b="1" strike="noStrike" spc="-1" dirty="0">
                <a:solidFill>
                  <a:srgbClr val="29754D"/>
                </a:solidFill>
                <a:latin typeface="Calibri"/>
                <a:ea typeface="Calibri"/>
              </a:rPr>
              <a:t> </a:t>
            </a:r>
            <a:r>
              <a:rPr lang="es-CL" sz="1800" b="1" strike="noStrike" spc="-1" dirty="0" err="1">
                <a:solidFill>
                  <a:srgbClr val="29754D"/>
                </a:solidFill>
                <a:latin typeface="Calibri"/>
                <a:ea typeface="Calibri"/>
              </a:rPr>
              <a:t>memory</a:t>
            </a:r>
            <a:r>
              <a:rPr lang="es-CL" sz="1800" b="1" strike="noStrike" spc="-1" dirty="0">
                <a:solidFill>
                  <a:srgbClr val="29754D"/>
                </a:solidFill>
                <a:latin typeface="Calibri"/>
                <a:ea typeface="Calibri"/>
              </a:rPr>
              <a:t>)</a:t>
            </a:r>
            <a:endParaRPr lang="es-CL" sz="1800" b="0" strike="noStrike" spc="-1" dirty="0">
              <a:latin typeface="Arial"/>
            </a:endParaRPr>
          </a:p>
          <a:p>
            <a:pPr>
              <a:lnSpc>
                <a:spcPct val="50000"/>
              </a:lnSpc>
            </a:pPr>
            <a:endParaRPr lang="es-CL" sz="1800" b="0" strike="noStrike" spc="-1" dirty="0">
              <a:latin typeface="Arial"/>
            </a:endParaRPr>
          </a:p>
          <a:p>
            <a:pPr>
              <a:lnSpc>
                <a:spcPct val="100000"/>
              </a:lnSpc>
            </a:pPr>
            <a:r>
              <a:rPr lang="es-CL" sz="1800" b="0" strike="noStrike" spc="-1" dirty="0">
                <a:solidFill>
                  <a:srgbClr val="010101"/>
                </a:solidFill>
                <a:latin typeface="Calibri"/>
                <a:ea typeface="Calibri"/>
              </a:rPr>
              <a:t>Memoria de solo lectura, en estas memorias se puede leer contenido, pero no se puede escribir en ellas, los datos son grabados por el fabricante y el usuario no puede alterar el contenido. Permanece aún si hay un fallo en la alimentación.</a:t>
            </a:r>
            <a:endParaRPr lang="es-CL" sz="1800" b="0" strike="noStrike" spc="-1" dirty="0">
              <a:latin typeface="Arial"/>
            </a:endParaRPr>
          </a:p>
        </p:txBody>
      </p:sp>
      <p:pic>
        <p:nvPicPr>
          <p:cNvPr id="380" name="Imagen 4" descr="Grafica_Electricidad2.png"/>
          <p:cNvPicPr/>
          <p:nvPr/>
        </p:nvPicPr>
        <p:blipFill>
          <a:blip r:embed="rId2"/>
          <a:srcRect t="67201" r="62945" b="3234"/>
          <a:stretch/>
        </p:blipFill>
        <p:spPr>
          <a:xfrm>
            <a:off x="6456960" y="3092400"/>
            <a:ext cx="3275280" cy="3256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CustomShape 1"/>
          <p:cNvSpPr/>
          <p:nvPr/>
        </p:nvSpPr>
        <p:spPr>
          <a:xfrm>
            <a:off x="42228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MEMORIAS DEL PLC</a:t>
            </a:r>
            <a:endParaRPr lang="es-CL" sz="3000" b="0" strike="noStrike" spc="-1">
              <a:latin typeface="Arial"/>
            </a:endParaRPr>
          </a:p>
        </p:txBody>
      </p:sp>
      <p:sp>
        <p:nvSpPr>
          <p:cNvPr id="382" name="CustomShape 2"/>
          <p:cNvSpPr/>
          <p:nvPr/>
        </p:nvSpPr>
        <p:spPr>
          <a:xfrm>
            <a:off x="764280" y="2768760"/>
            <a:ext cx="582192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1" u="sng" strike="noStrike" spc="-1">
                <a:solidFill>
                  <a:srgbClr val="C73E32"/>
                </a:solidFill>
                <a:uFillTx/>
                <a:latin typeface="Calibri"/>
                <a:ea typeface="Calibri"/>
              </a:rPr>
              <a:t>E</a:t>
            </a:r>
            <a:r>
              <a:rPr lang="es-CL" sz="1800" b="1" strike="noStrike" spc="-1">
                <a:solidFill>
                  <a:srgbClr val="C73E32"/>
                </a:solidFill>
                <a:latin typeface="Calibri"/>
                <a:ea typeface="Calibri"/>
              </a:rPr>
              <a:t>PROM</a:t>
            </a:r>
            <a:endParaRPr lang="es-CL" sz="1800" b="0" strike="noStrike" spc="-1">
              <a:latin typeface="Arial"/>
            </a:endParaRPr>
          </a:p>
          <a:p>
            <a:pPr>
              <a:lnSpc>
                <a:spcPct val="50000"/>
              </a:lnSpc>
            </a:pPr>
            <a:endParaRPr lang="es-CL" sz="1800" b="0" strike="noStrike" spc="-1">
              <a:latin typeface="Arial"/>
            </a:endParaRPr>
          </a:p>
          <a:p>
            <a:pPr>
              <a:lnSpc>
                <a:spcPct val="100000"/>
              </a:lnSpc>
            </a:pPr>
            <a:r>
              <a:rPr lang="es-CL" sz="1800" b="0" strike="noStrike" spc="-1">
                <a:solidFill>
                  <a:srgbClr val="010101"/>
                </a:solidFill>
                <a:latin typeface="Calibri"/>
                <a:ea typeface="Calibri"/>
              </a:rPr>
              <a:t>Chip de memoria ROM programable y no volátil, esto es que guarda los datos en el caso de que la fuente de energía se apague, y puede ser borrada y volver a ser usada por exposición a una fuente de luz ultravioleta.</a:t>
            </a:r>
            <a:endParaRPr lang="es-CL" sz="1800" b="0" strike="noStrike" spc="-1">
              <a:latin typeface="Arial"/>
            </a:endParaRPr>
          </a:p>
          <a:p>
            <a:pPr>
              <a:lnSpc>
                <a:spcPct val="100000"/>
              </a:lnSpc>
            </a:pPr>
            <a:endParaRPr lang="es-CL" sz="1800" b="0" strike="noStrike" spc="-1">
              <a:latin typeface="Arial"/>
            </a:endParaRPr>
          </a:p>
          <a:p>
            <a:pPr>
              <a:lnSpc>
                <a:spcPct val="100000"/>
              </a:lnSpc>
            </a:pPr>
            <a:r>
              <a:rPr lang="es-CL" sz="1800" b="1" u="sng" strike="noStrike" spc="-1">
                <a:solidFill>
                  <a:srgbClr val="C73E32"/>
                </a:solidFill>
                <a:uFillTx/>
                <a:latin typeface="Calibri"/>
                <a:ea typeface="Calibri"/>
              </a:rPr>
              <a:t>EE</a:t>
            </a:r>
            <a:r>
              <a:rPr lang="es-CL" sz="1800" b="1" strike="noStrike" spc="-1">
                <a:solidFill>
                  <a:srgbClr val="C73E32"/>
                </a:solidFill>
                <a:latin typeface="Calibri"/>
                <a:ea typeface="Calibri"/>
              </a:rPr>
              <a:t>PROM</a:t>
            </a:r>
            <a:endParaRPr lang="es-CL" sz="1800" b="0" strike="noStrike" spc="-1">
              <a:latin typeface="Arial"/>
            </a:endParaRPr>
          </a:p>
          <a:p>
            <a:pPr>
              <a:lnSpc>
                <a:spcPct val="50000"/>
              </a:lnSpc>
            </a:pPr>
            <a:endParaRPr lang="es-CL" sz="1800" b="0" strike="noStrike" spc="-1">
              <a:latin typeface="Arial"/>
            </a:endParaRPr>
          </a:p>
          <a:p>
            <a:pPr>
              <a:lnSpc>
                <a:spcPct val="100000"/>
              </a:lnSpc>
            </a:pPr>
            <a:r>
              <a:rPr lang="es-CL" sz="1800" b="0" strike="noStrike" spc="-12">
                <a:solidFill>
                  <a:srgbClr val="010101"/>
                </a:solidFill>
                <a:latin typeface="Calibri"/>
                <a:ea typeface="Calibri"/>
              </a:rPr>
              <a:t>Memoria de solo lectura, reprogramables electrónicamente, tiene un número máximo de ciclos de borrado.</a:t>
            </a:r>
            <a:endParaRPr lang="es-CL" sz="1800" b="0" strike="noStrike" spc="-1">
              <a:latin typeface="Arial"/>
            </a:endParaRPr>
          </a:p>
        </p:txBody>
      </p:sp>
      <p:sp>
        <p:nvSpPr>
          <p:cNvPr id="383" name="CustomShape 3"/>
          <p:cNvSpPr/>
          <p:nvPr/>
        </p:nvSpPr>
        <p:spPr>
          <a:xfrm>
            <a:off x="498600" y="2438280"/>
            <a:ext cx="7590600" cy="3872880"/>
          </a:xfrm>
          <a:prstGeom prst="roundRect">
            <a:avLst>
              <a:gd name="adj" fmla="val 3898"/>
            </a:avLst>
          </a:prstGeom>
          <a:no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384" name="Imagen 11" descr="Grafica_Electricidad(3).png"/>
          <p:cNvPicPr/>
          <p:nvPr/>
        </p:nvPicPr>
        <p:blipFill>
          <a:blip r:embed="rId2"/>
          <a:srcRect t="69697" r="61627" b="364"/>
          <a:stretch/>
        </p:blipFill>
        <p:spPr>
          <a:xfrm>
            <a:off x="5549760" y="3148560"/>
            <a:ext cx="3083760" cy="3158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498600" y="3784680"/>
            <a:ext cx="7438320" cy="304740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86" name="CustomShape 2"/>
          <p:cNvSpPr/>
          <p:nvPr/>
        </p:nvSpPr>
        <p:spPr>
          <a:xfrm>
            <a:off x="422280" y="1163520"/>
            <a:ext cx="10727640" cy="104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600" b="1" strike="noStrike" spc="-1">
                <a:solidFill>
                  <a:srgbClr val="29754D"/>
                </a:solidFill>
                <a:latin typeface="Calibri"/>
                <a:ea typeface="Arial"/>
              </a:rPr>
              <a:t>DIAGRAMA DE </a:t>
            </a:r>
            <a:br/>
            <a:r>
              <a:rPr lang="es-CL" sz="2600" b="0" strike="noStrike" spc="-1">
                <a:solidFill>
                  <a:srgbClr val="C73E32"/>
                </a:solidFill>
                <a:latin typeface="Calibri"/>
                <a:ea typeface="Arial"/>
              </a:rPr>
              <a:t>CONTACTOS LADDER O DE ESCALERAS</a:t>
            </a:r>
            <a:endParaRPr lang="es-CL" sz="2600" b="0" strike="noStrike" spc="-1">
              <a:latin typeface="Arial"/>
            </a:endParaRPr>
          </a:p>
          <a:p>
            <a:pPr>
              <a:lnSpc>
                <a:spcPct val="80000"/>
              </a:lnSpc>
            </a:pPr>
            <a:endParaRPr lang="es-CL" sz="2600" b="0" strike="noStrike" spc="-1">
              <a:latin typeface="Arial"/>
            </a:endParaRPr>
          </a:p>
        </p:txBody>
      </p:sp>
      <p:sp>
        <p:nvSpPr>
          <p:cNvPr id="387" name="CustomShape 3"/>
          <p:cNvSpPr/>
          <p:nvPr/>
        </p:nvSpPr>
        <p:spPr>
          <a:xfrm>
            <a:off x="434880" y="2108160"/>
            <a:ext cx="8009640" cy="1525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6400" indent="-175680">
              <a:lnSpc>
                <a:spcPct val="100000"/>
              </a:lnSpc>
              <a:spcBef>
                <a:spcPts val="499"/>
              </a:spcBef>
              <a:buClr>
                <a:srgbClr val="000000"/>
              </a:buClr>
              <a:buFont typeface="Arial"/>
              <a:buChar char="•"/>
            </a:pPr>
            <a:r>
              <a:rPr lang="es-CL" sz="1800" b="0" strike="noStrike" spc="-1">
                <a:solidFill>
                  <a:srgbClr val="010101"/>
                </a:solidFill>
                <a:latin typeface="Calibri"/>
                <a:ea typeface="Calibri"/>
              </a:rPr>
              <a:t>Es un lenguaje gráfico y  probablemente el más extendido en todos los lenguajes de programación y por tanto el más similar a otros.</a:t>
            </a:r>
            <a:endParaRPr lang="es-CL" sz="1800" b="0" strike="noStrike" spc="-1">
              <a:latin typeface="Arial"/>
            </a:endParaRPr>
          </a:p>
          <a:p>
            <a:pPr marL="176400" indent="-175680">
              <a:lnSpc>
                <a:spcPct val="100000"/>
              </a:lnSpc>
              <a:spcBef>
                <a:spcPts val="499"/>
              </a:spcBef>
              <a:buClr>
                <a:srgbClr val="000000"/>
              </a:buClr>
              <a:buFont typeface="Arial"/>
              <a:buChar char="•"/>
            </a:pPr>
            <a:r>
              <a:rPr lang="es-CL" sz="1800" b="0" strike="noStrike" spc="-1">
                <a:solidFill>
                  <a:srgbClr val="010101"/>
                </a:solidFill>
                <a:latin typeface="Calibri"/>
                <a:ea typeface="Calibri"/>
              </a:rPr>
              <a:t>Probablemente es el más fácil de entender por el personal proveniente de la industria eléctrica y técnicos eléctricos.En definitiva, es la representación que habría que cablear si se quisiera hacer el mismo programa que realizas con el PLC.</a:t>
            </a:r>
            <a:endParaRPr lang="es-CL" sz="1800" b="0" strike="noStrike" spc="-1">
              <a:latin typeface="Arial"/>
            </a:endParaRPr>
          </a:p>
        </p:txBody>
      </p:sp>
      <p:sp>
        <p:nvSpPr>
          <p:cNvPr id="388" name="CustomShape 4"/>
          <p:cNvSpPr/>
          <p:nvPr/>
        </p:nvSpPr>
        <p:spPr>
          <a:xfrm>
            <a:off x="2319120" y="2272320"/>
            <a:ext cx="11091240" cy="368640"/>
          </a:xfrm>
          <a:prstGeom prst="rect">
            <a:avLst/>
          </a:prstGeom>
          <a:noFill/>
          <a:ln>
            <a:noFill/>
          </a:ln>
        </p:spPr>
        <p:style>
          <a:lnRef idx="0">
            <a:scrgbClr r="0" g="0" b="0"/>
          </a:lnRef>
          <a:fillRef idx="0">
            <a:scrgbClr r="0" g="0" b="0"/>
          </a:fillRef>
          <a:effectRef idx="0">
            <a:scrgbClr r="0" g="0" b="0"/>
          </a:effectRef>
          <a:fontRef idx="minor"/>
        </p:style>
      </p:sp>
      <p:pic>
        <p:nvPicPr>
          <p:cNvPr id="389" name="Google Shape;345;p13"/>
          <p:cNvPicPr/>
          <p:nvPr/>
        </p:nvPicPr>
        <p:blipFill>
          <a:blip r:embed="rId2"/>
          <a:srcRect r="4704"/>
          <a:stretch/>
        </p:blipFill>
        <p:spPr>
          <a:xfrm>
            <a:off x="886680" y="3896280"/>
            <a:ext cx="6585480" cy="2877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3352680" y="1892160"/>
            <a:ext cx="5879520" cy="49395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91" name="CustomShape 2"/>
          <p:cNvSpPr/>
          <p:nvPr/>
        </p:nvSpPr>
        <p:spPr>
          <a:xfrm>
            <a:off x="422280" y="1189080"/>
            <a:ext cx="10727640" cy="4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70000"/>
              </a:lnSpc>
            </a:pPr>
            <a:r>
              <a:rPr lang="es-CL" sz="3000" b="1" strike="noStrike" spc="-1">
                <a:solidFill>
                  <a:srgbClr val="29754D"/>
                </a:solidFill>
                <a:latin typeface="Calibri"/>
                <a:ea typeface="Arial"/>
              </a:rPr>
              <a:t>LENGUAJE DE </a:t>
            </a:r>
            <a:r>
              <a:rPr lang="es-CL" sz="3000" b="0" strike="noStrike" spc="-1">
                <a:solidFill>
                  <a:srgbClr val="C73E32"/>
                </a:solidFill>
                <a:latin typeface="Calibri"/>
                <a:ea typeface="Arial"/>
              </a:rPr>
              <a:t>PROGRAMACIÓN LADDER</a:t>
            </a:r>
            <a:endParaRPr lang="es-CL" sz="3000" b="0" strike="noStrike" spc="-1">
              <a:latin typeface="Arial"/>
            </a:endParaRPr>
          </a:p>
        </p:txBody>
      </p:sp>
      <p:sp>
        <p:nvSpPr>
          <p:cNvPr id="392" name="CustomShape 3"/>
          <p:cNvSpPr/>
          <p:nvPr/>
        </p:nvSpPr>
        <p:spPr>
          <a:xfrm>
            <a:off x="434880" y="1841400"/>
            <a:ext cx="285372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0" strike="noStrike" spc="-1">
                <a:solidFill>
                  <a:srgbClr val="010101"/>
                </a:solidFill>
                <a:latin typeface="Calibri"/>
                <a:ea typeface="Calibri"/>
              </a:rPr>
              <a:t>Como se mencionó anteriormente el </a:t>
            </a:r>
            <a:r>
              <a:rPr lang="es-CL" sz="1800" b="1" strike="noStrike" spc="-1">
                <a:solidFill>
                  <a:srgbClr val="010101"/>
                </a:solidFill>
                <a:latin typeface="Calibri"/>
                <a:ea typeface="Calibri"/>
              </a:rPr>
              <a:t>lenguaje Ladder t</a:t>
            </a:r>
            <a:r>
              <a:rPr lang="es-CL" sz="1800" b="0" strike="noStrike" spc="-1">
                <a:solidFill>
                  <a:srgbClr val="010101"/>
                </a:solidFill>
                <a:latin typeface="Calibri"/>
                <a:ea typeface="Calibri"/>
              </a:rPr>
              <a:t>iene su origen en la lógica cableada de contactores, para ello centraremos nuestra atención solo en la parte de control del siguiente circuito. </a:t>
            </a:r>
            <a:endParaRPr lang="es-CL" sz="1800" b="0" strike="noStrike" spc="-1">
              <a:latin typeface="Arial"/>
            </a:endParaRPr>
          </a:p>
        </p:txBody>
      </p:sp>
      <p:sp>
        <p:nvSpPr>
          <p:cNvPr id="393" name="CustomShape 4"/>
          <p:cNvSpPr/>
          <p:nvPr/>
        </p:nvSpPr>
        <p:spPr>
          <a:xfrm>
            <a:off x="2319120" y="2272320"/>
            <a:ext cx="11091240" cy="368640"/>
          </a:xfrm>
          <a:prstGeom prst="rect">
            <a:avLst/>
          </a:prstGeom>
          <a:noFill/>
          <a:ln>
            <a:noFill/>
          </a:ln>
        </p:spPr>
        <p:style>
          <a:lnRef idx="0">
            <a:scrgbClr r="0" g="0" b="0"/>
          </a:lnRef>
          <a:fillRef idx="0">
            <a:scrgbClr r="0" g="0" b="0"/>
          </a:fillRef>
          <a:effectRef idx="0">
            <a:scrgbClr r="0" g="0" b="0"/>
          </a:effectRef>
          <a:fontRef idx="minor"/>
        </p:style>
      </p:sp>
      <p:sp>
        <p:nvSpPr>
          <p:cNvPr id="394" name="CustomShape 5"/>
          <p:cNvSpPr/>
          <p:nvPr/>
        </p:nvSpPr>
        <p:spPr>
          <a:xfrm>
            <a:off x="5087520" y="5049720"/>
            <a:ext cx="5290920" cy="368640"/>
          </a:xfrm>
          <a:prstGeom prst="rect">
            <a:avLst/>
          </a:prstGeom>
          <a:noFill/>
          <a:ln>
            <a:noFill/>
          </a:ln>
        </p:spPr>
        <p:style>
          <a:lnRef idx="0">
            <a:scrgbClr r="0" g="0" b="0"/>
          </a:lnRef>
          <a:fillRef idx="0">
            <a:scrgbClr r="0" g="0" b="0"/>
          </a:fillRef>
          <a:effectRef idx="0">
            <a:scrgbClr r="0" g="0" b="0"/>
          </a:effectRef>
          <a:fontRef idx="minor"/>
        </p:style>
      </p:sp>
      <p:pic>
        <p:nvPicPr>
          <p:cNvPr id="395" name="Google Shape;355;p14"/>
          <p:cNvPicPr/>
          <p:nvPr/>
        </p:nvPicPr>
        <p:blipFill>
          <a:blip r:embed="rId2"/>
          <a:stretch/>
        </p:blipFill>
        <p:spPr>
          <a:xfrm>
            <a:off x="3464280" y="2072160"/>
            <a:ext cx="1798200" cy="4697280"/>
          </a:xfrm>
          <a:prstGeom prst="rect">
            <a:avLst/>
          </a:prstGeom>
          <a:ln>
            <a:noFill/>
          </a:ln>
        </p:spPr>
      </p:pic>
      <p:pic>
        <p:nvPicPr>
          <p:cNvPr id="396" name="Google Shape;356;p14"/>
          <p:cNvPicPr/>
          <p:nvPr/>
        </p:nvPicPr>
        <p:blipFill>
          <a:blip r:embed="rId3"/>
          <a:srcRect l="5633" r="6817"/>
          <a:stretch/>
        </p:blipFill>
        <p:spPr>
          <a:xfrm>
            <a:off x="5435640" y="1972080"/>
            <a:ext cx="3669480" cy="4313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CustomShape 1"/>
          <p:cNvSpPr/>
          <p:nvPr/>
        </p:nvSpPr>
        <p:spPr>
          <a:xfrm>
            <a:off x="4178160" y="1892160"/>
            <a:ext cx="5054040" cy="44571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98" name="CustomShape 2"/>
          <p:cNvSpPr/>
          <p:nvPr/>
        </p:nvSpPr>
        <p:spPr>
          <a:xfrm>
            <a:off x="434880" y="1917720"/>
            <a:ext cx="3641040" cy="1614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2000" b="0" strike="noStrike" spc="-1">
                <a:solidFill>
                  <a:srgbClr val="010101"/>
                </a:solidFill>
                <a:latin typeface="Calibri"/>
                <a:ea typeface="Calibri"/>
              </a:rPr>
              <a:t>Si giramos </a:t>
            </a:r>
            <a:r>
              <a:rPr lang="es-CL" sz="2000" b="1" strike="noStrike" spc="-1">
                <a:solidFill>
                  <a:srgbClr val="010101"/>
                </a:solidFill>
                <a:latin typeface="Calibri"/>
                <a:ea typeface="Calibri"/>
              </a:rPr>
              <a:t>90 grados </a:t>
            </a:r>
            <a:r>
              <a:rPr lang="es-CL" sz="2000" b="0" strike="noStrike" spc="-1">
                <a:solidFill>
                  <a:srgbClr val="010101"/>
                </a:solidFill>
                <a:latin typeface="Calibri"/>
                <a:ea typeface="Calibri"/>
              </a:rPr>
              <a:t>el esquema y lo posicionamos de manera horizontal lo que se obtiene es algo muy similar a un </a:t>
            </a:r>
            <a:r>
              <a:rPr lang="es-CL" sz="2000" b="1" strike="noStrike" spc="-1">
                <a:solidFill>
                  <a:srgbClr val="010101"/>
                </a:solidFill>
                <a:latin typeface="Calibri"/>
                <a:ea typeface="Calibri"/>
              </a:rPr>
              <a:t>diagrama en Ladder</a:t>
            </a:r>
            <a:r>
              <a:rPr lang="es-CL" sz="2000" b="0" strike="noStrike" spc="-1">
                <a:solidFill>
                  <a:srgbClr val="010101"/>
                </a:solidFill>
                <a:latin typeface="Calibri"/>
                <a:ea typeface="Calibri"/>
              </a:rPr>
              <a:t>.</a:t>
            </a:r>
            <a:endParaRPr lang="es-CL" sz="2000" b="0" strike="noStrike" spc="-1">
              <a:latin typeface="Arial"/>
            </a:endParaRPr>
          </a:p>
        </p:txBody>
      </p:sp>
      <p:sp>
        <p:nvSpPr>
          <p:cNvPr id="399" name="CustomShape 3"/>
          <p:cNvSpPr/>
          <p:nvPr/>
        </p:nvSpPr>
        <p:spPr>
          <a:xfrm>
            <a:off x="2319120" y="2272320"/>
            <a:ext cx="11091240" cy="368640"/>
          </a:xfrm>
          <a:prstGeom prst="rect">
            <a:avLst/>
          </a:prstGeom>
          <a:noFill/>
          <a:ln>
            <a:noFill/>
          </a:ln>
        </p:spPr>
        <p:style>
          <a:lnRef idx="0">
            <a:scrgbClr r="0" g="0" b="0"/>
          </a:lnRef>
          <a:fillRef idx="0">
            <a:scrgbClr r="0" g="0" b="0"/>
          </a:fillRef>
          <a:effectRef idx="0">
            <a:scrgbClr r="0" g="0" b="0"/>
          </a:effectRef>
          <a:fontRef idx="minor"/>
        </p:style>
      </p:sp>
      <p:sp>
        <p:nvSpPr>
          <p:cNvPr id="400" name="CustomShape 4"/>
          <p:cNvSpPr/>
          <p:nvPr/>
        </p:nvSpPr>
        <p:spPr>
          <a:xfrm>
            <a:off x="5087520" y="5049720"/>
            <a:ext cx="5290920" cy="368640"/>
          </a:xfrm>
          <a:prstGeom prst="rect">
            <a:avLst/>
          </a:prstGeom>
          <a:noFill/>
          <a:ln>
            <a:noFill/>
          </a:ln>
        </p:spPr>
        <p:style>
          <a:lnRef idx="0">
            <a:scrgbClr r="0" g="0" b="0"/>
          </a:lnRef>
          <a:fillRef idx="0">
            <a:scrgbClr r="0" g="0" b="0"/>
          </a:fillRef>
          <a:effectRef idx="0">
            <a:scrgbClr r="0" g="0" b="0"/>
          </a:effectRef>
          <a:fontRef idx="minor"/>
        </p:style>
      </p:sp>
      <p:pic>
        <p:nvPicPr>
          <p:cNvPr id="401" name="Google Shape;365;p15"/>
          <p:cNvPicPr/>
          <p:nvPr/>
        </p:nvPicPr>
        <p:blipFill>
          <a:blip r:embed="rId2"/>
          <a:srcRect r="6056"/>
          <a:stretch/>
        </p:blipFill>
        <p:spPr>
          <a:xfrm rot="16200000">
            <a:off x="4699080" y="1899720"/>
            <a:ext cx="4114800" cy="4507560"/>
          </a:xfrm>
          <a:prstGeom prst="rect">
            <a:avLst/>
          </a:prstGeom>
          <a:ln>
            <a:noFill/>
          </a:ln>
        </p:spPr>
      </p:pic>
      <p:sp>
        <p:nvSpPr>
          <p:cNvPr id="402" name="CustomShape 5"/>
          <p:cNvSpPr/>
          <p:nvPr/>
        </p:nvSpPr>
        <p:spPr>
          <a:xfrm>
            <a:off x="422280" y="1189080"/>
            <a:ext cx="10727640" cy="4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70000"/>
              </a:lnSpc>
            </a:pPr>
            <a:r>
              <a:rPr lang="es-CL" sz="3000" b="1" strike="noStrike" spc="-1">
                <a:solidFill>
                  <a:srgbClr val="29754D"/>
                </a:solidFill>
                <a:latin typeface="Calibri"/>
                <a:ea typeface="Arial"/>
              </a:rPr>
              <a:t>LENGUAJE DE </a:t>
            </a:r>
            <a:r>
              <a:rPr lang="es-CL" sz="3000" b="0" strike="noStrike" spc="-1">
                <a:solidFill>
                  <a:srgbClr val="C73E32"/>
                </a:solidFill>
                <a:latin typeface="Calibri"/>
                <a:ea typeface="Arial"/>
              </a:rPr>
              <a:t>PROGRAMACIÓN LADDER</a:t>
            </a: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CustomShape 1"/>
          <p:cNvSpPr/>
          <p:nvPr/>
        </p:nvSpPr>
        <p:spPr>
          <a:xfrm>
            <a:off x="4292640" y="1892160"/>
            <a:ext cx="4939560" cy="44571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04" name="CustomShape 2"/>
          <p:cNvSpPr/>
          <p:nvPr/>
        </p:nvSpPr>
        <p:spPr>
          <a:xfrm>
            <a:off x="434880" y="1955880"/>
            <a:ext cx="3793320" cy="313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2000" b="0" strike="noStrike" spc="-1">
                <a:solidFill>
                  <a:srgbClr val="010101"/>
                </a:solidFill>
                <a:latin typeface="Calibri"/>
                <a:ea typeface="Open Sans"/>
              </a:rPr>
              <a:t>En este podemos identificar elementos de entrada y elementos de salida, dichos elementos deben ser reemplazados en el software con el símbolo correspondiente.</a:t>
            </a:r>
            <a:endParaRPr lang="es-CL" sz="2000" b="0" strike="noStrike" spc="-1">
              <a:latin typeface="Arial"/>
            </a:endParaRPr>
          </a:p>
          <a:p>
            <a:pPr>
              <a:lnSpc>
                <a:spcPct val="50000"/>
              </a:lnSpc>
            </a:pPr>
            <a:endParaRPr lang="es-CL" sz="2000" b="0" strike="noStrike" spc="-1">
              <a:latin typeface="Arial"/>
            </a:endParaRPr>
          </a:p>
          <a:p>
            <a:pPr>
              <a:lnSpc>
                <a:spcPct val="100000"/>
              </a:lnSpc>
            </a:pPr>
            <a:r>
              <a:rPr lang="es-CL" sz="2000" b="1" strike="noStrike" spc="-1">
                <a:solidFill>
                  <a:srgbClr val="0756C9"/>
                </a:solidFill>
                <a:latin typeface="Calibri"/>
                <a:ea typeface="Open Sans"/>
              </a:rPr>
              <a:t>Azul</a:t>
            </a:r>
            <a:endParaRPr lang="es-CL" sz="2000" b="0" strike="noStrike" spc="-1">
              <a:latin typeface="Arial"/>
            </a:endParaRPr>
          </a:p>
          <a:p>
            <a:pPr>
              <a:lnSpc>
                <a:spcPct val="100000"/>
              </a:lnSpc>
            </a:pPr>
            <a:r>
              <a:rPr lang="es-CL" sz="2000" b="0" strike="noStrike" spc="-1">
                <a:solidFill>
                  <a:srgbClr val="010101"/>
                </a:solidFill>
                <a:latin typeface="Calibri"/>
                <a:ea typeface="Open Sans"/>
              </a:rPr>
              <a:t>Entradas del PLC</a:t>
            </a:r>
            <a:endParaRPr lang="es-CL" sz="2000" b="0" strike="noStrike" spc="-1">
              <a:latin typeface="Arial"/>
            </a:endParaRPr>
          </a:p>
          <a:p>
            <a:pPr>
              <a:lnSpc>
                <a:spcPct val="50000"/>
              </a:lnSpc>
            </a:pPr>
            <a:endParaRPr lang="es-CL" sz="2000" b="0" strike="noStrike" spc="-1">
              <a:latin typeface="Arial"/>
            </a:endParaRPr>
          </a:p>
          <a:p>
            <a:pPr>
              <a:lnSpc>
                <a:spcPct val="100000"/>
              </a:lnSpc>
            </a:pPr>
            <a:r>
              <a:rPr lang="es-CL" sz="2000" b="1" strike="noStrike" spc="-1">
                <a:solidFill>
                  <a:srgbClr val="C73E32"/>
                </a:solidFill>
                <a:latin typeface="Calibri"/>
                <a:ea typeface="Open Sans"/>
              </a:rPr>
              <a:t>Rojo </a:t>
            </a:r>
            <a:endParaRPr lang="es-CL" sz="2000" b="0" strike="noStrike" spc="-1">
              <a:latin typeface="Arial"/>
            </a:endParaRPr>
          </a:p>
          <a:p>
            <a:pPr>
              <a:lnSpc>
                <a:spcPct val="100000"/>
              </a:lnSpc>
            </a:pPr>
            <a:r>
              <a:rPr lang="es-CL" sz="2000" b="0" strike="noStrike" spc="-1">
                <a:solidFill>
                  <a:srgbClr val="010101"/>
                </a:solidFill>
                <a:latin typeface="Calibri"/>
                <a:ea typeface="Open Sans"/>
              </a:rPr>
              <a:t>Contactos de salida en un PLC</a:t>
            </a:r>
            <a:endParaRPr lang="es-CL" sz="2000" b="0" strike="noStrike" spc="-1">
              <a:latin typeface="Arial"/>
            </a:endParaRPr>
          </a:p>
        </p:txBody>
      </p:sp>
      <p:sp>
        <p:nvSpPr>
          <p:cNvPr id="405" name="CustomShape 3"/>
          <p:cNvSpPr/>
          <p:nvPr/>
        </p:nvSpPr>
        <p:spPr>
          <a:xfrm>
            <a:off x="2319120" y="2272320"/>
            <a:ext cx="11091240" cy="368640"/>
          </a:xfrm>
          <a:prstGeom prst="rect">
            <a:avLst/>
          </a:prstGeom>
          <a:noFill/>
          <a:ln>
            <a:noFill/>
          </a:ln>
        </p:spPr>
        <p:style>
          <a:lnRef idx="0">
            <a:scrgbClr r="0" g="0" b="0"/>
          </a:lnRef>
          <a:fillRef idx="0">
            <a:scrgbClr r="0" g="0" b="0"/>
          </a:fillRef>
          <a:effectRef idx="0">
            <a:scrgbClr r="0" g="0" b="0"/>
          </a:effectRef>
          <a:fontRef idx="minor"/>
        </p:style>
      </p:sp>
      <p:sp>
        <p:nvSpPr>
          <p:cNvPr id="406" name="CustomShape 4"/>
          <p:cNvSpPr/>
          <p:nvPr/>
        </p:nvSpPr>
        <p:spPr>
          <a:xfrm>
            <a:off x="5087520" y="5049720"/>
            <a:ext cx="5290920" cy="368640"/>
          </a:xfrm>
          <a:prstGeom prst="rect">
            <a:avLst/>
          </a:prstGeom>
          <a:noFill/>
          <a:ln>
            <a:noFill/>
          </a:ln>
        </p:spPr>
        <p:style>
          <a:lnRef idx="0">
            <a:scrgbClr r="0" g="0" b="0"/>
          </a:lnRef>
          <a:fillRef idx="0">
            <a:scrgbClr r="0" g="0" b="0"/>
          </a:fillRef>
          <a:effectRef idx="0">
            <a:scrgbClr r="0" g="0" b="0"/>
          </a:effectRef>
          <a:fontRef idx="minor"/>
        </p:style>
      </p:sp>
      <p:pic>
        <p:nvPicPr>
          <p:cNvPr id="407" name="Google Shape;374;p16"/>
          <p:cNvPicPr/>
          <p:nvPr/>
        </p:nvPicPr>
        <p:blipFill>
          <a:blip r:embed="rId2"/>
          <a:stretch/>
        </p:blipFill>
        <p:spPr>
          <a:xfrm>
            <a:off x="4479840" y="2126880"/>
            <a:ext cx="4589640" cy="4049280"/>
          </a:xfrm>
          <a:prstGeom prst="rect">
            <a:avLst/>
          </a:prstGeom>
          <a:ln>
            <a:noFill/>
          </a:ln>
        </p:spPr>
      </p:pic>
      <p:sp>
        <p:nvSpPr>
          <p:cNvPr id="408" name="CustomShape 5"/>
          <p:cNvSpPr/>
          <p:nvPr/>
        </p:nvSpPr>
        <p:spPr>
          <a:xfrm>
            <a:off x="422280" y="1189080"/>
            <a:ext cx="10727640" cy="4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70000"/>
              </a:lnSpc>
            </a:pPr>
            <a:r>
              <a:rPr lang="es-CL" sz="3000" b="1" strike="noStrike" spc="-1">
                <a:solidFill>
                  <a:srgbClr val="29754D"/>
                </a:solidFill>
                <a:latin typeface="Calibri"/>
                <a:ea typeface="Arial"/>
              </a:rPr>
              <a:t>LENGUAJE DE </a:t>
            </a:r>
            <a:r>
              <a:rPr lang="es-CL" sz="3000" b="0" strike="noStrike" spc="-1">
                <a:solidFill>
                  <a:srgbClr val="C73E32"/>
                </a:solidFill>
                <a:latin typeface="Calibri"/>
                <a:ea typeface="Arial"/>
              </a:rPr>
              <a:t>PROGRAMACIÓN LADDER</a:t>
            </a: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CustomShape 1"/>
          <p:cNvSpPr/>
          <p:nvPr/>
        </p:nvSpPr>
        <p:spPr>
          <a:xfrm>
            <a:off x="507960" y="2108160"/>
            <a:ext cx="7581240" cy="445716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10" name="CustomShape 2"/>
          <p:cNvSpPr/>
          <p:nvPr/>
        </p:nvSpPr>
        <p:spPr>
          <a:xfrm>
            <a:off x="2319120" y="2272320"/>
            <a:ext cx="11091240" cy="368640"/>
          </a:xfrm>
          <a:prstGeom prst="rect">
            <a:avLst/>
          </a:prstGeom>
          <a:noFill/>
          <a:ln>
            <a:noFill/>
          </a:ln>
        </p:spPr>
        <p:style>
          <a:lnRef idx="0">
            <a:scrgbClr r="0" g="0" b="0"/>
          </a:lnRef>
          <a:fillRef idx="0">
            <a:scrgbClr r="0" g="0" b="0"/>
          </a:fillRef>
          <a:effectRef idx="0">
            <a:scrgbClr r="0" g="0" b="0"/>
          </a:effectRef>
          <a:fontRef idx="minor"/>
        </p:style>
      </p:sp>
      <p:sp>
        <p:nvSpPr>
          <p:cNvPr id="411" name="CustomShape 3"/>
          <p:cNvSpPr/>
          <p:nvPr/>
        </p:nvSpPr>
        <p:spPr>
          <a:xfrm>
            <a:off x="5087520" y="5049720"/>
            <a:ext cx="5290920" cy="368640"/>
          </a:xfrm>
          <a:prstGeom prst="rect">
            <a:avLst/>
          </a:prstGeom>
          <a:noFill/>
          <a:ln>
            <a:noFill/>
          </a:ln>
        </p:spPr>
        <p:style>
          <a:lnRef idx="0">
            <a:scrgbClr r="0" g="0" b="0"/>
          </a:lnRef>
          <a:fillRef idx="0">
            <a:scrgbClr r="0" g="0" b="0"/>
          </a:fillRef>
          <a:effectRef idx="0">
            <a:scrgbClr r="0" g="0" b="0"/>
          </a:effectRef>
          <a:fontRef idx="minor"/>
        </p:style>
      </p:sp>
      <p:sp>
        <p:nvSpPr>
          <p:cNvPr id="412" name="CustomShape 4"/>
          <p:cNvSpPr/>
          <p:nvPr/>
        </p:nvSpPr>
        <p:spPr>
          <a:xfrm>
            <a:off x="767880" y="3956040"/>
            <a:ext cx="1171440" cy="379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CL" sz="1900" b="1" strike="noStrike" spc="-1">
                <a:solidFill>
                  <a:srgbClr val="C73E32"/>
                </a:solidFill>
                <a:latin typeface="Calibri"/>
                <a:ea typeface="Calibri"/>
              </a:rPr>
              <a:t>Peldaño 1</a:t>
            </a:r>
            <a:endParaRPr lang="es-CL" sz="1900" b="0" strike="noStrike" spc="-1">
              <a:latin typeface="Arial"/>
            </a:endParaRPr>
          </a:p>
        </p:txBody>
      </p:sp>
      <p:sp>
        <p:nvSpPr>
          <p:cNvPr id="413" name="CustomShape 5"/>
          <p:cNvSpPr/>
          <p:nvPr/>
        </p:nvSpPr>
        <p:spPr>
          <a:xfrm>
            <a:off x="767880" y="5509800"/>
            <a:ext cx="1171440" cy="379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CL" sz="1900" b="1" strike="noStrike" spc="-1">
                <a:solidFill>
                  <a:srgbClr val="C73E32"/>
                </a:solidFill>
                <a:latin typeface="Calibri"/>
                <a:ea typeface="Calibri"/>
              </a:rPr>
              <a:t>Peldaño 2</a:t>
            </a:r>
            <a:endParaRPr lang="es-CL" sz="1900" b="0" strike="noStrike" spc="-1">
              <a:latin typeface="Arial"/>
            </a:endParaRPr>
          </a:p>
        </p:txBody>
      </p:sp>
      <p:sp>
        <p:nvSpPr>
          <p:cNvPr id="414" name="CustomShape 6"/>
          <p:cNvSpPr/>
          <p:nvPr/>
        </p:nvSpPr>
        <p:spPr>
          <a:xfrm>
            <a:off x="3773880" y="2347560"/>
            <a:ext cx="1052280" cy="379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CL" sz="1900" b="1" strike="noStrike" spc="-1">
                <a:solidFill>
                  <a:srgbClr val="000000"/>
                </a:solidFill>
                <a:latin typeface="Calibri"/>
                <a:ea typeface="Calibri"/>
              </a:rPr>
              <a:t>Entradas</a:t>
            </a:r>
            <a:endParaRPr lang="es-CL" sz="1900" b="0" strike="noStrike" spc="-1">
              <a:latin typeface="Arial"/>
            </a:endParaRPr>
          </a:p>
        </p:txBody>
      </p:sp>
      <p:sp>
        <p:nvSpPr>
          <p:cNvPr id="415" name="CustomShape 7"/>
          <p:cNvSpPr/>
          <p:nvPr/>
        </p:nvSpPr>
        <p:spPr>
          <a:xfrm>
            <a:off x="6494400" y="2347560"/>
            <a:ext cx="877320" cy="37944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es-CL" sz="1900" b="1" strike="noStrike" spc="-1">
                <a:solidFill>
                  <a:srgbClr val="000000"/>
                </a:solidFill>
                <a:latin typeface="Calibri"/>
                <a:ea typeface="Calibri"/>
              </a:rPr>
              <a:t>Salidas</a:t>
            </a:r>
            <a:endParaRPr lang="es-CL" sz="1900" b="0" strike="noStrike" spc="-1">
              <a:latin typeface="Arial"/>
            </a:endParaRPr>
          </a:p>
        </p:txBody>
      </p:sp>
      <p:sp>
        <p:nvSpPr>
          <p:cNvPr id="416" name="CustomShape 8"/>
          <p:cNvSpPr/>
          <p:nvPr/>
        </p:nvSpPr>
        <p:spPr>
          <a:xfrm>
            <a:off x="422280" y="1189080"/>
            <a:ext cx="10727640" cy="4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70000"/>
              </a:lnSpc>
            </a:pPr>
            <a:r>
              <a:rPr lang="es-CL" sz="3000" b="1" strike="noStrike" spc="-1">
                <a:solidFill>
                  <a:srgbClr val="29754D"/>
                </a:solidFill>
                <a:latin typeface="Calibri"/>
                <a:ea typeface="Arial"/>
              </a:rPr>
              <a:t>LENGUAJE DE </a:t>
            </a:r>
            <a:r>
              <a:rPr lang="es-CL" sz="3000" b="0" strike="noStrike" spc="-1">
                <a:solidFill>
                  <a:srgbClr val="C73E32"/>
                </a:solidFill>
                <a:latin typeface="Calibri"/>
                <a:ea typeface="Arial"/>
              </a:rPr>
              <a:t>PROGRAMACIÓN LADDER</a:t>
            </a:r>
            <a:endParaRPr lang="es-CL" sz="3000" b="0" strike="noStrike" spc="-1">
              <a:latin typeface="Arial"/>
            </a:endParaRPr>
          </a:p>
        </p:txBody>
      </p:sp>
      <p:pic>
        <p:nvPicPr>
          <p:cNvPr id="417" name="Imagen 15" descr="MonoPPTM7.png"/>
          <p:cNvPicPr/>
          <p:nvPr/>
        </p:nvPicPr>
        <p:blipFill>
          <a:blip r:embed="rId2"/>
          <a:stretch/>
        </p:blipFill>
        <p:spPr>
          <a:xfrm>
            <a:off x="1803240" y="2577960"/>
            <a:ext cx="5827320" cy="3705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Imagen 1"/>
          <p:cNvPicPr/>
          <p:nvPr/>
        </p:nvPicPr>
        <p:blipFill>
          <a:blip r:embed="rId2"/>
          <a:stretch/>
        </p:blipFill>
        <p:spPr>
          <a:xfrm flipH="1">
            <a:off x="522000" y="2143440"/>
            <a:ext cx="4699080" cy="4452120"/>
          </a:xfrm>
          <a:prstGeom prst="rect">
            <a:avLst/>
          </a:prstGeom>
          <a:ln>
            <a:noFill/>
          </a:ln>
        </p:spPr>
      </p:pic>
      <p:grpSp>
        <p:nvGrpSpPr>
          <p:cNvPr id="419" name="Group 1"/>
          <p:cNvGrpSpPr/>
          <p:nvPr/>
        </p:nvGrpSpPr>
        <p:grpSpPr>
          <a:xfrm>
            <a:off x="3758760" y="1533600"/>
            <a:ext cx="5074920" cy="2359440"/>
            <a:chOff x="3758760" y="1533600"/>
            <a:chExt cx="5074920" cy="2359440"/>
          </a:xfrm>
        </p:grpSpPr>
        <p:sp>
          <p:nvSpPr>
            <p:cNvPr id="420" name="CustomShape 2"/>
            <p:cNvSpPr/>
            <p:nvPr/>
          </p:nvSpPr>
          <p:spPr>
            <a:xfrm flipH="1">
              <a:off x="4469040" y="1533600"/>
              <a:ext cx="4364640" cy="2359440"/>
            </a:xfrm>
            <a:prstGeom prst="roundRect">
              <a:avLst>
                <a:gd name="adj" fmla="val 10157"/>
              </a:avLst>
            </a:prstGeom>
            <a:solidFill>
              <a:schemeClr val="bg1"/>
            </a:solidFill>
            <a:ln w="936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21" name="CustomShape 3"/>
            <p:cNvSpPr/>
            <p:nvPr/>
          </p:nvSpPr>
          <p:spPr>
            <a:xfrm rot="14826600" flipH="1">
              <a:off x="4019400" y="2399760"/>
              <a:ext cx="332640" cy="787320"/>
            </a:xfrm>
            <a:prstGeom prst="triangle">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422" name="CustomShape 4"/>
          <p:cNvSpPr/>
          <p:nvPr/>
        </p:nvSpPr>
        <p:spPr>
          <a:xfrm>
            <a:off x="4831920" y="1868400"/>
            <a:ext cx="3808800" cy="15400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800" b="0" strike="noStrike" spc="-1">
                <a:solidFill>
                  <a:srgbClr val="000000"/>
                </a:solidFill>
                <a:latin typeface="Calibri"/>
                <a:ea typeface="Arial"/>
              </a:rPr>
              <a:t>Antes de realizar la actividad práctica te invitamos a que revises la cápsula animada:</a:t>
            </a:r>
            <a:endParaRPr lang="es-CL" sz="1800" b="0" strike="noStrike" spc="-1">
              <a:latin typeface="Arial"/>
            </a:endParaRPr>
          </a:p>
          <a:p>
            <a:pPr>
              <a:lnSpc>
                <a:spcPct val="50000"/>
              </a:lnSpc>
            </a:pPr>
            <a:endParaRPr lang="es-CL" sz="1800" b="0" strike="noStrike" spc="-1">
              <a:latin typeface="Arial"/>
            </a:endParaRPr>
          </a:p>
          <a:p>
            <a:pPr>
              <a:lnSpc>
                <a:spcPct val="90000"/>
              </a:lnSpc>
            </a:pPr>
            <a:r>
              <a:rPr lang="es-CL" sz="2100" b="1" strike="noStrike" spc="-1">
                <a:solidFill>
                  <a:srgbClr val="C73E32"/>
                </a:solidFill>
                <a:latin typeface="Calibri"/>
                <a:ea typeface="Arial"/>
              </a:rPr>
              <a:t>“Uso de protoboard”</a:t>
            </a:r>
            <a:endParaRPr lang="es-CL" sz="2100" b="0" strike="noStrike" spc="-1">
              <a:latin typeface="Arial"/>
            </a:endParaRPr>
          </a:p>
        </p:txBody>
      </p:sp>
      <p:sp>
        <p:nvSpPr>
          <p:cNvPr id="423" name="CustomShape 5"/>
          <p:cNvSpPr/>
          <p:nvPr/>
        </p:nvSpPr>
        <p:spPr>
          <a:xfrm>
            <a:off x="375840" y="1373760"/>
            <a:ext cx="35265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COMPLEMENTARIO</a:t>
            </a:r>
            <a:endParaRPr lang="es-CL" sz="2800" b="0" strike="noStrike" spc="-1">
              <a:latin typeface="Arial"/>
            </a:endParaRPr>
          </a:p>
        </p:txBody>
      </p:sp>
      <p:sp>
        <p:nvSpPr>
          <p:cNvPr id="424" name="CustomShape 6"/>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MATERIAL</a:t>
            </a:r>
            <a:endParaRPr lang="es-CL" sz="1400" b="0" strike="noStrike" spc="-1">
              <a:latin typeface="Arial"/>
            </a:endParaRPr>
          </a:p>
          <a:p>
            <a:pPr>
              <a:lnSpc>
                <a:spcPct val="100000"/>
              </a:lnSpc>
            </a:pPr>
            <a:endParaRPr lang="es-CL" sz="1400" b="0" strike="noStrike" spc="-1">
              <a:latin typeface="Arial"/>
            </a:endParaRPr>
          </a:p>
        </p:txBody>
      </p:sp>
      <p:sp>
        <p:nvSpPr>
          <p:cNvPr id="425" name="CustomShape 7"/>
          <p:cNvSpPr/>
          <p:nvPr/>
        </p:nvSpPr>
        <p:spPr>
          <a:xfrm>
            <a:off x="5529240" y="4350600"/>
            <a:ext cx="4857120" cy="3877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1139040" y="834840"/>
            <a:ext cx="70012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CL" sz="1200" b="1" strike="noStrike" spc="-1">
                <a:solidFill>
                  <a:srgbClr val="29754D"/>
                </a:solidFill>
                <a:latin typeface="Calibri"/>
                <a:ea typeface="Calibri"/>
              </a:rPr>
              <a:t>MÓDULO 7 </a:t>
            </a:r>
            <a:r>
              <a:rPr lang="es-CL" sz="1200" b="0" strike="noStrike" spc="-1">
                <a:solidFill>
                  <a:srgbClr val="29754D"/>
                </a:solidFill>
                <a:latin typeface="Calibri"/>
                <a:ea typeface="Calibri"/>
              </a:rPr>
              <a:t>| OPERACIÓN Y PROGRAMACIÓN DE EQUIPOS DE CONTROL ELÉCTRICO INDUSTRIAL</a:t>
            </a:r>
            <a:endParaRPr lang="es-CL" sz="1200" b="0" strike="noStrike" spc="-1">
              <a:latin typeface="Arial"/>
            </a:endParaRPr>
          </a:p>
        </p:txBody>
      </p:sp>
      <p:sp>
        <p:nvSpPr>
          <p:cNvPr id="278" name="CustomShape 2"/>
          <p:cNvSpPr/>
          <p:nvPr/>
        </p:nvSpPr>
        <p:spPr>
          <a:xfrm>
            <a:off x="365400" y="2144520"/>
            <a:ext cx="1443600" cy="1778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500" b="1" strike="noStrike" spc="-1">
                <a:solidFill>
                  <a:srgbClr val="000000"/>
                </a:solidFill>
                <a:latin typeface="Calibri"/>
                <a:ea typeface="Calibri"/>
              </a:rPr>
              <a:t>ACTIVIDAD 1</a:t>
            </a:r>
            <a:endParaRPr lang="es-CL" sz="1500" b="0" strike="noStrike" spc="-1">
              <a:latin typeface="Arial"/>
            </a:endParaRPr>
          </a:p>
          <a:p>
            <a:pPr>
              <a:lnSpc>
                <a:spcPct val="100000"/>
              </a:lnSpc>
            </a:pPr>
            <a:endParaRPr lang="es-CL" sz="1500" b="0" strike="noStrike" spc="-1">
              <a:latin typeface="Arial"/>
            </a:endParaRPr>
          </a:p>
        </p:txBody>
      </p:sp>
      <p:sp>
        <p:nvSpPr>
          <p:cNvPr id="279" name="CustomShape 3"/>
          <p:cNvSpPr/>
          <p:nvPr/>
        </p:nvSpPr>
        <p:spPr>
          <a:xfrm>
            <a:off x="396000" y="2160000"/>
            <a:ext cx="6106680" cy="102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3400" b="1" strike="noStrike" spc="-1">
                <a:solidFill>
                  <a:srgbClr val="29754D"/>
                </a:solidFill>
                <a:latin typeface="Calibri"/>
                <a:ea typeface="Roboto"/>
              </a:rPr>
              <a:t>TRANSFORMAR DIAGRAMA ELÉCTRICO A LADDER </a:t>
            </a:r>
            <a:endParaRPr lang="es-CL" sz="3400" b="0" strike="noStrike" spc="-1">
              <a:latin typeface="Arial"/>
            </a:endParaRPr>
          </a:p>
        </p:txBody>
      </p:sp>
      <p:sp>
        <p:nvSpPr>
          <p:cNvPr id="280" name="CustomShape 4"/>
          <p:cNvSpPr/>
          <p:nvPr/>
        </p:nvSpPr>
        <p:spPr>
          <a:xfrm>
            <a:off x="2430360" y="3557880"/>
            <a:ext cx="4857120" cy="245520"/>
          </a:xfrm>
          <a:prstGeom prst="rect">
            <a:avLst/>
          </a:prstGeom>
          <a:noFill/>
          <a:ln>
            <a:noFill/>
          </a:ln>
        </p:spPr>
        <p:style>
          <a:lnRef idx="0">
            <a:scrgbClr r="0" g="0" b="0"/>
          </a:lnRef>
          <a:fillRef idx="0">
            <a:scrgbClr r="0" g="0" b="0"/>
          </a:fillRef>
          <a:effectRef idx="0">
            <a:scrgbClr r="0" g="0" b="0"/>
          </a:effectRef>
          <a:fontRef idx="minor"/>
        </p:style>
      </p:sp>
      <p:pic>
        <p:nvPicPr>
          <p:cNvPr id="281" name="Imagen 4" descr="(PORTADILLA)Electronica M7 A1 Transformar Diagrama electrico a LADDER.png"/>
          <p:cNvPicPr/>
          <p:nvPr/>
        </p:nvPicPr>
        <p:blipFill>
          <a:blip r:embed="rId2"/>
          <a:stretch/>
        </p:blipFill>
        <p:spPr>
          <a:xfrm>
            <a:off x="1968480" y="1497960"/>
            <a:ext cx="6692040" cy="5515560"/>
          </a:xfrm>
          <a:prstGeom prst="rect">
            <a:avLst/>
          </a:prstGeom>
          <a:ln>
            <a:noFill/>
          </a:ln>
        </p:spPr>
      </p:pic>
      <p:pic>
        <p:nvPicPr>
          <p:cNvPr id="282" name="Imagen 281"/>
          <p:cNvPicPr/>
          <p:nvPr/>
        </p:nvPicPr>
        <p:blipFill>
          <a:blip r:embed="rId3"/>
          <a:stretch/>
        </p:blipFill>
        <p:spPr>
          <a:xfrm>
            <a:off x="361440" y="360720"/>
            <a:ext cx="4476240" cy="7578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¿CUÁNTO APRENDIMOS?</a:t>
            </a:r>
            <a:endParaRPr lang="es-CL" sz="2800" b="0" strike="noStrike" spc="-1">
              <a:latin typeface="Arial"/>
            </a:endParaRPr>
          </a:p>
        </p:txBody>
      </p:sp>
      <p:sp>
        <p:nvSpPr>
          <p:cNvPr id="427" name="CustomShape 2"/>
          <p:cNvSpPr/>
          <p:nvPr/>
        </p:nvSpPr>
        <p:spPr>
          <a:xfrm>
            <a:off x="2035440" y="2912040"/>
            <a:ext cx="6999120" cy="26956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28" name="CustomShape 3"/>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REVISEMOS</a:t>
            </a:r>
            <a:endParaRPr lang="es-CL" sz="1400" b="0" strike="noStrike" spc="-1">
              <a:latin typeface="Arial"/>
            </a:endParaRPr>
          </a:p>
          <a:p>
            <a:pPr>
              <a:lnSpc>
                <a:spcPct val="100000"/>
              </a:lnSpc>
            </a:pPr>
            <a:endParaRPr lang="es-CL" sz="1400" b="0" strike="noStrike" spc="-1">
              <a:latin typeface="Arial"/>
            </a:endParaRPr>
          </a:p>
        </p:txBody>
      </p:sp>
      <p:sp>
        <p:nvSpPr>
          <p:cNvPr id="429" name="CustomShape 4"/>
          <p:cNvSpPr/>
          <p:nvPr/>
        </p:nvSpPr>
        <p:spPr>
          <a:xfrm>
            <a:off x="421416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1</a:t>
            </a:r>
            <a:endParaRPr lang="es-CL" sz="5000" b="0" strike="noStrike" spc="-1">
              <a:latin typeface="Arial"/>
            </a:endParaRPr>
          </a:p>
        </p:txBody>
      </p:sp>
      <p:pic>
        <p:nvPicPr>
          <p:cNvPr id="430" name="Imagen 15"/>
          <p:cNvPicPr/>
          <p:nvPr/>
        </p:nvPicPr>
        <p:blipFill>
          <a:blip r:embed="rId2"/>
          <a:stretch/>
        </p:blipFill>
        <p:spPr>
          <a:xfrm>
            <a:off x="5474520" y="5389200"/>
            <a:ext cx="1651320" cy="883800"/>
          </a:xfrm>
          <a:prstGeom prst="rect">
            <a:avLst/>
          </a:prstGeom>
          <a:ln>
            <a:noFill/>
          </a:ln>
        </p:spPr>
      </p:pic>
      <p:pic>
        <p:nvPicPr>
          <p:cNvPr id="431" name="Imagen 13"/>
          <p:cNvPicPr/>
          <p:nvPr/>
        </p:nvPicPr>
        <p:blipFill>
          <a:blip r:embed="rId3"/>
          <a:stretch/>
        </p:blipFill>
        <p:spPr>
          <a:xfrm>
            <a:off x="-18000" y="2473200"/>
            <a:ext cx="3855960" cy="3653280"/>
          </a:xfrm>
          <a:prstGeom prst="rect">
            <a:avLst/>
          </a:prstGeom>
          <a:ln>
            <a:noFill/>
          </a:ln>
        </p:spPr>
      </p:pic>
      <p:pic>
        <p:nvPicPr>
          <p:cNvPr id="432" name="Imagen 14"/>
          <p:cNvPicPr/>
          <p:nvPr/>
        </p:nvPicPr>
        <p:blipFill>
          <a:blip r:embed="rId4"/>
          <a:stretch/>
        </p:blipFill>
        <p:spPr>
          <a:xfrm>
            <a:off x="7126200" y="5056200"/>
            <a:ext cx="1806120" cy="1347480"/>
          </a:xfrm>
          <a:prstGeom prst="rect">
            <a:avLst/>
          </a:prstGeom>
          <a:ln>
            <a:noFill/>
          </a:ln>
        </p:spPr>
      </p:pic>
      <p:sp>
        <p:nvSpPr>
          <p:cNvPr id="433" name="CustomShape 5"/>
          <p:cNvSpPr/>
          <p:nvPr/>
        </p:nvSpPr>
        <p:spPr>
          <a:xfrm>
            <a:off x="5989680" y="1176480"/>
            <a:ext cx="5374080" cy="1356480"/>
          </a:xfrm>
          <a:prstGeom prst="rect">
            <a:avLst/>
          </a:prstGeom>
          <a:noFill/>
          <a:ln>
            <a:noFill/>
          </a:ln>
        </p:spPr>
        <p:style>
          <a:lnRef idx="0">
            <a:scrgbClr r="0" g="0" b="0"/>
          </a:lnRef>
          <a:fillRef idx="0">
            <a:scrgbClr r="0" g="0" b="0"/>
          </a:fillRef>
          <a:effectRef idx="0">
            <a:scrgbClr r="0" g="0" b="0"/>
          </a:effectRef>
          <a:fontRef idx="minor"/>
        </p:style>
      </p:sp>
      <p:sp>
        <p:nvSpPr>
          <p:cNvPr id="434" name="CustomShape 6"/>
          <p:cNvSpPr/>
          <p:nvPr/>
        </p:nvSpPr>
        <p:spPr>
          <a:xfrm>
            <a:off x="3332160" y="3204720"/>
            <a:ext cx="4960080" cy="2051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pPr>
            <a:r>
              <a:rPr lang="es-CL" sz="2800" b="1" strike="noStrike" spc="-1">
                <a:solidFill>
                  <a:srgbClr val="29754D"/>
                </a:solidFill>
                <a:latin typeface="Calibri"/>
                <a:ea typeface="Roboto"/>
              </a:rPr>
              <a:t>TRANSFORMAR DIAGRAMA ELÉCTRICO A LADDER </a:t>
            </a:r>
            <a:endParaRPr lang="es-CL" sz="2800" b="0" strike="noStrike" spc="-1">
              <a:latin typeface="Arial"/>
            </a:endParaRPr>
          </a:p>
          <a:p>
            <a:pPr>
              <a:lnSpc>
                <a:spcPct val="50000"/>
              </a:lnSpc>
            </a:pPr>
            <a:endParaRPr lang="es-CL" sz="2800" b="0" strike="noStrike" spc="-1">
              <a:latin typeface="Arial"/>
            </a:endParaRPr>
          </a:p>
          <a:p>
            <a:pPr>
              <a:lnSpc>
                <a:spcPct val="50000"/>
              </a:lnSpc>
            </a:pPr>
            <a:endParaRPr lang="es-CL" sz="2800" b="0" strike="noStrike" spc="-1">
              <a:latin typeface="Arial"/>
            </a:endParaRPr>
          </a:p>
          <a:p>
            <a:pPr>
              <a:lnSpc>
                <a:spcPct val="100000"/>
              </a:lnSpc>
            </a:pPr>
            <a:r>
              <a:rPr lang="es-CL" sz="1800" b="0" strike="noStrike" spc="-1">
                <a:solidFill>
                  <a:srgbClr val="000000"/>
                </a:solidFill>
                <a:latin typeface="Calibri"/>
                <a:ea typeface="Calibri"/>
              </a:rPr>
              <a:t>¡Ahora realizaremos una actividad que resume todo lo que hemos visto! </a:t>
            </a:r>
            <a:r>
              <a:rPr lang="es-CL" sz="1800" b="1" strike="noStrike" spc="-1">
                <a:solidFill>
                  <a:srgbClr val="C73E32"/>
                </a:solidFill>
                <a:latin typeface="Calibri"/>
                <a:ea typeface="Calibri"/>
              </a:rPr>
              <a:t>¡Atentos, atentas!</a:t>
            </a:r>
            <a:endParaRPr lang="es-CL" sz="1800" b="0" strike="noStrike" spc="-1">
              <a:latin typeface="Arial"/>
            </a:endParaRPr>
          </a:p>
          <a:p>
            <a:pPr>
              <a:lnSpc>
                <a:spcPct val="80000"/>
              </a:lnSpc>
            </a:pP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5" name="Group 1"/>
          <p:cNvGrpSpPr/>
          <p:nvPr/>
        </p:nvGrpSpPr>
        <p:grpSpPr>
          <a:xfrm>
            <a:off x="25560" y="2706120"/>
            <a:ext cx="5833440" cy="1155240"/>
            <a:chOff x="25560" y="2706120"/>
            <a:chExt cx="5833440" cy="1155240"/>
          </a:xfrm>
        </p:grpSpPr>
        <p:sp>
          <p:nvSpPr>
            <p:cNvPr id="436" name="CustomShape 2"/>
            <p:cNvSpPr/>
            <p:nvPr/>
          </p:nvSpPr>
          <p:spPr>
            <a:xfrm>
              <a:off x="1267560" y="3098160"/>
              <a:ext cx="45914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Manipular</a:t>
              </a:r>
              <a:r>
                <a:rPr lang="es-CL" sz="1600" b="1" strike="noStrike" spc="-1">
                  <a:solidFill>
                    <a:srgbClr val="29754D"/>
                  </a:solidFill>
                  <a:latin typeface="Calibri"/>
                  <a:ea typeface="Calibri"/>
                </a:rPr>
                <a:t> cuidadosamente </a:t>
              </a:r>
              <a:r>
                <a:rPr lang="es-CL" sz="1600" b="0" strike="noStrike" spc="-1">
                  <a:solidFill>
                    <a:srgbClr val="000000"/>
                  </a:solidFill>
                  <a:latin typeface="Calibri"/>
                  <a:ea typeface="Calibri"/>
                </a:rPr>
                <a:t>herramientas.</a:t>
              </a:r>
              <a:endParaRPr lang="es-CL" sz="1600" b="0" strike="noStrike" spc="-1">
                <a:latin typeface="Arial"/>
              </a:endParaRPr>
            </a:p>
          </p:txBody>
        </p:sp>
        <p:grpSp>
          <p:nvGrpSpPr>
            <p:cNvPr id="437" name="Group 3"/>
            <p:cNvGrpSpPr/>
            <p:nvPr/>
          </p:nvGrpSpPr>
          <p:grpSpPr>
            <a:xfrm>
              <a:off x="25560" y="2706120"/>
              <a:ext cx="1191240" cy="1155240"/>
              <a:chOff x="25560" y="2706120"/>
              <a:chExt cx="1191240" cy="1155240"/>
            </a:xfrm>
          </p:grpSpPr>
          <p:sp>
            <p:nvSpPr>
              <p:cNvPr id="438" name="CustomShape 4"/>
              <p:cNvSpPr/>
              <p:nvPr/>
            </p:nvSpPr>
            <p:spPr>
              <a:xfrm rot="5400000">
                <a:off x="201600" y="269208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39" name="Google Shape;429;p19"/>
              <p:cNvPicPr/>
              <p:nvPr/>
            </p:nvPicPr>
            <p:blipFill>
              <a:blip r:embed="rId2"/>
              <a:stretch/>
            </p:blipFill>
            <p:spPr>
              <a:xfrm rot="19406400">
                <a:off x="169920" y="2900880"/>
                <a:ext cx="907920" cy="765000"/>
              </a:xfrm>
              <a:prstGeom prst="rect">
                <a:avLst/>
              </a:prstGeom>
              <a:ln>
                <a:noFill/>
              </a:ln>
            </p:spPr>
          </p:pic>
        </p:grpSp>
      </p:grpSp>
      <p:grpSp>
        <p:nvGrpSpPr>
          <p:cNvPr id="440" name="Group 5"/>
          <p:cNvGrpSpPr/>
          <p:nvPr/>
        </p:nvGrpSpPr>
        <p:grpSpPr>
          <a:xfrm>
            <a:off x="25560" y="5827320"/>
            <a:ext cx="5832000" cy="782280"/>
            <a:chOff x="25560" y="5827320"/>
            <a:chExt cx="5832000" cy="782280"/>
          </a:xfrm>
        </p:grpSpPr>
        <p:grpSp>
          <p:nvGrpSpPr>
            <p:cNvPr id="441" name="Group 6"/>
            <p:cNvGrpSpPr/>
            <p:nvPr/>
          </p:nvGrpSpPr>
          <p:grpSpPr>
            <a:xfrm>
              <a:off x="25560" y="5827320"/>
              <a:ext cx="1134720" cy="782280"/>
              <a:chOff x="25560" y="5827320"/>
              <a:chExt cx="1134720" cy="782280"/>
            </a:xfrm>
          </p:grpSpPr>
          <p:sp>
            <p:nvSpPr>
              <p:cNvPr id="442" name="CustomShape 7"/>
              <p:cNvSpPr/>
              <p:nvPr/>
            </p:nvSpPr>
            <p:spPr>
              <a:xfrm rot="5400000">
                <a:off x="201600" y="565092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43" name="Google Shape;426;p19"/>
              <p:cNvPicPr/>
              <p:nvPr/>
            </p:nvPicPr>
            <p:blipFill>
              <a:blip r:embed="rId3"/>
              <a:stretch/>
            </p:blipFill>
            <p:spPr>
              <a:xfrm>
                <a:off x="348480" y="5954760"/>
                <a:ext cx="665280" cy="560520"/>
              </a:xfrm>
              <a:prstGeom prst="rect">
                <a:avLst/>
              </a:prstGeom>
              <a:ln>
                <a:noFill/>
              </a:ln>
            </p:spPr>
          </p:pic>
        </p:grpSp>
        <p:sp>
          <p:nvSpPr>
            <p:cNvPr id="444" name="CustomShape 8"/>
            <p:cNvSpPr/>
            <p:nvPr/>
          </p:nvSpPr>
          <p:spPr>
            <a:xfrm>
              <a:off x="1297080" y="5926680"/>
              <a:ext cx="456048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0" strike="noStrike" spc="-1">
                  <a:solidFill>
                    <a:srgbClr val="000000"/>
                  </a:solidFill>
                  <a:latin typeface="Calibri"/>
                  <a:ea typeface="Calibri"/>
                </a:rPr>
                <a:t>Toda actividad debe desarrollarse </a:t>
              </a:r>
              <a:r>
                <a:rPr lang="es-CL" sz="1600" b="1" strike="noStrike" spc="-1">
                  <a:solidFill>
                    <a:srgbClr val="29754D"/>
                  </a:solidFill>
                  <a:latin typeface="Calibri"/>
                  <a:ea typeface="Calibri"/>
                </a:rPr>
                <a:t>bajo supervisión </a:t>
              </a:r>
              <a:r>
                <a:rPr lang="es-CL" sz="1600" b="0" strike="noStrike" spc="-1">
                  <a:solidFill>
                    <a:srgbClr val="000000"/>
                  </a:solidFill>
                  <a:latin typeface="Calibri"/>
                  <a:ea typeface="Calibri"/>
                </a:rPr>
                <a:t>de la persona a cargo del taller o laboratorio.</a:t>
              </a:r>
              <a:endParaRPr lang="es-CL" sz="1600" b="0" strike="noStrike" spc="-1">
                <a:latin typeface="Arial"/>
              </a:endParaRPr>
            </a:p>
          </p:txBody>
        </p:sp>
      </p:grpSp>
      <p:grpSp>
        <p:nvGrpSpPr>
          <p:cNvPr id="445" name="Group 9"/>
          <p:cNvGrpSpPr/>
          <p:nvPr/>
        </p:nvGrpSpPr>
        <p:grpSpPr>
          <a:xfrm>
            <a:off x="-3960" y="1887480"/>
            <a:ext cx="9305280" cy="782280"/>
            <a:chOff x="-3960" y="1887480"/>
            <a:chExt cx="9305280" cy="782280"/>
          </a:xfrm>
        </p:grpSpPr>
        <p:sp>
          <p:nvSpPr>
            <p:cNvPr id="446" name="CustomShape 10"/>
            <p:cNvSpPr/>
            <p:nvPr/>
          </p:nvSpPr>
          <p:spPr>
            <a:xfrm rot="5400000">
              <a:off x="4257360" y="-2373840"/>
              <a:ext cx="782280" cy="930528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sp>
          <p:nvSpPr>
            <p:cNvPr id="447" name="CustomShape 11"/>
            <p:cNvSpPr/>
            <p:nvPr/>
          </p:nvSpPr>
          <p:spPr>
            <a:xfrm>
              <a:off x="4015080" y="2109240"/>
              <a:ext cx="297468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Utilizar EPPs</a:t>
              </a:r>
              <a:r>
                <a:rPr lang="es-CL" sz="1600" b="1" strike="noStrike" spc="-1">
                  <a:solidFill>
                    <a:srgbClr val="000000"/>
                  </a:solidFill>
                  <a:latin typeface="Calibri"/>
                  <a:ea typeface="Calibri"/>
                </a:rPr>
                <a:t> </a:t>
              </a:r>
              <a:r>
                <a:rPr lang="es-CL" sz="1600" b="0" strike="noStrike" spc="-1">
                  <a:solidFill>
                    <a:srgbClr val="000000"/>
                  </a:solidFill>
                  <a:latin typeface="Calibri"/>
                  <a:ea typeface="Calibri"/>
                </a:rPr>
                <a:t>para el autocuidado.</a:t>
              </a:r>
              <a:endParaRPr lang="es-CL" sz="1600" b="0" strike="noStrike" spc="-1">
                <a:latin typeface="Arial"/>
              </a:endParaRPr>
            </a:p>
          </p:txBody>
        </p:sp>
        <p:pic>
          <p:nvPicPr>
            <p:cNvPr id="448" name="Imagen 2"/>
            <p:cNvPicPr/>
            <p:nvPr/>
          </p:nvPicPr>
          <p:blipFill>
            <a:blip r:embed="rId4"/>
            <a:stretch/>
          </p:blipFill>
          <p:spPr>
            <a:xfrm>
              <a:off x="344160" y="2008800"/>
              <a:ext cx="640080" cy="539280"/>
            </a:xfrm>
            <a:prstGeom prst="rect">
              <a:avLst/>
            </a:prstGeom>
            <a:ln>
              <a:noFill/>
            </a:ln>
          </p:spPr>
        </p:pic>
        <p:pic>
          <p:nvPicPr>
            <p:cNvPr id="449" name="Google Shape;417;p19"/>
            <p:cNvPicPr/>
            <p:nvPr/>
          </p:nvPicPr>
          <p:blipFill>
            <a:blip r:embed="rId5"/>
            <a:stretch/>
          </p:blipFill>
          <p:spPr>
            <a:xfrm>
              <a:off x="1287720" y="2008800"/>
              <a:ext cx="639360" cy="538560"/>
            </a:xfrm>
            <a:prstGeom prst="rect">
              <a:avLst/>
            </a:prstGeom>
            <a:ln>
              <a:noFill/>
            </a:ln>
          </p:spPr>
        </p:pic>
        <p:pic>
          <p:nvPicPr>
            <p:cNvPr id="450" name="Google Shape;420;p19"/>
            <p:cNvPicPr/>
            <p:nvPr/>
          </p:nvPicPr>
          <p:blipFill>
            <a:blip r:embed="rId6"/>
            <a:stretch/>
          </p:blipFill>
          <p:spPr>
            <a:xfrm>
              <a:off x="2230560" y="2024640"/>
              <a:ext cx="601560" cy="506880"/>
            </a:xfrm>
            <a:prstGeom prst="rect">
              <a:avLst/>
            </a:prstGeom>
            <a:ln>
              <a:noFill/>
            </a:ln>
          </p:spPr>
        </p:pic>
        <p:pic>
          <p:nvPicPr>
            <p:cNvPr id="451" name="Google Shape;423;p19"/>
            <p:cNvPicPr/>
            <p:nvPr/>
          </p:nvPicPr>
          <p:blipFill>
            <a:blip r:embed="rId7"/>
            <a:stretch/>
          </p:blipFill>
          <p:spPr>
            <a:xfrm>
              <a:off x="3135960" y="2021400"/>
              <a:ext cx="609480" cy="513360"/>
            </a:xfrm>
            <a:prstGeom prst="rect">
              <a:avLst/>
            </a:prstGeom>
            <a:ln>
              <a:noFill/>
            </a:ln>
          </p:spPr>
        </p:pic>
      </p:grpSp>
      <p:grpSp>
        <p:nvGrpSpPr>
          <p:cNvPr id="452" name="Group 12"/>
          <p:cNvGrpSpPr/>
          <p:nvPr/>
        </p:nvGrpSpPr>
        <p:grpSpPr>
          <a:xfrm>
            <a:off x="25560" y="4845960"/>
            <a:ext cx="5762880" cy="782280"/>
            <a:chOff x="25560" y="4845960"/>
            <a:chExt cx="5762880" cy="782280"/>
          </a:xfrm>
        </p:grpSpPr>
        <p:sp>
          <p:nvSpPr>
            <p:cNvPr id="453" name="CustomShape 13"/>
            <p:cNvSpPr/>
            <p:nvPr/>
          </p:nvSpPr>
          <p:spPr>
            <a:xfrm>
              <a:off x="1297080" y="5068440"/>
              <a:ext cx="44913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Ser ordenado </a:t>
              </a:r>
              <a:r>
                <a:rPr lang="es-CL" sz="1600" b="0" strike="noStrike" spc="-1">
                  <a:solidFill>
                    <a:srgbClr val="000000"/>
                  </a:solidFill>
                  <a:latin typeface="Calibri"/>
                  <a:ea typeface="Calibri"/>
                </a:rPr>
                <a:t>con el área de trabajo.</a:t>
              </a:r>
              <a:endParaRPr lang="es-CL" sz="1600" b="0" strike="noStrike" spc="-1">
                <a:latin typeface="Arial"/>
              </a:endParaRPr>
            </a:p>
          </p:txBody>
        </p:sp>
        <p:grpSp>
          <p:nvGrpSpPr>
            <p:cNvPr id="454" name="Group 14"/>
            <p:cNvGrpSpPr/>
            <p:nvPr/>
          </p:nvGrpSpPr>
          <p:grpSpPr>
            <a:xfrm>
              <a:off x="25560" y="4845960"/>
              <a:ext cx="1134720" cy="782280"/>
              <a:chOff x="25560" y="4845960"/>
              <a:chExt cx="1134720" cy="782280"/>
            </a:xfrm>
          </p:grpSpPr>
          <p:sp>
            <p:nvSpPr>
              <p:cNvPr id="455" name="CustomShape 15"/>
              <p:cNvSpPr/>
              <p:nvPr/>
            </p:nvSpPr>
            <p:spPr>
              <a:xfrm rot="5400000">
                <a:off x="201600" y="466956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56" name="Imagen 6"/>
              <p:cNvPicPr/>
              <p:nvPr/>
            </p:nvPicPr>
            <p:blipFill>
              <a:blip r:embed="rId8"/>
              <a:stretch/>
            </p:blipFill>
            <p:spPr>
              <a:xfrm>
                <a:off x="326880" y="4956480"/>
                <a:ext cx="682560" cy="575280"/>
              </a:xfrm>
              <a:prstGeom prst="rect">
                <a:avLst/>
              </a:prstGeom>
              <a:ln>
                <a:noFill/>
              </a:ln>
            </p:spPr>
          </p:pic>
        </p:grpSp>
      </p:grpSp>
      <p:grpSp>
        <p:nvGrpSpPr>
          <p:cNvPr id="457" name="Group 16"/>
          <p:cNvGrpSpPr/>
          <p:nvPr/>
        </p:nvGrpSpPr>
        <p:grpSpPr>
          <a:xfrm>
            <a:off x="25560" y="3864600"/>
            <a:ext cx="6502320" cy="782280"/>
            <a:chOff x="25560" y="3864600"/>
            <a:chExt cx="6502320" cy="782280"/>
          </a:xfrm>
        </p:grpSpPr>
        <p:sp>
          <p:nvSpPr>
            <p:cNvPr id="458" name="CustomShape 17"/>
            <p:cNvSpPr/>
            <p:nvPr/>
          </p:nvSpPr>
          <p:spPr>
            <a:xfrm>
              <a:off x="1289880" y="3963960"/>
              <a:ext cx="5238000" cy="57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29754D"/>
                  </a:solidFill>
                  <a:latin typeface="Calibri"/>
                  <a:ea typeface="Calibri"/>
                </a:rPr>
                <a:t>Ser cuidadoso y respetuoso </a:t>
              </a:r>
              <a:r>
                <a:rPr lang="es-CL" sz="1600" b="0" strike="noStrike" spc="-1">
                  <a:solidFill>
                    <a:srgbClr val="000000"/>
                  </a:solidFill>
                  <a:latin typeface="Calibri"/>
                  <a:ea typeface="Calibri"/>
                </a:rPr>
                <a:t>con los integrantes del equipo de trabajo, asegurando la </a:t>
              </a:r>
              <a:r>
                <a:rPr lang="es-CL" sz="1600" b="1" strike="noStrike" spc="-1">
                  <a:solidFill>
                    <a:srgbClr val="29754D"/>
                  </a:solidFill>
                  <a:latin typeface="Calibri"/>
                  <a:ea typeface="Calibri"/>
                </a:rPr>
                <a:t>integridad física </a:t>
              </a:r>
              <a:r>
                <a:rPr lang="es-CL" sz="1600" b="0" strike="noStrike" spc="-1">
                  <a:solidFill>
                    <a:srgbClr val="000000"/>
                  </a:solidFill>
                  <a:latin typeface="Calibri"/>
                  <a:ea typeface="Calibri"/>
                </a:rPr>
                <a:t>de todos.</a:t>
              </a:r>
              <a:endParaRPr lang="es-CL" sz="1600" b="0" strike="noStrike" spc="-1">
                <a:latin typeface="Arial"/>
              </a:endParaRPr>
            </a:p>
          </p:txBody>
        </p:sp>
        <p:grpSp>
          <p:nvGrpSpPr>
            <p:cNvPr id="459" name="Group 18"/>
            <p:cNvGrpSpPr/>
            <p:nvPr/>
          </p:nvGrpSpPr>
          <p:grpSpPr>
            <a:xfrm>
              <a:off x="25560" y="3864600"/>
              <a:ext cx="1134720" cy="782280"/>
              <a:chOff x="25560" y="3864600"/>
              <a:chExt cx="1134720" cy="782280"/>
            </a:xfrm>
          </p:grpSpPr>
          <p:sp>
            <p:nvSpPr>
              <p:cNvPr id="460" name="CustomShape 19"/>
              <p:cNvSpPr/>
              <p:nvPr/>
            </p:nvSpPr>
            <p:spPr>
              <a:xfrm rot="5400000">
                <a:off x="201600" y="3688200"/>
                <a:ext cx="782280" cy="1134720"/>
              </a:xfrm>
              <a:prstGeom prst="round2SameRect">
                <a:avLst>
                  <a:gd name="adj1" fmla="val 16667"/>
                  <a:gd name="adj2" fmla="val 0"/>
                </a:avLst>
              </a:prstGeom>
              <a:solidFill>
                <a:schemeClr val="lt1"/>
              </a:solidFill>
              <a:ln>
                <a:noFill/>
              </a:ln>
            </p:spPr>
            <p:style>
              <a:lnRef idx="0">
                <a:scrgbClr r="0" g="0" b="0"/>
              </a:lnRef>
              <a:fillRef idx="0">
                <a:scrgbClr r="0" g="0" b="0"/>
              </a:fillRef>
              <a:effectRef idx="0">
                <a:scrgbClr r="0" g="0" b="0"/>
              </a:effectRef>
              <a:fontRef idx="minor"/>
            </p:style>
          </p:sp>
          <p:pic>
            <p:nvPicPr>
              <p:cNvPr id="461" name="Imagen 7"/>
              <p:cNvPicPr/>
              <p:nvPr/>
            </p:nvPicPr>
            <p:blipFill>
              <a:blip r:embed="rId9"/>
              <a:stretch/>
            </p:blipFill>
            <p:spPr>
              <a:xfrm>
                <a:off x="277200" y="3942360"/>
                <a:ext cx="740160" cy="623520"/>
              </a:xfrm>
              <a:prstGeom prst="rect">
                <a:avLst/>
              </a:prstGeom>
              <a:ln>
                <a:noFill/>
              </a:ln>
            </p:spPr>
          </p:pic>
        </p:grpSp>
      </p:grpSp>
      <p:pic>
        <p:nvPicPr>
          <p:cNvPr id="462" name="Imagen 38"/>
          <p:cNvPicPr/>
          <p:nvPr/>
        </p:nvPicPr>
        <p:blipFill>
          <a:blip r:embed="rId10"/>
          <a:stretch/>
        </p:blipFill>
        <p:spPr>
          <a:xfrm>
            <a:off x="5836320" y="3780360"/>
            <a:ext cx="3759480" cy="3778560"/>
          </a:xfrm>
          <a:prstGeom prst="rect">
            <a:avLst/>
          </a:prstGeom>
          <a:ln>
            <a:noFill/>
          </a:ln>
        </p:spPr>
      </p:pic>
      <p:sp>
        <p:nvSpPr>
          <p:cNvPr id="463" name="CustomShape 20"/>
          <p:cNvSpPr/>
          <p:nvPr/>
        </p:nvSpPr>
        <p:spPr>
          <a:xfrm>
            <a:off x="375840" y="1373760"/>
            <a:ext cx="46900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C73E32"/>
                </a:solidFill>
                <a:latin typeface="Calibri"/>
                <a:ea typeface="Calibri"/>
              </a:rPr>
              <a:t>¡ATENCIÓN!</a:t>
            </a:r>
            <a:endParaRPr lang="es-CL" sz="2800" b="0" strike="noStrike" spc="-1">
              <a:latin typeface="Arial"/>
            </a:endParaRPr>
          </a:p>
        </p:txBody>
      </p:sp>
      <p:sp>
        <p:nvSpPr>
          <p:cNvPr id="464" name="CustomShape 21"/>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ANTES DE COMENZAR LA ACTIVIDAD:</a:t>
            </a:r>
            <a:endParaRPr lang="es-CL" sz="1400" b="0" strike="noStrike" spc="-1">
              <a:latin typeface="Arial"/>
            </a:endParaRPr>
          </a:p>
          <a:p>
            <a:pPr>
              <a:lnSpc>
                <a:spcPct val="100000"/>
              </a:lnSpc>
            </a:pPr>
            <a:endParaRPr lang="es-C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CustomShape 1"/>
          <p:cNvSpPr/>
          <p:nvPr/>
        </p:nvSpPr>
        <p:spPr>
          <a:xfrm>
            <a:off x="383400" y="2370240"/>
            <a:ext cx="8838360" cy="3237480"/>
          </a:xfrm>
          <a:prstGeom prst="roundRect">
            <a:avLst>
              <a:gd name="adj" fmla="val 16667"/>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466" name="CustomShape 2"/>
          <p:cNvSpPr/>
          <p:nvPr/>
        </p:nvSpPr>
        <p:spPr>
          <a:xfrm>
            <a:off x="5279760" y="7354440"/>
            <a:ext cx="2722680" cy="204480"/>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467" name="CustomShape 3"/>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TICKET DE SALIDA</a:t>
            </a:r>
            <a:endParaRPr lang="es-CL" sz="2800" b="0" strike="noStrike" spc="-1">
              <a:latin typeface="Arial"/>
            </a:endParaRPr>
          </a:p>
        </p:txBody>
      </p:sp>
      <p:sp>
        <p:nvSpPr>
          <p:cNvPr id="468" name="CustomShape 4"/>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ANTES DE TERMINAR:</a:t>
            </a:r>
            <a:endParaRPr lang="es-CL" sz="1400" b="0" strike="noStrike" spc="-1">
              <a:latin typeface="Arial"/>
            </a:endParaRPr>
          </a:p>
          <a:p>
            <a:pPr>
              <a:lnSpc>
                <a:spcPct val="100000"/>
              </a:lnSpc>
            </a:pPr>
            <a:endParaRPr lang="es-CL" sz="1400" b="0" strike="noStrike" spc="-1">
              <a:latin typeface="Arial"/>
            </a:endParaRPr>
          </a:p>
        </p:txBody>
      </p:sp>
      <p:sp>
        <p:nvSpPr>
          <p:cNvPr id="469" name="CustomShape 5"/>
          <p:cNvSpPr/>
          <p:nvPr/>
        </p:nvSpPr>
        <p:spPr>
          <a:xfrm>
            <a:off x="958680" y="4106520"/>
            <a:ext cx="5106960" cy="7736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15000"/>
              </a:lnSpc>
            </a:pPr>
            <a:endParaRPr lang="es-CL" sz="1800" b="0" strike="noStrike" spc="-1">
              <a:latin typeface="Arial"/>
            </a:endParaRPr>
          </a:p>
          <a:p>
            <a:pPr>
              <a:lnSpc>
                <a:spcPct val="115000"/>
              </a:lnSpc>
            </a:pPr>
            <a:r>
              <a:rPr lang="es-CL" sz="1600" b="0" strike="noStrike" spc="-1">
                <a:solidFill>
                  <a:srgbClr val="000000"/>
                </a:solidFill>
                <a:latin typeface="Calibri"/>
                <a:ea typeface="Calibri"/>
              </a:rPr>
              <a:t>¡No olvides contestar y entregar el Ticket de Salida!</a:t>
            </a:r>
            <a:endParaRPr lang="es-CL" sz="1600" b="0" strike="noStrike" spc="-1">
              <a:latin typeface="Arial"/>
            </a:endParaRPr>
          </a:p>
          <a:p>
            <a:pPr>
              <a:lnSpc>
                <a:spcPct val="115000"/>
              </a:lnSpc>
            </a:pPr>
            <a:endParaRPr lang="es-CL" sz="1600" b="0" strike="noStrike" spc="-1">
              <a:latin typeface="Arial"/>
            </a:endParaRPr>
          </a:p>
          <a:p>
            <a:pPr>
              <a:lnSpc>
                <a:spcPct val="115000"/>
              </a:lnSpc>
            </a:pPr>
            <a:r>
              <a:rPr lang="es-CL" sz="2100" b="1" strike="noStrike" spc="-1">
                <a:solidFill>
                  <a:srgbClr val="29754D"/>
                </a:solidFill>
                <a:latin typeface="Calibri"/>
                <a:ea typeface="Calibri"/>
              </a:rPr>
              <a:t>¡Hasta la próxima! </a:t>
            </a:r>
            <a:endParaRPr lang="es-CL" sz="2100" b="0" strike="noStrike" spc="-1">
              <a:latin typeface="Arial"/>
            </a:endParaRPr>
          </a:p>
          <a:p>
            <a:pPr>
              <a:lnSpc>
                <a:spcPct val="100000"/>
              </a:lnSpc>
            </a:pPr>
            <a:br/>
            <a:endParaRPr lang="es-CL" sz="2100" b="0" strike="noStrike" spc="-1">
              <a:latin typeface="Arial"/>
            </a:endParaRPr>
          </a:p>
        </p:txBody>
      </p:sp>
      <p:pic>
        <p:nvPicPr>
          <p:cNvPr id="470" name="Imagen 9"/>
          <p:cNvPicPr/>
          <p:nvPr/>
        </p:nvPicPr>
        <p:blipFill>
          <a:blip r:embed="rId2"/>
          <a:stretch/>
        </p:blipFill>
        <p:spPr>
          <a:xfrm>
            <a:off x="3210840" y="4475520"/>
            <a:ext cx="673560" cy="604080"/>
          </a:xfrm>
          <a:prstGeom prst="rect">
            <a:avLst/>
          </a:prstGeom>
          <a:ln>
            <a:noFill/>
          </a:ln>
        </p:spPr>
      </p:pic>
      <p:pic>
        <p:nvPicPr>
          <p:cNvPr id="471" name="Imagen 12"/>
          <p:cNvPicPr/>
          <p:nvPr/>
        </p:nvPicPr>
        <p:blipFill>
          <a:blip r:embed="rId3"/>
          <a:stretch/>
        </p:blipFill>
        <p:spPr>
          <a:xfrm>
            <a:off x="6137280" y="3028320"/>
            <a:ext cx="2662560" cy="4168080"/>
          </a:xfrm>
          <a:prstGeom prst="rect">
            <a:avLst/>
          </a:prstGeom>
          <a:ln>
            <a:noFill/>
          </a:ln>
        </p:spPr>
      </p:pic>
      <p:sp>
        <p:nvSpPr>
          <p:cNvPr id="472" name="CustomShape 6"/>
          <p:cNvSpPr/>
          <p:nvPr/>
        </p:nvSpPr>
        <p:spPr>
          <a:xfrm>
            <a:off x="4592520" y="795240"/>
            <a:ext cx="5374080" cy="1356480"/>
          </a:xfrm>
          <a:prstGeom prst="rect">
            <a:avLst/>
          </a:prstGeom>
          <a:noFill/>
          <a:ln>
            <a:noFill/>
          </a:ln>
        </p:spPr>
        <p:style>
          <a:lnRef idx="0">
            <a:scrgbClr r="0" g="0" b="0"/>
          </a:lnRef>
          <a:fillRef idx="0">
            <a:scrgbClr r="0" g="0" b="0"/>
          </a:fillRef>
          <a:effectRef idx="0">
            <a:scrgbClr r="0" g="0" b="0"/>
          </a:effectRef>
          <a:fontRef idx="minor"/>
        </p:style>
      </p:sp>
      <p:sp>
        <p:nvSpPr>
          <p:cNvPr id="473" name="CustomShape 7"/>
          <p:cNvSpPr/>
          <p:nvPr/>
        </p:nvSpPr>
        <p:spPr>
          <a:xfrm>
            <a:off x="958680" y="2836440"/>
            <a:ext cx="5339880" cy="77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800" b="0" strike="noStrike" spc="-1">
                <a:solidFill>
                  <a:srgbClr val="C73E32"/>
                </a:solidFill>
                <a:latin typeface="Calibri"/>
                <a:ea typeface="Arial"/>
              </a:rPr>
              <a:t>TRANSFORMAR DIAGRAMA ELÉCTRICO A LADDER </a:t>
            </a:r>
            <a:endParaRPr lang="es-CL"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4766400" y="2346480"/>
            <a:ext cx="2979720" cy="3816360"/>
          </a:xfrm>
          <a:prstGeom prst="roundRect">
            <a:avLst>
              <a:gd name="adj" fmla="val 54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84" name="CustomShape 2"/>
          <p:cNvSpPr/>
          <p:nvPr/>
        </p:nvSpPr>
        <p:spPr>
          <a:xfrm>
            <a:off x="1649520" y="2346480"/>
            <a:ext cx="2979720" cy="3816360"/>
          </a:xfrm>
          <a:prstGeom prst="roundRect">
            <a:avLst>
              <a:gd name="adj" fmla="val 5451"/>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285" name="Imagen 24"/>
          <p:cNvPicPr/>
          <p:nvPr/>
        </p:nvPicPr>
        <p:blipFill>
          <a:blip r:embed="rId2"/>
          <a:stretch/>
        </p:blipFill>
        <p:spPr>
          <a:xfrm>
            <a:off x="2757240" y="1981080"/>
            <a:ext cx="764280" cy="728640"/>
          </a:xfrm>
          <a:prstGeom prst="rect">
            <a:avLst/>
          </a:prstGeom>
          <a:ln>
            <a:noFill/>
          </a:ln>
        </p:spPr>
      </p:pic>
      <p:pic>
        <p:nvPicPr>
          <p:cNvPr id="286" name="Imagen 34"/>
          <p:cNvPicPr/>
          <p:nvPr/>
        </p:nvPicPr>
        <p:blipFill>
          <a:blip r:embed="rId3"/>
          <a:stretch/>
        </p:blipFill>
        <p:spPr>
          <a:xfrm>
            <a:off x="5655960" y="2258280"/>
            <a:ext cx="3222360" cy="3034440"/>
          </a:xfrm>
          <a:prstGeom prst="rect">
            <a:avLst/>
          </a:prstGeom>
          <a:ln>
            <a:noFill/>
          </a:ln>
        </p:spPr>
      </p:pic>
      <p:sp>
        <p:nvSpPr>
          <p:cNvPr id="287" name="CustomShape 3"/>
          <p:cNvSpPr/>
          <p:nvPr/>
        </p:nvSpPr>
        <p:spPr>
          <a:xfrm>
            <a:off x="4886280" y="3507480"/>
            <a:ext cx="2740320" cy="13402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spcBef>
                <a:spcPts val="1701"/>
              </a:spcBef>
            </a:pPr>
            <a:r>
              <a:rPr lang="es-CL" sz="1600" b="0" strike="noStrike" spc="-1">
                <a:solidFill>
                  <a:srgbClr val="000000"/>
                </a:solidFill>
                <a:latin typeface="Calibri"/>
                <a:ea typeface="Arial"/>
              </a:rPr>
              <a:t>Opera sistemas de control eléctrico semiautomático de acuerdo a requerimientos del equipo, considerando la normativa eléctrica vigente.    </a:t>
            </a:r>
            <a:endParaRPr lang="es-CL" sz="1600" b="0" strike="noStrike" spc="-1">
              <a:latin typeface="Arial"/>
            </a:endParaRPr>
          </a:p>
          <a:p>
            <a:pPr>
              <a:lnSpc>
                <a:spcPct val="100000"/>
              </a:lnSpc>
            </a:pPr>
            <a:br/>
            <a:endParaRPr lang="es-CL" sz="1600" b="0" strike="noStrike" spc="-1">
              <a:latin typeface="Arial"/>
            </a:endParaRPr>
          </a:p>
        </p:txBody>
      </p:sp>
      <p:sp>
        <p:nvSpPr>
          <p:cNvPr id="288" name="CustomShape 4"/>
          <p:cNvSpPr/>
          <p:nvPr/>
        </p:nvSpPr>
        <p:spPr>
          <a:xfrm>
            <a:off x="5057640" y="2934360"/>
            <a:ext cx="2396160" cy="40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90000"/>
              </a:lnSpc>
            </a:pPr>
            <a:r>
              <a:rPr lang="es-CL" sz="1800" b="1" strike="noStrike" spc="-1">
                <a:solidFill>
                  <a:srgbClr val="29754D"/>
                </a:solidFill>
                <a:latin typeface="Calibri"/>
                <a:ea typeface="Calibri"/>
              </a:rPr>
              <a:t>APRENDIZAJE ESPERADO</a:t>
            </a:r>
            <a:endParaRPr lang="es-CL" sz="1800" b="0" strike="noStrike" spc="-1">
              <a:latin typeface="Arial"/>
            </a:endParaRPr>
          </a:p>
        </p:txBody>
      </p:sp>
      <p:pic>
        <p:nvPicPr>
          <p:cNvPr id="289" name="Imagen 41"/>
          <p:cNvPicPr/>
          <p:nvPr/>
        </p:nvPicPr>
        <p:blipFill>
          <a:blip r:embed="rId4"/>
          <a:stretch/>
        </p:blipFill>
        <p:spPr>
          <a:xfrm flipH="1">
            <a:off x="-339840" y="2669040"/>
            <a:ext cx="3053160" cy="4190040"/>
          </a:xfrm>
          <a:prstGeom prst="rect">
            <a:avLst/>
          </a:prstGeom>
          <a:ln>
            <a:noFill/>
          </a:ln>
        </p:spPr>
      </p:pic>
      <p:sp>
        <p:nvSpPr>
          <p:cNvPr id="290" name="CustomShape 5"/>
          <p:cNvSpPr/>
          <p:nvPr/>
        </p:nvSpPr>
        <p:spPr>
          <a:xfrm>
            <a:off x="1755720" y="2934360"/>
            <a:ext cx="2767680" cy="40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90000"/>
              </a:lnSpc>
            </a:pPr>
            <a:r>
              <a:rPr lang="es-CL" sz="1800" b="1" strike="noStrike" spc="-1">
                <a:solidFill>
                  <a:srgbClr val="29754D"/>
                </a:solidFill>
                <a:latin typeface="Calibri"/>
                <a:ea typeface="Calibri"/>
              </a:rPr>
              <a:t>METODOLOGÍA SELECCIONADA</a:t>
            </a:r>
            <a:endParaRPr lang="es-CL" sz="1800" b="0" strike="noStrike" spc="-1">
              <a:latin typeface="Arial"/>
            </a:endParaRPr>
          </a:p>
        </p:txBody>
      </p:sp>
      <p:sp>
        <p:nvSpPr>
          <p:cNvPr id="291" name="CustomShape 6"/>
          <p:cNvSpPr/>
          <p:nvPr/>
        </p:nvSpPr>
        <p:spPr>
          <a:xfrm>
            <a:off x="1814760" y="3507480"/>
            <a:ext cx="2714040" cy="19908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ctr">
              <a:lnSpc>
                <a:spcPct val="80000"/>
              </a:lnSpc>
            </a:pPr>
            <a:r>
              <a:rPr lang="es-CL" sz="1600" b="0" strike="noStrike" spc="-1">
                <a:solidFill>
                  <a:srgbClr val="000000"/>
                </a:solidFill>
                <a:latin typeface="Calibri"/>
                <a:ea typeface="Arial"/>
              </a:rPr>
              <a:t>Aprendizaje basado </a:t>
            </a:r>
            <a:br/>
            <a:r>
              <a:rPr lang="es-CL" sz="1600" b="0" strike="noStrike" spc="-1">
                <a:solidFill>
                  <a:srgbClr val="000000"/>
                </a:solidFill>
                <a:latin typeface="Calibri"/>
                <a:ea typeface="Arial"/>
              </a:rPr>
              <a:t>en Problemas</a:t>
            </a:r>
            <a:endParaRPr lang="es-CL" sz="1600" b="0" strike="noStrike" spc="-1">
              <a:latin typeface="Arial"/>
            </a:endParaRPr>
          </a:p>
          <a:p>
            <a:pPr algn="ctr">
              <a:lnSpc>
                <a:spcPct val="100000"/>
              </a:lnSpc>
            </a:pPr>
            <a:br/>
            <a:endParaRPr lang="es-CL" sz="1600" b="0" strike="noStrike" spc="-1">
              <a:latin typeface="Arial"/>
            </a:endParaRPr>
          </a:p>
        </p:txBody>
      </p:sp>
      <p:pic>
        <p:nvPicPr>
          <p:cNvPr id="292" name="Imagen 28"/>
          <p:cNvPicPr/>
          <p:nvPr/>
        </p:nvPicPr>
        <p:blipFill>
          <a:blip r:embed="rId5"/>
          <a:stretch/>
        </p:blipFill>
        <p:spPr>
          <a:xfrm>
            <a:off x="5873400" y="1981080"/>
            <a:ext cx="765720" cy="730080"/>
          </a:xfrm>
          <a:prstGeom prst="rect">
            <a:avLst/>
          </a:prstGeom>
          <a:ln>
            <a:noFill/>
          </a:ln>
        </p:spPr>
      </p:pic>
      <p:sp>
        <p:nvSpPr>
          <p:cNvPr id="293" name="CustomShape 7"/>
          <p:cNvSpPr/>
          <p:nvPr/>
        </p:nvSpPr>
        <p:spPr>
          <a:xfrm>
            <a:off x="452160" y="137808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Roboto"/>
              </a:rPr>
              <a:t>TRANSFORMAR DIAGRAMA ELÉCTRICO </a:t>
            </a:r>
            <a:r>
              <a:rPr lang="es-CL" sz="2800" b="0" strike="noStrike" spc="-1">
                <a:solidFill>
                  <a:srgbClr val="C73E32"/>
                </a:solidFill>
                <a:latin typeface="Calibri"/>
                <a:ea typeface="Calibri"/>
              </a:rPr>
              <a:t>A LADDER </a:t>
            </a:r>
            <a:endParaRPr lang="es-CL"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152240" y="2959200"/>
            <a:ext cx="4546800" cy="3269520"/>
          </a:xfrm>
          <a:prstGeom prst="roundRect">
            <a:avLst>
              <a:gd name="adj" fmla="val 5265"/>
            </a:avLst>
          </a:prstGeom>
          <a:solidFill>
            <a:schemeClr val="lt1"/>
          </a:solidFill>
          <a:ln w="9360">
            <a:solidFill>
              <a:schemeClr val="dk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295" name="CustomShape 2"/>
          <p:cNvSpPr/>
          <p:nvPr/>
        </p:nvSpPr>
        <p:spPr>
          <a:xfrm>
            <a:off x="375840" y="1373760"/>
            <a:ext cx="410688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MENÚ DE LA ACTIVIDAD</a:t>
            </a:r>
            <a:endParaRPr lang="es-CL" sz="2800" b="0" strike="noStrike" spc="-1">
              <a:latin typeface="Arial"/>
            </a:endParaRPr>
          </a:p>
        </p:txBody>
      </p:sp>
      <p:pic>
        <p:nvPicPr>
          <p:cNvPr id="296" name="Imagen 20"/>
          <p:cNvPicPr/>
          <p:nvPr/>
        </p:nvPicPr>
        <p:blipFill>
          <a:blip r:embed="rId2"/>
          <a:stretch/>
        </p:blipFill>
        <p:spPr>
          <a:xfrm>
            <a:off x="594360" y="2347920"/>
            <a:ext cx="3018240" cy="4406040"/>
          </a:xfrm>
          <a:prstGeom prst="rect">
            <a:avLst/>
          </a:prstGeom>
          <a:ln>
            <a:noFill/>
          </a:ln>
        </p:spPr>
      </p:pic>
      <p:sp>
        <p:nvSpPr>
          <p:cNvPr id="297" name="CustomShape 3"/>
          <p:cNvSpPr/>
          <p:nvPr/>
        </p:nvSpPr>
        <p:spPr>
          <a:xfrm>
            <a:off x="3606840" y="1209240"/>
            <a:ext cx="1015560" cy="5299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6000" b="0" strike="noStrike" spc="-1">
                <a:solidFill>
                  <a:srgbClr val="29754D"/>
                </a:solidFill>
                <a:latin typeface="Calibri"/>
                <a:ea typeface="Calibri"/>
              </a:rPr>
              <a:t>1</a:t>
            </a:r>
            <a:endParaRPr lang="es-CL" sz="6000" b="0" strike="noStrike" spc="-1">
              <a:latin typeface="Arial"/>
            </a:endParaRPr>
          </a:p>
        </p:txBody>
      </p:sp>
      <p:sp>
        <p:nvSpPr>
          <p:cNvPr id="298" name="CustomShape 4"/>
          <p:cNvSpPr/>
          <p:nvPr/>
        </p:nvSpPr>
        <p:spPr>
          <a:xfrm>
            <a:off x="8501040" y="1396440"/>
            <a:ext cx="4857120" cy="450720"/>
          </a:xfrm>
          <a:prstGeom prst="rect">
            <a:avLst/>
          </a:prstGeom>
          <a:noFill/>
          <a:ln>
            <a:noFill/>
          </a:ln>
        </p:spPr>
        <p:style>
          <a:lnRef idx="0">
            <a:scrgbClr r="0" g="0" b="0"/>
          </a:lnRef>
          <a:fillRef idx="0">
            <a:scrgbClr r="0" g="0" b="0"/>
          </a:fillRef>
          <a:effectRef idx="0">
            <a:scrgbClr r="0" g="0" b="0"/>
          </a:effectRef>
          <a:fontRef idx="minor"/>
        </p:style>
      </p:sp>
      <p:sp>
        <p:nvSpPr>
          <p:cNvPr id="299" name="CustomShape 5"/>
          <p:cNvSpPr/>
          <p:nvPr/>
        </p:nvSpPr>
        <p:spPr>
          <a:xfrm>
            <a:off x="4183200" y="2109960"/>
            <a:ext cx="3969720" cy="72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600" b="0" strike="noStrike" spc="-1">
                <a:solidFill>
                  <a:srgbClr val="C73E32"/>
                </a:solidFill>
                <a:latin typeface="Calibri"/>
                <a:ea typeface="Arial"/>
              </a:rPr>
              <a:t>TRANSFORMAR DIAGRAMA ELÉCTRICO A LADDER </a:t>
            </a:r>
            <a:endParaRPr lang="es-CL" sz="2600" b="0" strike="noStrike" spc="-1">
              <a:latin typeface="Arial"/>
            </a:endParaRPr>
          </a:p>
        </p:txBody>
      </p:sp>
      <p:sp>
        <p:nvSpPr>
          <p:cNvPr id="300" name="CustomShape 6"/>
          <p:cNvSpPr/>
          <p:nvPr/>
        </p:nvSpPr>
        <p:spPr>
          <a:xfrm>
            <a:off x="4299120" y="3076200"/>
            <a:ext cx="3567960" cy="4672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76320">
              <a:lnSpc>
                <a:spcPct val="90000"/>
              </a:lnSpc>
              <a:spcBef>
                <a:spcPts val="499"/>
              </a:spcBef>
            </a:pPr>
            <a:r>
              <a:rPr lang="es-CL" sz="1600" b="0" strike="noStrike" spc="-1">
                <a:solidFill>
                  <a:srgbClr val="000000"/>
                </a:solidFill>
                <a:latin typeface="Calibri"/>
                <a:ea typeface="Arial"/>
              </a:rPr>
              <a:t>Actividad de conocimientos previos “Discusión Guiada”</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Arquitectura básica</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Modo de trabajo</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Entradas en un PLC</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Actividad ¿Cuánto hemos aprendido?</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Memorias del PLC</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Diagramas de contactos</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Lenguaje de programación</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Actividad Práctica</a:t>
            </a:r>
            <a:endParaRPr lang="es-CL" sz="1600" b="0" strike="noStrike" spc="-1">
              <a:latin typeface="Arial"/>
            </a:endParaRPr>
          </a:p>
          <a:p>
            <a:pPr marL="76320">
              <a:lnSpc>
                <a:spcPct val="90000"/>
              </a:lnSpc>
              <a:spcBef>
                <a:spcPts val="499"/>
              </a:spcBef>
            </a:pPr>
            <a:r>
              <a:rPr lang="es-CL" sz="1600" b="0" strike="noStrike" spc="-1">
                <a:solidFill>
                  <a:srgbClr val="000000"/>
                </a:solidFill>
                <a:latin typeface="Calibri"/>
                <a:ea typeface="Arial"/>
              </a:rPr>
              <a:t>Ticket de Salida</a:t>
            </a:r>
            <a:endParaRPr lang="es-CL" sz="1600" b="0" strike="noStrike" spc="-1">
              <a:latin typeface="Arial"/>
            </a:endParaRPr>
          </a:p>
          <a:p>
            <a:pPr marL="457200">
              <a:lnSpc>
                <a:spcPct val="90000"/>
              </a:lnSpc>
              <a:spcBef>
                <a:spcPts val="499"/>
              </a:spcBef>
            </a:pPr>
            <a:endParaRPr lang="es-CL" sz="1600" b="0" strike="noStrike" spc="-1">
              <a:latin typeface="Arial"/>
            </a:endParaRPr>
          </a:p>
        </p:txBody>
      </p:sp>
      <p:sp>
        <p:nvSpPr>
          <p:cNvPr id="301" name="CustomShape 7"/>
          <p:cNvSpPr/>
          <p:nvPr/>
        </p:nvSpPr>
        <p:spPr>
          <a:xfrm>
            <a:off x="4061160" y="312120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2" name="CustomShape 8"/>
          <p:cNvSpPr/>
          <p:nvPr/>
        </p:nvSpPr>
        <p:spPr>
          <a:xfrm>
            <a:off x="4061160" y="360432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3" name="CustomShape 9"/>
          <p:cNvSpPr/>
          <p:nvPr/>
        </p:nvSpPr>
        <p:spPr>
          <a:xfrm>
            <a:off x="4061160" y="388908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4" name="CustomShape 10"/>
          <p:cNvSpPr/>
          <p:nvPr/>
        </p:nvSpPr>
        <p:spPr>
          <a:xfrm>
            <a:off x="4061160" y="417384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5" name="CustomShape 11"/>
          <p:cNvSpPr/>
          <p:nvPr/>
        </p:nvSpPr>
        <p:spPr>
          <a:xfrm>
            <a:off x="4061160" y="445860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6" name="CustomShape 12"/>
          <p:cNvSpPr/>
          <p:nvPr/>
        </p:nvSpPr>
        <p:spPr>
          <a:xfrm>
            <a:off x="4061160" y="474336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7" name="CustomShape 13"/>
          <p:cNvSpPr/>
          <p:nvPr/>
        </p:nvSpPr>
        <p:spPr>
          <a:xfrm>
            <a:off x="4061160" y="502812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8" name="CustomShape 14"/>
          <p:cNvSpPr/>
          <p:nvPr/>
        </p:nvSpPr>
        <p:spPr>
          <a:xfrm>
            <a:off x="4061160" y="531288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09" name="CustomShape 15"/>
          <p:cNvSpPr/>
          <p:nvPr/>
        </p:nvSpPr>
        <p:spPr>
          <a:xfrm>
            <a:off x="4061160" y="559764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0" name="CustomShape 16"/>
          <p:cNvSpPr/>
          <p:nvPr/>
        </p:nvSpPr>
        <p:spPr>
          <a:xfrm>
            <a:off x="4061160" y="5882400"/>
            <a:ext cx="228240" cy="234000"/>
          </a:xfrm>
          <a:prstGeom prst="roundRect">
            <a:avLst>
              <a:gd name="adj" fmla="val 16667"/>
            </a:avLst>
          </a:prstGeom>
          <a:solidFill>
            <a:srgbClr val="29754D"/>
          </a:solidFill>
          <a:ln>
            <a:noFill/>
          </a:ln>
        </p:spPr>
        <p:style>
          <a:lnRef idx="0">
            <a:scrgbClr r="0" g="0" b="0"/>
          </a:lnRef>
          <a:fillRef idx="0">
            <a:scrgbClr r="0" g="0" b="0"/>
          </a:fillRef>
          <a:effectRef idx="0">
            <a:scrgbClr r="0" g="0" b="0"/>
          </a:effectRef>
          <a:fontRef idx="minor"/>
        </p:style>
      </p:sp>
      <p:sp>
        <p:nvSpPr>
          <p:cNvPr id="311" name="CustomShape 17"/>
          <p:cNvSpPr/>
          <p:nvPr/>
        </p:nvSpPr>
        <p:spPr>
          <a:xfrm>
            <a:off x="4036320" y="3094920"/>
            <a:ext cx="287640" cy="234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1</a:t>
            </a:r>
            <a:endParaRPr lang="es-CL" sz="1400" b="0" strike="noStrike" spc="-1">
              <a:latin typeface="Arial"/>
            </a:endParaRPr>
          </a:p>
        </p:txBody>
      </p:sp>
      <p:sp>
        <p:nvSpPr>
          <p:cNvPr id="312" name="CustomShape 18"/>
          <p:cNvSpPr/>
          <p:nvPr/>
        </p:nvSpPr>
        <p:spPr>
          <a:xfrm>
            <a:off x="3991320" y="3557880"/>
            <a:ext cx="357480" cy="2725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2</a:t>
            </a:r>
            <a:endParaRPr lang="es-CL" sz="1400" b="0" strike="noStrike" spc="-1">
              <a:latin typeface="Arial"/>
            </a:endParaRPr>
          </a:p>
        </p:txBody>
      </p:sp>
      <p:sp>
        <p:nvSpPr>
          <p:cNvPr id="313" name="CustomShape 19"/>
          <p:cNvSpPr/>
          <p:nvPr/>
        </p:nvSpPr>
        <p:spPr>
          <a:xfrm>
            <a:off x="4006440" y="3823200"/>
            <a:ext cx="338400" cy="317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3</a:t>
            </a:r>
            <a:endParaRPr lang="es-CL" sz="1400" b="0" strike="noStrike" spc="-1">
              <a:latin typeface="Arial"/>
            </a:endParaRPr>
          </a:p>
        </p:txBody>
      </p:sp>
      <p:sp>
        <p:nvSpPr>
          <p:cNvPr id="314" name="CustomShape 20"/>
          <p:cNvSpPr/>
          <p:nvPr/>
        </p:nvSpPr>
        <p:spPr>
          <a:xfrm>
            <a:off x="4011840" y="4132440"/>
            <a:ext cx="320400" cy="2779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4</a:t>
            </a:r>
            <a:endParaRPr lang="es-CL" sz="1400" b="0" strike="noStrike" spc="-1">
              <a:latin typeface="Arial"/>
            </a:endParaRPr>
          </a:p>
        </p:txBody>
      </p:sp>
      <p:sp>
        <p:nvSpPr>
          <p:cNvPr id="315" name="CustomShape 21"/>
          <p:cNvSpPr/>
          <p:nvPr/>
        </p:nvSpPr>
        <p:spPr>
          <a:xfrm>
            <a:off x="4031640" y="4412880"/>
            <a:ext cx="294120" cy="2685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5</a:t>
            </a:r>
            <a:endParaRPr lang="es-CL" sz="1400" b="0" strike="noStrike" spc="-1">
              <a:latin typeface="Arial"/>
            </a:endParaRPr>
          </a:p>
        </p:txBody>
      </p:sp>
      <p:sp>
        <p:nvSpPr>
          <p:cNvPr id="316" name="CustomShape 22"/>
          <p:cNvSpPr/>
          <p:nvPr/>
        </p:nvSpPr>
        <p:spPr>
          <a:xfrm>
            <a:off x="4029480" y="4692240"/>
            <a:ext cx="294120" cy="2685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6</a:t>
            </a:r>
            <a:endParaRPr lang="es-CL" sz="1400" b="0" strike="noStrike" spc="-1">
              <a:latin typeface="Arial"/>
            </a:endParaRPr>
          </a:p>
        </p:txBody>
      </p:sp>
      <p:sp>
        <p:nvSpPr>
          <p:cNvPr id="317" name="CustomShape 23"/>
          <p:cNvSpPr/>
          <p:nvPr/>
        </p:nvSpPr>
        <p:spPr>
          <a:xfrm>
            <a:off x="4029480" y="4990680"/>
            <a:ext cx="294120" cy="2685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7</a:t>
            </a:r>
            <a:endParaRPr lang="es-CL" sz="1400" b="0" strike="noStrike" spc="-1">
              <a:latin typeface="Arial"/>
            </a:endParaRPr>
          </a:p>
        </p:txBody>
      </p:sp>
      <p:sp>
        <p:nvSpPr>
          <p:cNvPr id="318" name="CustomShape 24"/>
          <p:cNvSpPr/>
          <p:nvPr/>
        </p:nvSpPr>
        <p:spPr>
          <a:xfrm>
            <a:off x="4029480" y="5267880"/>
            <a:ext cx="294120" cy="2685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8</a:t>
            </a:r>
            <a:endParaRPr lang="es-CL" sz="1400" b="0" strike="noStrike" spc="-1">
              <a:latin typeface="Arial"/>
            </a:endParaRPr>
          </a:p>
        </p:txBody>
      </p:sp>
      <p:sp>
        <p:nvSpPr>
          <p:cNvPr id="319" name="CustomShape 25"/>
          <p:cNvSpPr/>
          <p:nvPr/>
        </p:nvSpPr>
        <p:spPr>
          <a:xfrm>
            <a:off x="4035960" y="5542920"/>
            <a:ext cx="294120" cy="2685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400" b="1" strike="noStrike" spc="-1">
                <a:solidFill>
                  <a:srgbClr val="FFFFFF"/>
                </a:solidFill>
                <a:latin typeface="Calibri"/>
                <a:ea typeface="Calibri"/>
              </a:rPr>
              <a:t>9</a:t>
            </a:r>
            <a:endParaRPr lang="es-CL" sz="1400" b="0" strike="noStrike" spc="-1">
              <a:latin typeface="Arial"/>
            </a:endParaRPr>
          </a:p>
        </p:txBody>
      </p:sp>
      <p:sp>
        <p:nvSpPr>
          <p:cNvPr id="320" name="CustomShape 26"/>
          <p:cNvSpPr/>
          <p:nvPr/>
        </p:nvSpPr>
        <p:spPr>
          <a:xfrm>
            <a:off x="3963960" y="5839200"/>
            <a:ext cx="414720" cy="26244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ctr">
              <a:lnSpc>
                <a:spcPct val="100000"/>
              </a:lnSpc>
            </a:pPr>
            <a:r>
              <a:rPr lang="es-CL" sz="1300" b="1" strike="noStrike" spc="-1">
                <a:solidFill>
                  <a:srgbClr val="FFFFFF"/>
                </a:solidFill>
                <a:latin typeface="Calibri"/>
                <a:ea typeface="Calibri"/>
              </a:rPr>
              <a:t>10</a:t>
            </a:r>
            <a:endParaRPr lang="es-CL" sz="13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CustomShape 1"/>
          <p:cNvSpPr/>
          <p:nvPr/>
        </p:nvSpPr>
        <p:spPr>
          <a:xfrm>
            <a:off x="464400" y="2555640"/>
            <a:ext cx="5145840" cy="3057120"/>
          </a:xfrm>
          <a:prstGeom prst="roundRect">
            <a:avLst>
              <a:gd name="adj" fmla="val 9635"/>
            </a:avLst>
          </a:prstGeom>
          <a:solidFill>
            <a:schemeClr val="lt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22" name="CustomShape 2"/>
          <p:cNvSpPr/>
          <p:nvPr/>
        </p:nvSpPr>
        <p:spPr>
          <a:xfrm>
            <a:off x="375840" y="1373760"/>
            <a:ext cx="8949960" cy="3189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pPr>
            <a:r>
              <a:rPr lang="es-CL" sz="2800" b="1" strike="noStrike" spc="-1">
                <a:solidFill>
                  <a:srgbClr val="29754D"/>
                </a:solidFill>
                <a:latin typeface="Calibri"/>
                <a:ea typeface="Calibri"/>
              </a:rPr>
              <a:t>CONOCIMIENTOS PREVIOS</a:t>
            </a:r>
            <a:endParaRPr lang="es-CL" sz="2800" b="0" strike="noStrike" spc="-1">
              <a:latin typeface="Arial"/>
            </a:endParaRPr>
          </a:p>
        </p:txBody>
      </p:sp>
      <p:sp>
        <p:nvSpPr>
          <p:cNvPr id="323" name="CustomShape 3"/>
          <p:cNvSpPr/>
          <p:nvPr/>
        </p:nvSpPr>
        <p:spPr>
          <a:xfrm>
            <a:off x="366480" y="1220040"/>
            <a:ext cx="4699800" cy="153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1" strike="noStrike" spc="-1">
                <a:solidFill>
                  <a:srgbClr val="000000"/>
                </a:solidFill>
                <a:latin typeface="Calibri"/>
                <a:ea typeface="Calibri"/>
              </a:rPr>
              <a:t>ACTIVIDAD</a:t>
            </a:r>
            <a:endParaRPr lang="es-CL" sz="1400" b="0" strike="noStrike" spc="-1">
              <a:latin typeface="Arial"/>
            </a:endParaRPr>
          </a:p>
          <a:p>
            <a:pPr>
              <a:lnSpc>
                <a:spcPct val="100000"/>
              </a:lnSpc>
            </a:pPr>
            <a:endParaRPr lang="es-CL" sz="1400" b="0" strike="noStrike" spc="-1">
              <a:latin typeface="Arial"/>
            </a:endParaRPr>
          </a:p>
        </p:txBody>
      </p:sp>
      <p:pic>
        <p:nvPicPr>
          <p:cNvPr id="324" name="Imagen 30"/>
          <p:cNvPicPr/>
          <p:nvPr/>
        </p:nvPicPr>
        <p:blipFill>
          <a:blip r:embed="rId2"/>
          <a:stretch/>
        </p:blipFill>
        <p:spPr>
          <a:xfrm>
            <a:off x="4870080" y="2389320"/>
            <a:ext cx="4428000" cy="4301280"/>
          </a:xfrm>
          <a:prstGeom prst="rect">
            <a:avLst/>
          </a:prstGeom>
          <a:ln>
            <a:noFill/>
          </a:ln>
        </p:spPr>
      </p:pic>
      <p:sp>
        <p:nvSpPr>
          <p:cNvPr id="325" name="CustomShape 4"/>
          <p:cNvSpPr/>
          <p:nvPr/>
        </p:nvSpPr>
        <p:spPr>
          <a:xfrm>
            <a:off x="4385160" y="1184040"/>
            <a:ext cx="465840" cy="5202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gn="r">
              <a:lnSpc>
                <a:spcPct val="90000"/>
              </a:lnSpc>
            </a:pPr>
            <a:r>
              <a:rPr lang="es-CL" sz="5000" b="0" strike="noStrike" spc="-1">
                <a:solidFill>
                  <a:srgbClr val="8EB99F"/>
                </a:solidFill>
                <a:latin typeface="Calibri"/>
                <a:ea typeface="Calibri"/>
              </a:rPr>
              <a:t>1</a:t>
            </a:r>
            <a:endParaRPr lang="es-CL" sz="5000" b="0" strike="noStrike" spc="-1">
              <a:latin typeface="Arial"/>
            </a:endParaRPr>
          </a:p>
        </p:txBody>
      </p:sp>
      <p:sp>
        <p:nvSpPr>
          <p:cNvPr id="326" name="CustomShape 5"/>
          <p:cNvSpPr/>
          <p:nvPr/>
        </p:nvSpPr>
        <p:spPr>
          <a:xfrm>
            <a:off x="4496040" y="1702800"/>
            <a:ext cx="4050360" cy="1065240"/>
          </a:xfrm>
          <a:prstGeom prst="rect">
            <a:avLst/>
          </a:prstGeom>
          <a:noFill/>
          <a:ln>
            <a:noFill/>
          </a:ln>
        </p:spPr>
        <p:style>
          <a:lnRef idx="0">
            <a:scrgbClr r="0" g="0" b="0"/>
          </a:lnRef>
          <a:fillRef idx="0">
            <a:scrgbClr r="0" g="0" b="0"/>
          </a:fillRef>
          <a:effectRef idx="0">
            <a:scrgbClr r="0" g="0" b="0"/>
          </a:effectRef>
          <a:fontRef idx="minor"/>
        </p:style>
      </p:sp>
      <p:sp>
        <p:nvSpPr>
          <p:cNvPr id="327" name="CustomShape 6"/>
          <p:cNvSpPr/>
          <p:nvPr/>
        </p:nvSpPr>
        <p:spPr>
          <a:xfrm>
            <a:off x="695880" y="2916360"/>
            <a:ext cx="4624920" cy="225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80000"/>
              </a:lnSpc>
            </a:pPr>
            <a:r>
              <a:rPr lang="es-CL" sz="2600" b="1" strike="noStrike" spc="-1">
                <a:solidFill>
                  <a:srgbClr val="29754D"/>
                </a:solidFill>
                <a:latin typeface="Calibri"/>
                <a:ea typeface="Arial"/>
              </a:rPr>
              <a:t>TRANSFORMAR DIAGRAMA ELÉCTRICO A LADDER </a:t>
            </a:r>
            <a:endParaRPr lang="es-CL" sz="2600" b="0" strike="noStrike" spc="-1">
              <a:latin typeface="Arial"/>
            </a:endParaRPr>
          </a:p>
          <a:p>
            <a:pPr>
              <a:lnSpc>
                <a:spcPct val="130000"/>
              </a:lnSpc>
            </a:pPr>
            <a:endParaRPr lang="es-CL" sz="2600" b="0" strike="noStrike" spc="-1">
              <a:latin typeface="Arial"/>
            </a:endParaRPr>
          </a:p>
          <a:p>
            <a:pPr>
              <a:lnSpc>
                <a:spcPct val="90000"/>
              </a:lnSpc>
            </a:pPr>
            <a:r>
              <a:rPr lang="es-CL" sz="1800" b="0" strike="noStrike" spc="-1">
                <a:solidFill>
                  <a:srgbClr val="000000"/>
                </a:solidFill>
                <a:latin typeface="Calibri"/>
                <a:ea typeface="Calibri"/>
              </a:rPr>
              <a:t>¡Ahora veamos cómo lo que ya has </a:t>
            </a:r>
            <a:br/>
            <a:r>
              <a:rPr lang="es-CL" sz="1800" b="0" strike="noStrike" spc="-1">
                <a:solidFill>
                  <a:srgbClr val="000000"/>
                </a:solidFill>
                <a:latin typeface="Calibri"/>
                <a:ea typeface="Calibri"/>
              </a:rPr>
              <a:t>aprendido refuerza y mejora lo que estás </a:t>
            </a:r>
            <a:br/>
            <a:r>
              <a:rPr lang="es-CL" sz="1800" b="0" strike="noStrike" spc="-1">
                <a:solidFill>
                  <a:srgbClr val="000000"/>
                </a:solidFill>
                <a:latin typeface="Calibri"/>
                <a:ea typeface="Calibri"/>
              </a:rPr>
              <a:t>a punto de aprender!</a:t>
            </a:r>
            <a:endParaRPr lang="es-CL" sz="1800" b="0" strike="noStrike" spc="-1">
              <a:latin typeface="Arial"/>
            </a:endParaRPr>
          </a:p>
          <a:p>
            <a:pPr>
              <a:lnSpc>
                <a:spcPct val="90000"/>
              </a:lnSpc>
            </a:pPr>
            <a:r>
              <a:rPr lang="es-CL" sz="2000" b="1" strike="noStrike" spc="-1">
                <a:solidFill>
                  <a:srgbClr val="29754D"/>
                </a:solidFill>
                <a:latin typeface="Calibri"/>
                <a:ea typeface="Calibri"/>
              </a:rPr>
              <a:t> </a:t>
            </a:r>
            <a:endParaRPr lang="es-CL" sz="2000" b="0" strike="noStrike" spc="-1">
              <a:latin typeface="Arial"/>
            </a:endParaRPr>
          </a:p>
        </p:txBody>
      </p:sp>
      <p:sp>
        <p:nvSpPr>
          <p:cNvPr id="328" name="CustomShape 7"/>
          <p:cNvSpPr/>
          <p:nvPr/>
        </p:nvSpPr>
        <p:spPr>
          <a:xfrm>
            <a:off x="4280040" y="1740960"/>
            <a:ext cx="4342680" cy="1065240"/>
          </a:xfrm>
          <a:prstGeom prst="rect">
            <a:avLst/>
          </a:prstGeom>
          <a:noFill/>
          <a:ln>
            <a:noFill/>
          </a:ln>
        </p:spPr>
        <p:style>
          <a:lnRef idx="0">
            <a:scrgbClr r="0" g="0" b="0"/>
          </a:lnRef>
          <a:fillRef idx="0">
            <a:scrgbClr r="0" g="0" b="0"/>
          </a:fillRef>
          <a:effectRef idx="0">
            <a:scrgbClr r="0" g="0" b="0"/>
          </a:effectRef>
          <a:fontRef idx="minor"/>
        </p:style>
      </p:sp>
      <p:sp>
        <p:nvSpPr>
          <p:cNvPr id="329" name="CustomShape 8"/>
          <p:cNvSpPr/>
          <p:nvPr/>
        </p:nvSpPr>
        <p:spPr>
          <a:xfrm>
            <a:off x="4538520" y="2176200"/>
            <a:ext cx="5404680" cy="4582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549360" y="2387520"/>
            <a:ext cx="7463880" cy="40633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331" name="Imagen 11"/>
          <p:cNvPicPr/>
          <p:nvPr/>
        </p:nvPicPr>
        <p:blipFill>
          <a:blip r:embed="rId2"/>
          <a:stretch/>
        </p:blipFill>
        <p:spPr>
          <a:xfrm>
            <a:off x="7418160" y="2705040"/>
            <a:ext cx="1740600" cy="3098160"/>
          </a:xfrm>
          <a:prstGeom prst="rect">
            <a:avLst/>
          </a:prstGeom>
          <a:ln>
            <a:noFill/>
          </a:ln>
        </p:spPr>
      </p:pic>
      <p:sp>
        <p:nvSpPr>
          <p:cNvPr id="332" name="CustomShape 2"/>
          <p:cNvSpPr/>
          <p:nvPr/>
        </p:nvSpPr>
        <p:spPr>
          <a:xfrm>
            <a:off x="447840" y="1214280"/>
            <a:ext cx="90302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2800" b="1" strike="noStrike" spc="-1">
                <a:solidFill>
                  <a:srgbClr val="29754D"/>
                </a:solidFill>
                <a:latin typeface="Arial"/>
                <a:ea typeface="Arial"/>
              </a:rPr>
              <a:t>CONOCIMIENTOS PREVIOS</a:t>
            </a:r>
            <a:endParaRPr lang="es-CL" sz="2800" b="0" strike="noStrike" spc="-1">
              <a:latin typeface="Arial"/>
            </a:endParaRPr>
          </a:p>
        </p:txBody>
      </p:sp>
      <p:sp>
        <p:nvSpPr>
          <p:cNvPr id="333" name="CustomShape 3"/>
          <p:cNvSpPr/>
          <p:nvPr/>
        </p:nvSpPr>
        <p:spPr>
          <a:xfrm>
            <a:off x="604080" y="2693160"/>
            <a:ext cx="7167600" cy="36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600" b="1" strike="noStrike" spc="-1">
                <a:solidFill>
                  <a:srgbClr val="C73E32"/>
                </a:solidFill>
                <a:latin typeface="Calibri"/>
                <a:ea typeface="Calibri"/>
              </a:rPr>
              <a:t>• </a:t>
            </a:r>
            <a:r>
              <a:rPr lang="es-CL" sz="1800" b="1" u="sng" strike="noStrike" spc="-1">
                <a:solidFill>
                  <a:srgbClr val="C73E32"/>
                </a:solidFill>
                <a:uFillTx/>
                <a:latin typeface="Calibri"/>
                <a:ea typeface="Calibri"/>
              </a:rPr>
              <a:t>Ciclo scan:</a:t>
            </a:r>
            <a:endParaRPr lang="es-CL" sz="1800" b="0" strike="noStrike" spc="-1">
              <a:latin typeface="Arial"/>
            </a:endParaRPr>
          </a:p>
          <a:p>
            <a:pPr>
              <a:lnSpc>
                <a:spcPct val="50000"/>
              </a:lnSpc>
            </a:pPr>
            <a:endParaRPr lang="es-CL" sz="1800" b="0" strike="noStrike" spc="-1">
              <a:latin typeface="Arial"/>
            </a:endParaRPr>
          </a:p>
          <a:p>
            <a:pPr marL="144000">
              <a:lnSpc>
                <a:spcPct val="100000"/>
              </a:lnSpc>
            </a:pPr>
            <a:r>
              <a:rPr lang="es-CL" sz="1800" b="0" strike="noStrike" spc="-1">
                <a:solidFill>
                  <a:srgbClr val="000000"/>
                </a:solidFill>
                <a:latin typeface="Calibri"/>
                <a:ea typeface="Calibri"/>
              </a:rPr>
              <a:t>Conjunto de tareas, además del programa del usuario que el autómata lleva a cabo cuando está controlando un proceso.</a:t>
            </a:r>
            <a:endParaRPr lang="es-CL" sz="1800" b="0" strike="noStrike" spc="-1">
              <a:latin typeface="Arial"/>
            </a:endParaRPr>
          </a:p>
          <a:p>
            <a:pPr marL="144000">
              <a:lnSpc>
                <a:spcPct val="100000"/>
              </a:lnSpc>
            </a:pPr>
            <a:endParaRPr lang="es-CL" sz="1800" b="0" strike="noStrike" spc="-1">
              <a:latin typeface="Arial"/>
            </a:endParaRPr>
          </a:p>
          <a:p>
            <a:pPr marL="144000">
              <a:lnSpc>
                <a:spcPct val="100000"/>
              </a:lnSpc>
            </a:pPr>
            <a:r>
              <a:rPr lang="es-CL" sz="1600" b="1" strike="noStrike" spc="-1">
                <a:solidFill>
                  <a:srgbClr val="C73E32"/>
                </a:solidFill>
                <a:latin typeface="Calibri"/>
                <a:ea typeface="Calibri"/>
              </a:rPr>
              <a:t>• </a:t>
            </a:r>
            <a:r>
              <a:rPr lang="es-CL" sz="1800" b="1" u="sng" strike="noStrike" spc="-1">
                <a:solidFill>
                  <a:srgbClr val="C73E32"/>
                </a:solidFill>
                <a:uFillTx/>
                <a:latin typeface="Calibri"/>
                <a:ea typeface="Calibri"/>
              </a:rPr>
              <a:t>Tiempo de respuesta:</a:t>
            </a:r>
            <a:endParaRPr lang="es-CL" sz="1800" b="0" strike="noStrike" spc="-1">
              <a:latin typeface="Arial"/>
            </a:endParaRPr>
          </a:p>
          <a:p>
            <a:pPr marL="144000">
              <a:lnSpc>
                <a:spcPct val="50000"/>
              </a:lnSpc>
            </a:pPr>
            <a:endParaRPr lang="es-CL" sz="1800" b="0" strike="noStrike" spc="-1">
              <a:latin typeface="Arial"/>
            </a:endParaRPr>
          </a:p>
          <a:p>
            <a:pPr marL="144000">
              <a:lnSpc>
                <a:spcPct val="100000"/>
              </a:lnSpc>
            </a:pPr>
            <a:r>
              <a:rPr lang="es-CL" sz="1800" b="0" strike="noStrike" spc="-1">
                <a:solidFill>
                  <a:srgbClr val="000000"/>
                </a:solidFill>
                <a:latin typeface="Calibri"/>
                <a:ea typeface="Calibri"/>
              </a:rPr>
              <a:t>Tiempo de respuesta necesaria para llevar acabo las distintas operaciones de control de un proceso externo. El tiempo de respuesta de un sistema (activación de una señal de salida en relación a una entrada) viene determinado por:</a:t>
            </a:r>
            <a:endParaRPr lang="es-CL" sz="1800" b="0" strike="noStrike" spc="-1">
              <a:latin typeface="Arial"/>
            </a:endParaRPr>
          </a:p>
          <a:p>
            <a:pPr marL="144000">
              <a:lnSpc>
                <a:spcPct val="100000"/>
              </a:lnSpc>
            </a:pPr>
            <a:r>
              <a:rPr lang="es-CL" sz="1800" b="1" strike="noStrike" spc="-1">
                <a:solidFill>
                  <a:srgbClr val="000000"/>
                </a:solidFill>
                <a:latin typeface="Calibri"/>
                <a:ea typeface="Calibri"/>
              </a:rPr>
              <a:t>- Tiempo de scan de la CPU</a:t>
            </a:r>
            <a:endParaRPr lang="es-CL" sz="1800" b="0" strike="noStrike" spc="-1">
              <a:latin typeface="Arial"/>
            </a:endParaRPr>
          </a:p>
          <a:p>
            <a:pPr marL="144000">
              <a:lnSpc>
                <a:spcPct val="100000"/>
              </a:lnSpc>
            </a:pPr>
            <a:r>
              <a:rPr lang="es-CL" sz="1800" b="1" strike="noStrike" spc="-1">
                <a:solidFill>
                  <a:srgbClr val="000000"/>
                </a:solidFill>
                <a:latin typeface="Calibri"/>
                <a:ea typeface="Calibri"/>
              </a:rPr>
              <a:t>- Tiempo de ON/OFF de los módulos  de entradas y salidas.</a:t>
            </a:r>
            <a:endParaRPr lang="es-CL" sz="1800" b="0" strike="noStrike" spc="-1">
              <a:latin typeface="Arial"/>
            </a:endParaRPr>
          </a:p>
          <a:p>
            <a:pPr marL="144000" algn="just">
              <a:lnSpc>
                <a:spcPct val="100000"/>
              </a:lnSpc>
            </a:pP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1"/>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ARQUITECTURA BÁSICA PLC</a:t>
            </a:r>
            <a:endParaRPr lang="es-CL" sz="3000" b="0" strike="noStrike" spc="-1">
              <a:latin typeface="Arial"/>
            </a:endParaRPr>
          </a:p>
        </p:txBody>
      </p:sp>
      <p:sp>
        <p:nvSpPr>
          <p:cNvPr id="335" name="CustomShape 2"/>
          <p:cNvSpPr/>
          <p:nvPr/>
        </p:nvSpPr>
        <p:spPr>
          <a:xfrm>
            <a:off x="5006880" y="2055960"/>
            <a:ext cx="4009320" cy="46094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grpSp>
        <p:nvGrpSpPr>
          <p:cNvPr id="336" name="Group 3"/>
          <p:cNvGrpSpPr/>
          <p:nvPr/>
        </p:nvGrpSpPr>
        <p:grpSpPr>
          <a:xfrm>
            <a:off x="5209560" y="2357280"/>
            <a:ext cx="3657240" cy="4032000"/>
            <a:chOff x="5209560" y="2357280"/>
            <a:chExt cx="3657240" cy="4032000"/>
          </a:xfrm>
        </p:grpSpPr>
        <p:grpSp>
          <p:nvGrpSpPr>
            <p:cNvPr id="337" name="Group 4"/>
            <p:cNvGrpSpPr/>
            <p:nvPr/>
          </p:nvGrpSpPr>
          <p:grpSpPr>
            <a:xfrm>
              <a:off x="5301360" y="2357280"/>
              <a:ext cx="3565440" cy="4032000"/>
              <a:chOff x="5301360" y="2357280"/>
              <a:chExt cx="3565440" cy="4032000"/>
            </a:xfrm>
          </p:grpSpPr>
          <p:pic>
            <p:nvPicPr>
              <p:cNvPr id="338" name="Google Shape;198;p10"/>
              <p:cNvPicPr/>
              <p:nvPr/>
            </p:nvPicPr>
            <p:blipFill>
              <a:blip r:embed="rId2"/>
              <a:stretch/>
            </p:blipFill>
            <p:spPr>
              <a:xfrm>
                <a:off x="5301360" y="2357280"/>
                <a:ext cx="3526200" cy="1304280"/>
              </a:xfrm>
              <a:prstGeom prst="rect">
                <a:avLst/>
              </a:prstGeom>
              <a:ln>
                <a:noFill/>
              </a:ln>
            </p:spPr>
          </p:pic>
          <p:pic>
            <p:nvPicPr>
              <p:cNvPr id="339" name="Google Shape;199;p10"/>
              <p:cNvPicPr/>
              <p:nvPr/>
            </p:nvPicPr>
            <p:blipFill>
              <a:blip r:embed="rId3"/>
              <a:stretch/>
            </p:blipFill>
            <p:spPr>
              <a:xfrm>
                <a:off x="5301360" y="5128920"/>
                <a:ext cx="3565440" cy="1260360"/>
              </a:xfrm>
              <a:prstGeom prst="rect">
                <a:avLst/>
              </a:prstGeom>
              <a:ln>
                <a:noFill/>
              </a:ln>
            </p:spPr>
          </p:pic>
          <p:pic>
            <p:nvPicPr>
              <p:cNvPr id="340" name="Google Shape;200;p10"/>
              <p:cNvPicPr/>
              <p:nvPr/>
            </p:nvPicPr>
            <p:blipFill>
              <a:blip r:embed="rId4"/>
              <a:stretch/>
            </p:blipFill>
            <p:spPr>
              <a:xfrm>
                <a:off x="5340600" y="3603600"/>
                <a:ext cx="3526200" cy="1524600"/>
              </a:xfrm>
              <a:prstGeom prst="rect">
                <a:avLst/>
              </a:prstGeom>
              <a:ln>
                <a:noFill/>
              </a:ln>
            </p:spPr>
          </p:pic>
        </p:grpSp>
        <p:sp>
          <p:nvSpPr>
            <p:cNvPr id="341" name="CustomShape 5"/>
            <p:cNvSpPr/>
            <p:nvPr/>
          </p:nvSpPr>
          <p:spPr>
            <a:xfrm>
              <a:off x="5209560" y="2358720"/>
              <a:ext cx="835200" cy="288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1300" b="1" strike="noStrike" spc="-1">
                  <a:solidFill>
                    <a:srgbClr val="000000"/>
                  </a:solidFill>
                  <a:latin typeface="Calibri"/>
                  <a:ea typeface="Calibri"/>
                </a:rPr>
                <a:t>Sensores</a:t>
              </a:r>
              <a:endParaRPr lang="es-CL" sz="1300" b="0" strike="noStrike" spc="-1">
                <a:latin typeface="Arial"/>
              </a:endParaRPr>
            </a:p>
          </p:txBody>
        </p:sp>
      </p:grpSp>
      <p:sp>
        <p:nvSpPr>
          <p:cNvPr id="342" name="CustomShape 6"/>
          <p:cNvSpPr/>
          <p:nvPr/>
        </p:nvSpPr>
        <p:spPr>
          <a:xfrm>
            <a:off x="439200" y="2101680"/>
            <a:ext cx="4284720" cy="469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0" strike="noStrike" spc="-1">
                <a:solidFill>
                  <a:srgbClr val="000000"/>
                </a:solidFill>
                <a:latin typeface="Calibri"/>
                <a:ea typeface="Calibri"/>
              </a:rPr>
              <a:t>Debemos recordar que los PLC son una herramienta diseñada específicamente para la automatización de procesos industriales y maquinaria. Estos poseen:</a:t>
            </a:r>
            <a:endParaRPr lang="es-CL" sz="1800" b="0" strike="noStrike" spc="-1">
              <a:latin typeface="Arial"/>
            </a:endParaRPr>
          </a:p>
          <a:p>
            <a:pPr>
              <a:lnSpc>
                <a:spcPct val="60000"/>
              </a:lnSpc>
            </a:pPr>
            <a:endParaRPr lang="es-CL" sz="1800" b="0" strike="noStrike" spc="-1">
              <a:latin typeface="Arial"/>
            </a:endParaRPr>
          </a:p>
          <a:p>
            <a:pPr>
              <a:lnSpc>
                <a:spcPct val="100000"/>
              </a:lnSpc>
            </a:pPr>
            <a:r>
              <a:rPr lang="es-CL" sz="1800" b="1" strike="noStrike" spc="-1">
                <a:solidFill>
                  <a:srgbClr val="C73E32"/>
                </a:solidFill>
                <a:latin typeface="Calibri"/>
                <a:ea typeface="Calibri"/>
              </a:rPr>
              <a:t>Módulo de entrada </a:t>
            </a:r>
            <a:r>
              <a:rPr lang="es-CL" sz="1800" b="0" strike="noStrike" spc="-1">
                <a:solidFill>
                  <a:srgbClr val="000000"/>
                </a:solidFill>
                <a:latin typeface="Calibri"/>
                <a:ea typeface="Calibri"/>
              </a:rPr>
              <a:t>como:  </a:t>
            </a:r>
            <a:br/>
            <a:r>
              <a:rPr lang="es-CL" sz="1800" b="0" strike="noStrike" spc="-1">
                <a:solidFill>
                  <a:srgbClr val="000000"/>
                </a:solidFill>
                <a:latin typeface="Calibri"/>
                <a:ea typeface="Calibri"/>
              </a:rPr>
              <a:t>sensores/selectores/botones/pulsadores.</a:t>
            </a:r>
            <a:endParaRPr lang="es-CL" sz="1800" b="0" strike="noStrike" spc="-1">
              <a:latin typeface="Arial"/>
            </a:endParaRPr>
          </a:p>
          <a:p>
            <a:pPr>
              <a:lnSpc>
                <a:spcPct val="60000"/>
              </a:lnSpc>
            </a:pPr>
            <a:endParaRPr lang="es-CL" sz="1800" b="0" strike="noStrike" spc="-1">
              <a:latin typeface="Arial"/>
            </a:endParaRPr>
          </a:p>
          <a:p>
            <a:pPr>
              <a:lnSpc>
                <a:spcPct val="100000"/>
              </a:lnSpc>
            </a:pPr>
            <a:r>
              <a:rPr lang="es-CL" sz="1800" b="1" strike="noStrike" spc="-1">
                <a:solidFill>
                  <a:srgbClr val="C73E32"/>
                </a:solidFill>
                <a:latin typeface="Calibri"/>
                <a:ea typeface="Calibri"/>
              </a:rPr>
              <a:t>Unidad central </a:t>
            </a:r>
            <a:r>
              <a:rPr lang="es-CL" sz="1800" b="0" strike="noStrike" spc="-1">
                <a:solidFill>
                  <a:srgbClr val="000000"/>
                </a:solidFill>
                <a:latin typeface="Calibri"/>
                <a:ea typeface="Calibri"/>
              </a:rPr>
              <a:t>procesa las señales mediante una previa programación de control que se carga en la memoria del dispositivo.</a:t>
            </a:r>
            <a:endParaRPr lang="es-CL" sz="1800" b="0" strike="noStrike" spc="-1">
              <a:latin typeface="Arial"/>
            </a:endParaRPr>
          </a:p>
          <a:p>
            <a:pPr>
              <a:lnSpc>
                <a:spcPct val="60000"/>
              </a:lnSpc>
            </a:pPr>
            <a:endParaRPr lang="es-CL" sz="1800" b="0" strike="noStrike" spc="-1">
              <a:latin typeface="Arial"/>
            </a:endParaRPr>
          </a:p>
          <a:p>
            <a:pPr>
              <a:lnSpc>
                <a:spcPct val="100000"/>
              </a:lnSpc>
            </a:pPr>
            <a:r>
              <a:rPr lang="es-CL" sz="1800" b="1" strike="noStrike" spc="-1">
                <a:solidFill>
                  <a:srgbClr val="C73E32"/>
                </a:solidFill>
                <a:latin typeface="Calibri"/>
                <a:ea typeface="Calibri"/>
              </a:rPr>
              <a:t>Módulos de salidas </a:t>
            </a:r>
            <a:r>
              <a:rPr lang="es-CL" sz="1800" b="0" strike="noStrike" spc="-1">
                <a:solidFill>
                  <a:srgbClr val="000000"/>
                </a:solidFill>
                <a:latin typeface="Calibri"/>
                <a:ea typeface="Calibri"/>
              </a:rPr>
              <a:t>interface para luces/actuadores (motores, solenoides, bobinas, relés).</a:t>
            </a:r>
            <a:endParaRPr lang="es-CL" sz="1800" b="0" strike="noStrike" spc="-1">
              <a:latin typeface="Arial"/>
            </a:endParaRPr>
          </a:p>
          <a:p>
            <a:pPr>
              <a:lnSpc>
                <a:spcPct val="100000"/>
              </a:lnSpc>
            </a:pPr>
            <a:endParaRPr lang="es-CL" sz="1800" b="0" strike="noStrike" spc="-1">
              <a:latin typeface="Arial"/>
            </a:endParaRPr>
          </a:p>
          <a:p>
            <a:pPr>
              <a:lnSpc>
                <a:spcPct val="100000"/>
              </a:lnSpc>
            </a:pPr>
            <a:endParaRPr lang="es-CL"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ustomShape 1"/>
          <p:cNvSpPr/>
          <p:nvPr/>
        </p:nvSpPr>
        <p:spPr>
          <a:xfrm>
            <a:off x="447840" y="2057400"/>
            <a:ext cx="8914680" cy="45968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44" name="CustomShape 2"/>
          <p:cNvSpPr/>
          <p:nvPr/>
        </p:nvSpPr>
        <p:spPr>
          <a:xfrm>
            <a:off x="630000" y="2228760"/>
            <a:ext cx="4538160" cy="164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700" b="0" strike="noStrike" spc="-1">
                <a:solidFill>
                  <a:srgbClr val="000000"/>
                </a:solidFill>
                <a:latin typeface="Calibri"/>
                <a:ea typeface="Calibri"/>
              </a:rPr>
              <a:t>El PLC realiza una lectura de las entradas cada cierto tiempo, luego ejecuta el código programado por el técnico en la memoria del dispositivo y finalmente realiza  el cambio de estado en la salidas </a:t>
            </a:r>
            <a:endParaRPr lang="es-CL" sz="1700" b="0" strike="noStrike" spc="-1">
              <a:latin typeface="Arial"/>
            </a:endParaRPr>
          </a:p>
          <a:p>
            <a:pPr algn="just">
              <a:lnSpc>
                <a:spcPct val="100000"/>
              </a:lnSpc>
            </a:pPr>
            <a:endParaRPr lang="es-CL" sz="1700" b="0" strike="noStrike" spc="-1">
              <a:latin typeface="Arial"/>
            </a:endParaRPr>
          </a:p>
        </p:txBody>
      </p:sp>
      <p:sp>
        <p:nvSpPr>
          <p:cNvPr id="345" name="CustomShape 3"/>
          <p:cNvSpPr/>
          <p:nvPr/>
        </p:nvSpPr>
        <p:spPr>
          <a:xfrm>
            <a:off x="630000" y="3690720"/>
            <a:ext cx="4677840" cy="273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176400" indent="-175680">
              <a:lnSpc>
                <a:spcPct val="90000"/>
              </a:lnSpc>
              <a:spcBef>
                <a:spcPts val="499"/>
              </a:spcBef>
              <a:buClr>
                <a:srgbClr val="C73E32"/>
              </a:buClr>
              <a:buFont typeface="Arial"/>
              <a:buChar char="•"/>
            </a:pPr>
            <a:r>
              <a:rPr lang="es-CL" sz="1700" b="0" strike="noStrike" spc="-1">
                <a:solidFill>
                  <a:srgbClr val="000000"/>
                </a:solidFill>
                <a:latin typeface="Calibri"/>
                <a:ea typeface="Calibri"/>
              </a:rPr>
              <a:t>Procesa el programa de forma cíclica.</a:t>
            </a:r>
            <a:endParaRPr lang="es-CL" sz="1700" b="0" strike="noStrike" spc="-1">
              <a:latin typeface="Arial"/>
            </a:endParaRPr>
          </a:p>
          <a:p>
            <a:pPr marL="176400" indent="-175680">
              <a:lnSpc>
                <a:spcPct val="90000"/>
              </a:lnSpc>
              <a:spcBef>
                <a:spcPts val="499"/>
              </a:spcBef>
              <a:buClr>
                <a:srgbClr val="C73E32"/>
              </a:buClr>
              <a:buFont typeface="Arial"/>
              <a:buChar char="•"/>
            </a:pPr>
            <a:r>
              <a:rPr lang="es-CL" sz="1700" b="0" strike="noStrike" spc="-1">
                <a:solidFill>
                  <a:srgbClr val="000000"/>
                </a:solidFill>
                <a:latin typeface="Calibri"/>
                <a:ea typeface="Calibri"/>
              </a:rPr>
              <a:t>Los valores de entrada se guardan como imagen del proceso</a:t>
            </a:r>
            <a:endParaRPr lang="es-CL" sz="1700" b="0" strike="noStrike" spc="-1">
              <a:latin typeface="Arial"/>
            </a:endParaRPr>
          </a:p>
          <a:p>
            <a:pPr marL="176400" indent="-175680">
              <a:lnSpc>
                <a:spcPct val="90000"/>
              </a:lnSpc>
              <a:spcBef>
                <a:spcPts val="499"/>
              </a:spcBef>
              <a:buClr>
                <a:srgbClr val="C73E32"/>
              </a:buClr>
              <a:buFont typeface="Arial"/>
              <a:buChar char="•"/>
            </a:pPr>
            <a:r>
              <a:rPr lang="es-CL" sz="1700" b="0" strike="noStrike" spc="-1">
                <a:solidFill>
                  <a:srgbClr val="000000"/>
                </a:solidFill>
                <a:latin typeface="Calibri"/>
                <a:ea typeface="Calibri"/>
              </a:rPr>
              <a:t>El programa de control accede a la imagen del proceso durante un ciclo.</a:t>
            </a:r>
            <a:endParaRPr lang="es-CL" sz="1700" b="0" strike="noStrike" spc="-1">
              <a:latin typeface="Arial"/>
            </a:endParaRPr>
          </a:p>
          <a:p>
            <a:pPr marL="176400" indent="-175680">
              <a:lnSpc>
                <a:spcPct val="90000"/>
              </a:lnSpc>
              <a:spcBef>
                <a:spcPts val="499"/>
              </a:spcBef>
              <a:buClr>
                <a:srgbClr val="C73E32"/>
              </a:buClr>
              <a:buFont typeface="Arial"/>
              <a:buChar char="•"/>
            </a:pPr>
            <a:r>
              <a:rPr lang="es-CL" sz="1700" b="0" strike="noStrike" spc="-1">
                <a:solidFill>
                  <a:srgbClr val="000000"/>
                </a:solidFill>
                <a:latin typeface="Calibri"/>
                <a:ea typeface="Calibri"/>
              </a:rPr>
              <a:t>El programa de control se ejecuta.</a:t>
            </a:r>
            <a:endParaRPr lang="es-CL" sz="1700" b="0" strike="noStrike" spc="-1">
              <a:latin typeface="Arial"/>
            </a:endParaRPr>
          </a:p>
          <a:p>
            <a:pPr marL="176400" indent="-175680">
              <a:lnSpc>
                <a:spcPct val="90000"/>
              </a:lnSpc>
              <a:spcBef>
                <a:spcPts val="499"/>
              </a:spcBef>
              <a:buClr>
                <a:srgbClr val="C73E32"/>
              </a:buClr>
              <a:buFont typeface="Arial"/>
              <a:buChar char="•"/>
            </a:pPr>
            <a:r>
              <a:rPr lang="es-CL" sz="1700" b="0" strike="noStrike" spc="-1">
                <a:solidFill>
                  <a:srgbClr val="000000"/>
                </a:solidFill>
                <a:latin typeface="Calibri"/>
                <a:ea typeface="Calibri"/>
              </a:rPr>
              <a:t>Los resultado se guardan como imagen del proceso.</a:t>
            </a:r>
            <a:endParaRPr lang="es-CL" sz="1700" b="0" strike="noStrike" spc="-1">
              <a:latin typeface="Arial"/>
            </a:endParaRPr>
          </a:p>
          <a:p>
            <a:pPr marL="176400" indent="-175680">
              <a:lnSpc>
                <a:spcPct val="90000"/>
              </a:lnSpc>
              <a:spcBef>
                <a:spcPts val="499"/>
              </a:spcBef>
              <a:buClr>
                <a:srgbClr val="C73E32"/>
              </a:buClr>
              <a:buFont typeface="Arial"/>
              <a:buChar char="•"/>
            </a:pPr>
            <a:r>
              <a:rPr lang="es-CL" sz="1700" b="0" strike="noStrike" spc="-1">
                <a:solidFill>
                  <a:srgbClr val="000000"/>
                </a:solidFill>
                <a:latin typeface="Calibri"/>
                <a:ea typeface="Calibri"/>
              </a:rPr>
              <a:t>Al final del ciclo se transfieren los nuevos estados a las salidas de relé de equipo.</a:t>
            </a:r>
            <a:endParaRPr lang="es-CL" sz="1700" b="0" strike="noStrike" spc="-1">
              <a:latin typeface="Arial"/>
            </a:endParaRPr>
          </a:p>
        </p:txBody>
      </p:sp>
      <p:grpSp>
        <p:nvGrpSpPr>
          <p:cNvPr id="346" name="Group 4"/>
          <p:cNvGrpSpPr/>
          <p:nvPr/>
        </p:nvGrpSpPr>
        <p:grpSpPr>
          <a:xfrm>
            <a:off x="5296680" y="2162880"/>
            <a:ext cx="3902400" cy="4352040"/>
            <a:chOff x="5296680" y="2162880"/>
            <a:chExt cx="3902400" cy="4352040"/>
          </a:xfrm>
        </p:grpSpPr>
        <p:grpSp>
          <p:nvGrpSpPr>
            <p:cNvPr id="347" name="Group 5"/>
            <p:cNvGrpSpPr/>
            <p:nvPr/>
          </p:nvGrpSpPr>
          <p:grpSpPr>
            <a:xfrm>
              <a:off x="5570640" y="2162880"/>
              <a:ext cx="3628440" cy="4352040"/>
              <a:chOff x="5570640" y="2162880"/>
              <a:chExt cx="3628440" cy="4352040"/>
            </a:xfrm>
          </p:grpSpPr>
          <p:pic>
            <p:nvPicPr>
              <p:cNvPr id="348" name="Google Shape;221;p12"/>
              <p:cNvPicPr/>
              <p:nvPr/>
            </p:nvPicPr>
            <p:blipFill>
              <a:blip r:embed="rId2"/>
              <a:stretch/>
            </p:blipFill>
            <p:spPr>
              <a:xfrm>
                <a:off x="5570640" y="2162880"/>
                <a:ext cx="3628440" cy="4352040"/>
              </a:xfrm>
              <a:prstGeom prst="rect">
                <a:avLst/>
              </a:prstGeom>
              <a:ln>
                <a:noFill/>
              </a:ln>
            </p:spPr>
          </p:pic>
          <p:sp>
            <p:nvSpPr>
              <p:cNvPr id="349" name="CustomShape 6"/>
              <p:cNvSpPr/>
              <p:nvPr/>
            </p:nvSpPr>
            <p:spPr>
              <a:xfrm>
                <a:off x="6362640" y="2699280"/>
                <a:ext cx="287280" cy="611280"/>
              </a:xfrm>
              <a:prstGeom prst="downArrow">
                <a:avLst>
                  <a:gd name="adj1" fmla="val 50000"/>
                  <a:gd name="adj2" fmla="val 50000"/>
                </a:avLst>
              </a:prstGeom>
              <a:gradFill rotWithShape="0">
                <a:gsLst>
                  <a:gs pos="0">
                    <a:srgbClr val="F08B54"/>
                  </a:gs>
                  <a:gs pos="100000">
                    <a:srgbClr val="F67A26"/>
                  </a:gs>
                </a:gsLst>
                <a:lin ang="5400000"/>
              </a:gradFill>
              <a:ln w="9360">
                <a:solidFill>
                  <a:schemeClr val="accent2"/>
                </a:solidFill>
                <a:miter/>
              </a:ln>
            </p:spPr>
            <p:style>
              <a:lnRef idx="0">
                <a:scrgbClr r="0" g="0" b="0"/>
              </a:lnRef>
              <a:fillRef idx="0">
                <a:scrgbClr r="0" g="0" b="0"/>
              </a:fillRef>
              <a:effectRef idx="0">
                <a:scrgbClr r="0" g="0" b="0"/>
              </a:effectRef>
              <a:fontRef idx="minor"/>
            </p:style>
          </p:sp>
        </p:grpSp>
        <p:grpSp>
          <p:nvGrpSpPr>
            <p:cNvPr id="350" name="Group 7"/>
            <p:cNvGrpSpPr/>
            <p:nvPr/>
          </p:nvGrpSpPr>
          <p:grpSpPr>
            <a:xfrm>
              <a:off x="5296680" y="3086280"/>
              <a:ext cx="693360" cy="2696400"/>
              <a:chOff x="5296680" y="3086280"/>
              <a:chExt cx="693360" cy="2696400"/>
            </a:xfrm>
          </p:grpSpPr>
          <p:sp>
            <p:nvSpPr>
              <p:cNvPr id="351" name="CustomShape 8"/>
              <p:cNvSpPr/>
              <p:nvPr/>
            </p:nvSpPr>
            <p:spPr>
              <a:xfrm rot="5400000">
                <a:off x="4302360" y="4123440"/>
                <a:ext cx="2696400" cy="621720"/>
              </a:xfrm>
              <a:prstGeom prst="homePlate">
                <a:avLst>
                  <a:gd name="adj" fmla="val 50000"/>
                </a:avLst>
              </a:prstGeom>
              <a:solidFill>
                <a:srgbClr val="29754D">
                  <a:alpha val="68000"/>
                </a:srgb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52" name="CustomShape 9"/>
              <p:cNvSpPr/>
              <p:nvPr/>
            </p:nvSpPr>
            <p:spPr>
              <a:xfrm>
                <a:off x="5311080" y="3105360"/>
                <a:ext cx="66240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200" b="0" strike="noStrike" spc="-1">
                    <a:solidFill>
                      <a:srgbClr val="FFFFFF"/>
                    </a:solidFill>
                    <a:latin typeface="Calibri"/>
                    <a:ea typeface="Calibri"/>
                  </a:rPr>
                  <a:t>Entrada</a:t>
                </a:r>
                <a:endParaRPr lang="es-CL" sz="1200" b="0" strike="noStrike" spc="-1">
                  <a:latin typeface="Arial"/>
                </a:endParaRPr>
              </a:p>
            </p:txBody>
          </p:sp>
          <p:sp>
            <p:nvSpPr>
              <p:cNvPr id="353" name="CustomShape 10"/>
              <p:cNvSpPr/>
              <p:nvPr/>
            </p:nvSpPr>
            <p:spPr>
              <a:xfrm>
                <a:off x="5322600" y="5137200"/>
                <a:ext cx="5479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s-CL" sz="1200" b="0" strike="noStrike" spc="-1">
                    <a:solidFill>
                      <a:srgbClr val="FFFFFF"/>
                    </a:solidFill>
                    <a:latin typeface="Calibri"/>
                    <a:ea typeface="Calibri"/>
                  </a:rPr>
                  <a:t>Salida</a:t>
                </a:r>
                <a:endParaRPr lang="es-CL" sz="1200" b="0" strike="noStrike" spc="-1">
                  <a:latin typeface="Arial"/>
                </a:endParaRPr>
              </a:p>
            </p:txBody>
          </p:sp>
          <p:sp>
            <p:nvSpPr>
              <p:cNvPr id="354" name="CustomShape 11"/>
              <p:cNvSpPr/>
              <p:nvPr/>
            </p:nvSpPr>
            <p:spPr>
              <a:xfrm>
                <a:off x="5296680" y="4102200"/>
                <a:ext cx="693360" cy="418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90000"/>
                  </a:lnSpc>
                </a:pPr>
                <a:r>
                  <a:rPr lang="es-CL" sz="1200" b="0" strike="noStrike" spc="-21">
                    <a:solidFill>
                      <a:srgbClr val="FFFFFF"/>
                    </a:solidFill>
                    <a:latin typeface="Calibri"/>
                    <a:ea typeface="Calibri"/>
                  </a:rPr>
                  <a:t>Procesa-</a:t>
                </a:r>
                <a:endParaRPr lang="es-CL" sz="1200" b="0" strike="noStrike" spc="-1">
                  <a:latin typeface="Arial"/>
                </a:endParaRPr>
              </a:p>
              <a:p>
                <a:pPr>
                  <a:lnSpc>
                    <a:spcPct val="90000"/>
                  </a:lnSpc>
                </a:pPr>
                <a:r>
                  <a:rPr lang="es-CL" sz="1200" b="0" strike="noStrike" spc="-21">
                    <a:solidFill>
                      <a:srgbClr val="FFFFFF"/>
                    </a:solidFill>
                    <a:latin typeface="Calibri"/>
                    <a:ea typeface="Calibri"/>
                  </a:rPr>
                  <a:t>miento</a:t>
                </a:r>
                <a:endParaRPr lang="es-CL" sz="1200" b="0" strike="noStrike" spc="-1">
                  <a:latin typeface="Arial"/>
                </a:endParaRPr>
              </a:p>
            </p:txBody>
          </p:sp>
        </p:grpSp>
        <p:sp>
          <p:nvSpPr>
            <p:cNvPr id="355" name="CustomShape 12"/>
            <p:cNvSpPr/>
            <p:nvPr/>
          </p:nvSpPr>
          <p:spPr>
            <a:xfrm>
              <a:off x="5453640" y="2235240"/>
              <a:ext cx="835200" cy="288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CL" sz="1300" b="1" strike="noStrike" spc="-1">
                  <a:solidFill>
                    <a:srgbClr val="000000"/>
                  </a:solidFill>
                  <a:latin typeface="Calibri"/>
                  <a:ea typeface="Calibri"/>
                </a:rPr>
                <a:t>Sensores</a:t>
              </a:r>
              <a:endParaRPr lang="es-CL" sz="1300" b="0" strike="noStrike" spc="-1">
                <a:latin typeface="Arial"/>
              </a:endParaRPr>
            </a:p>
          </p:txBody>
        </p:sp>
        <p:sp>
          <p:nvSpPr>
            <p:cNvPr id="356" name="CustomShape 13"/>
            <p:cNvSpPr/>
            <p:nvPr/>
          </p:nvSpPr>
          <p:spPr>
            <a:xfrm>
              <a:off x="5453640" y="6197760"/>
              <a:ext cx="1069200" cy="18936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50000"/>
                </a:lnSpc>
              </a:pPr>
              <a:r>
                <a:rPr lang="es-CL" sz="1300" b="1" strike="noStrike" spc="-1">
                  <a:solidFill>
                    <a:srgbClr val="000000"/>
                  </a:solidFill>
                  <a:latin typeface="Calibri"/>
                  <a:ea typeface="Calibri"/>
                </a:rPr>
                <a:t>Actuadores</a:t>
              </a:r>
              <a:endParaRPr lang="es-CL" sz="1300" b="0" strike="noStrike" spc="-1">
                <a:latin typeface="Arial"/>
              </a:endParaRPr>
            </a:p>
          </p:txBody>
        </p:sp>
      </p:grpSp>
      <p:sp>
        <p:nvSpPr>
          <p:cNvPr id="357" name="CustomShape 14"/>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ARQUITECTURA BÁSICA PLC</a:t>
            </a: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482760" y="4513320"/>
            <a:ext cx="8584560" cy="238212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sp>
        <p:nvSpPr>
          <p:cNvPr id="359" name="CustomShape 2"/>
          <p:cNvSpPr/>
          <p:nvPr/>
        </p:nvSpPr>
        <p:spPr>
          <a:xfrm>
            <a:off x="482760" y="2023920"/>
            <a:ext cx="8584560" cy="2267640"/>
          </a:xfrm>
          <a:prstGeom prst="roundRect">
            <a:avLst>
              <a:gd name="adj" fmla="val 3898"/>
            </a:avLst>
          </a:prstGeom>
          <a:solidFill>
            <a:schemeClr val="bg1"/>
          </a:solidFill>
          <a:ln w="9360">
            <a:solidFill>
              <a:schemeClr val="dk2"/>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r>
              <a:rPr lang="es-CL" sz="1400" b="0" strike="noStrike" spc="-1">
                <a:solidFill>
                  <a:srgbClr val="000000"/>
                </a:solidFill>
                <a:latin typeface="Arial"/>
                <a:ea typeface="Arial"/>
              </a:rPr>
              <a:t>    </a:t>
            </a:r>
            <a:endParaRPr lang="es-CL" sz="1400" b="0" strike="noStrike" spc="-1">
              <a:latin typeface="Arial"/>
            </a:endParaRPr>
          </a:p>
        </p:txBody>
      </p:sp>
      <p:pic>
        <p:nvPicPr>
          <p:cNvPr id="360" name="Google Shape;294;p8"/>
          <p:cNvPicPr/>
          <p:nvPr/>
        </p:nvPicPr>
        <p:blipFill>
          <a:blip r:embed="rId2"/>
          <a:srcRect t="5642" b="4327"/>
          <a:stretch/>
        </p:blipFill>
        <p:spPr>
          <a:xfrm>
            <a:off x="6125760" y="2197080"/>
            <a:ext cx="2464920" cy="1904400"/>
          </a:xfrm>
          <a:prstGeom prst="rect">
            <a:avLst/>
          </a:prstGeom>
          <a:ln>
            <a:noFill/>
          </a:ln>
        </p:spPr>
      </p:pic>
      <p:sp>
        <p:nvSpPr>
          <p:cNvPr id="361" name="CustomShape 3"/>
          <p:cNvSpPr/>
          <p:nvPr/>
        </p:nvSpPr>
        <p:spPr>
          <a:xfrm>
            <a:off x="676440" y="2135520"/>
            <a:ext cx="4885560" cy="201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1800" b="1" strike="noStrike" spc="-1">
                <a:solidFill>
                  <a:srgbClr val="C73E32"/>
                </a:solidFill>
                <a:latin typeface="Calibri"/>
                <a:ea typeface="Calibri"/>
              </a:rPr>
              <a:t>Estructura compacta:</a:t>
            </a:r>
            <a:endParaRPr lang="es-CL" sz="1800" b="0" strike="noStrike" spc="-1">
              <a:latin typeface="Arial"/>
            </a:endParaRPr>
          </a:p>
          <a:p>
            <a:pPr marL="176400" indent="-175680">
              <a:lnSpc>
                <a:spcPct val="100000"/>
              </a:lnSpc>
              <a:spcBef>
                <a:spcPts val="499"/>
              </a:spcBef>
              <a:buClr>
                <a:srgbClr val="000000"/>
              </a:buClr>
              <a:buFont typeface="Arial"/>
              <a:buChar char="•"/>
            </a:pPr>
            <a:r>
              <a:rPr lang="es-CL" sz="1600" b="0" strike="noStrike" spc="-12">
                <a:solidFill>
                  <a:srgbClr val="000000"/>
                </a:solidFill>
                <a:latin typeface="Calibri"/>
                <a:ea typeface="Calibri"/>
              </a:rPr>
              <a:t>En un solo bloque todos sus elementos: fuente de alimentación, CPU, memorias de entradas/salidas, etc.</a:t>
            </a:r>
            <a:endParaRPr lang="es-CL" sz="1600" b="0" strike="noStrike" spc="-1">
              <a:latin typeface="Arial"/>
            </a:endParaRPr>
          </a:p>
          <a:p>
            <a:pPr marL="176400" indent="-175680">
              <a:lnSpc>
                <a:spcPct val="100000"/>
              </a:lnSpc>
              <a:spcBef>
                <a:spcPts val="499"/>
              </a:spcBef>
              <a:buClr>
                <a:srgbClr val="000000"/>
              </a:buClr>
              <a:buFont typeface="Arial"/>
              <a:buChar char="•"/>
            </a:pPr>
            <a:r>
              <a:rPr lang="es-CL" sz="1600" b="0" strike="noStrike" spc="-1">
                <a:solidFill>
                  <a:srgbClr val="000000"/>
                </a:solidFill>
                <a:latin typeface="Calibri"/>
                <a:ea typeface="Calibri"/>
              </a:rPr>
              <a:t>Aplicaciones en el que el número de entradas/salidas es pequeño, poco variable y conocido a priori.</a:t>
            </a:r>
            <a:endParaRPr lang="es-CL" sz="1600" b="0" strike="noStrike" spc="-1">
              <a:latin typeface="Arial"/>
            </a:endParaRPr>
          </a:p>
          <a:p>
            <a:pPr marL="176400" indent="-175680">
              <a:lnSpc>
                <a:spcPct val="100000"/>
              </a:lnSpc>
              <a:spcBef>
                <a:spcPts val="499"/>
              </a:spcBef>
              <a:buClr>
                <a:srgbClr val="000000"/>
              </a:buClr>
              <a:buFont typeface="Arial"/>
              <a:buChar char="•"/>
            </a:pPr>
            <a:r>
              <a:rPr lang="es-CL" sz="1600" b="0" strike="noStrike" spc="-1">
                <a:solidFill>
                  <a:srgbClr val="000000"/>
                </a:solidFill>
                <a:latin typeface="Calibri"/>
                <a:ea typeface="Calibri"/>
              </a:rPr>
              <a:t>Carcasa de carácter estanco, que permite su empleo en ambientes industriales especialmente hostiles.</a:t>
            </a:r>
            <a:endParaRPr lang="es-CL" sz="1600" b="0" strike="noStrike" spc="-1">
              <a:latin typeface="Arial"/>
            </a:endParaRPr>
          </a:p>
        </p:txBody>
      </p:sp>
      <p:pic>
        <p:nvPicPr>
          <p:cNvPr id="362" name="Google Shape;295;p8"/>
          <p:cNvPicPr/>
          <p:nvPr/>
        </p:nvPicPr>
        <p:blipFill>
          <a:blip r:embed="rId3"/>
          <a:stretch/>
        </p:blipFill>
        <p:spPr>
          <a:xfrm>
            <a:off x="5783040" y="4726800"/>
            <a:ext cx="2956320" cy="1970640"/>
          </a:xfrm>
          <a:prstGeom prst="rect">
            <a:avLst/>
          </a:prstGeom>
          <a:ln>
            <a:noFill/>
          </a:ln>
        </p:spPr>
      </p:pic>
      <p:sp>
        <p:nvSpPr>
          <p:cNvPr id="363" name="CustomShape 4"/>
          <p:cNvSpPr/>
          <p:nvPr/>
        </p:nvSpPr>
        <p:spPr>
          <a:xfrm>
            <a:off x="676440" y="4358160"/>
            <a:ext cx="4695120" cy="222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s-CL" sz="1800" b="0" strike="noStrike" spc="-1">
              <a:latin typeface="Arial"/>
            </a:endParaRPr>
          </a:p>
          <a:p>
            <a:pPr>
              <a:lnSpc>
                <a:spcPct val="100000"/>
              </a:lnSpc>
            </a:pPr>
            <a:r>
              <a:rPr lang="es-CL" sz="1800" b="1" strike="noStrike" spc="-1">
                <a:solidFill>
                  <a:srgbClr val="C73E32"/>
                </a:solidFill>
                <a:latin typeface="Calibri"/>
                <a:ea typeface="Calibri"/>
              </a:rPr>
              <a:t>Estructura modular:</a:t>
            </a:r>
            <a:endParaRPr lang="es-CL" sz="1800" b="0" strike="noStrike" spc="-1">
              <a:latin typeface="Arial"/>
            </a:endParaRPr>
          </a:p>
          <a:p>
            <a:pPr marL="176400" indent="-175680">
              <a:lnSpc>
                <a:spcPct val="100000"/>
              </a:lnSpc>
              <a:spcBef>
                <a:spcPts val="499"/>
              </a:spcBef>
              <a:buClr>
                <a:srgbClr val="000000"/>
              </a:buClr>
              <a:buFont typeface="Arial"/>
              <a:buChar char="•"/>
            </a:pPr>
            <a:r>
              <a:rPr lang="es-CL" sz="1600" b="0" strike="noStrike" spc="-1">
                <a:solidFill>
                  <a:srgbClr val="000000"/>
                </a:solidFill>
                <a:latin typeface="Calibri"/>
                <a:ea typeface="Calibri"/>
              </a:rPr>
              <a:t>Permite adaptarse a las necesidades del diseño, y a las</a:t>
            </a:r>
            <a:r>
              <a:rPr lang="es-CL" sz="1600" b="0" strike="noStrike" spc="-1">
                <a:solidFill>
                  <a:srgbClr val="000000"/>
                </a:solidFill>
                <a:latin typeface="Calibri"/>
                <a:ea typeface="Arial"/>
              </a:rPr>
              <a:t> </a:t>
            </a:r>
            <a:r>
              <a:rPr lang="es-CL" sz="1600" b="0" strike="noStrike" spc="-1">
                <a:solidFill>
                  <a:srgbClr val="000000"/>
                </a:solidFill>
                <a:latin typeface="Calibri"/>
                <a:ea typeface="Calibri"/>
              </a:rPr>
              <a:t>posteriores actualizaciones. Configuración del sistema</a:t>
            </a:r>
            <a:r>
              <a:rPr lang="es-CL" sz="1600" b="0" strike="noStrike" spc="-1">
                <a:solidFill>
                  <a:srgbClr val="000000"/>
                </a:solidFill>
                <a:latin typeface="Calibri"/>
                <a:ea typeface="Arial"/>
              </a:rPr>
              <a:t> </a:t>
            </a:r>
            <a:r>
              <a:rPr lang="es-CL" sz="1600" b="0" strike="noStrike" spc="-1">
                <a:solidFill>
                  <a:srgbClr val="000000"/>
                </a:solidFill>
                <a:latin typeface="Calibri"/>
                <a:ea typeface="Calibri"/>
              </a:rPr>
              <a:t>variable.</a:t>
            </a:r>
            <a:endParaRPr lang="es-CL" sz="1600" b="0" strike="noStrike" spc="-1">
              <a:latin typeface="Arial"/>
            </a:endParaRPr>
          </a:p>
          <a:p>
            <a:pPr marL="176400" indent="-175680">
              <a:lnSpc>
                <a:spcPct val="100000"/>
              </a:lnSpc>
              <a:spcBef>
                <a:spcPts val="499"/>
              </a:spcBef>
              <a:buClr>
                <a:srgbClr val="000000"/>
              </a:buClr>
              <a:buFont typeface="Arial"/>
              <a:buChar char="•"/>
            </a:pPr>
            <a:r>
              <a:rPr lang="es-CL" sz="1600" b="0" strike="noStrike" spc="-1">
                <a:solidFill>
                  <a:srgbClr val="000000"/>
                </a:solidFill>
                <a:latin typeface="Calibri"/>
                <a:ea typeface="Calibri"/>
              </a:rPr>
              <a:t>Funcionamiento parcial del sistema frente a averías</a:t>
            </a:r>
            <a:r>
              <a:rPr lang="es-CL" sz="1600" b="0" strike="noStrike" spc="-1">
                <a:solidFill>
                  <a:srgbClr val="000000"/>
                </a:solidFill>
                <a:latin typeface="Calibri"/>
                <a:ea typeface="Arial"/>
              </a:rPr>
              <a:t> </a:t>
            </a:r>
            <a:r>
              <a:rPr lang="es-CL" sz="1600" b="0" strike="noStrike" spc="-1">
                <a:solidFill>
                  <a:srgbClr val="000000"/>
                </a:solidFill>
                <a:latin typeface="Calibri"/>
                <a:ea typeface="Calibri"/>
              </a:rPr>
              <a:t>localizadas, y una rápida reparación con la simple</a:t>
            </a:r>
            <a:r>
              <a:rPr lang="es-CL" sz="1600" b="0" strike="noStrike" spc="-1">
                <a:solidFill>
                  <a:srgbClr val="000000"/>
                </a:solidFill>
                <a:latin typeface="Calibri"/>
                <a:ea typeface="Arial"/>
              </a:rPr>
              <a:t> </a:t>
            </a:r>
            <a:r>
              <a:rPr lang="es-CL" sz="1600" b="0" strike="noStrike" spc="-1">
                <a:solidFill>
                  <a:srgbClr val="000000"/>
                </a:solidFill>
                <a:latin typeface="Calibri"/>
                <a:ea typeface="Calibri"/>
              </a:rPr>
              <a:t>sustitución de los módulos averiados.</a:t>
            </a:r>
            <a:endParaRPr lang="es-CL" sz="1600" b="0" strike="noStrike" spc="-1">
              <a:latin typeface="Arial"/>
            </a:endParaRPr>
          </a:p>
        </p:txBody>
      </p:sp>
      <p:sp>
        <p:nvSpPr>
          <p:cNvPr id="364" name="CustomShape 5"/>
          <p:cNvSpPr/>
          <p:nvPr/>
        </p:nvSpPr>
        <p:spPr>
          <a:xfrm>
            <a:off x="447840" y="1214280"/>
            <a:ext cx="903024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CL" sz="3000" b="1" strike="noStrike" spc="-1">
                <a:solidFill>
                  <a:srgbClr val="29754D"/>
                </a:solidFill>
                <a:latin typeface="Calibri"/>
                <a:ea typeface="Arial"/>
              </a:rPr>
              <a:t>ARQUITECTURA BÁSICA PLC</a:t>
            </a:r>
            <a:endParaRPr lang="es-CL" sz="3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p15="http://schemas.microsoft.com/office/powerpoint/2012/main"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3985</TotalTime>
  <Words>1206</Words>
  <Application>Microsoft Office PowerPoint</Application>
  <PresentationFormat>Personalizado</PresentationFormat>
  <Paragraphs>188</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22</vt:i4>
      </vt:variant>
    </vt:vector>
  </HeadingPairs>
  <TitlesOfParts>
    <vt:vector size="32" baseType="lpstr">
      <vt:lpstr>Arial</vt:lpstr>
      <vt:lpstr>Calibri</vt:lpstr>
      <vt:lpstr>Symbol</vt:lpstr>
      <vt:lpstr>Wingdings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Toledo</dc:creator>
  <dc:description/>
  <cp:lastModifiedBy>Pamela  Marquez Pauchard</cp:lastModifiedBy>
  <cp:revision>450</cp:revision>
  <dcterms:modified xsi:type="dcterms:W3CDTF">2021-02-18T22:48:31Z</dcterms:modified>
  <dc:language>es-CL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22</vt:i4>
  </property>
</Properties>
</file>