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0" roundtripDataSignature="AMtx7mh1NDWteqKt9SMvcyO+gDS6+oZ3R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5" name="Google Shape;185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86" name="Google Shape;186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10</a:t>
            </a:fld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6" name="Google Shape;196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97" name="Google Shape;197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11</a:t>
            </a:fld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9" name="Google Shape;209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210" name="Google Shape;210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12</a:t>
            </a:fld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1" name="Google Shape;221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222" name="Google Shape;222;p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13</a:t>
            </a:fld>
            <a:endParaRPr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4" name="Google Shape;234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chemeClr val="dk1"/>
                </a:solidFill>
              </a:rPr>
              <a:t>Invitar a los estudiantes a revisar la guía llamada “Kanban - Trello” y realizar la actividad práctica número 1.</a:t>
            </a:r>
            <a:endParaRPr dirty="0"/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235" name="Google Shape;235;p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14</a:t>
            </a:fld>
            <a:endParaRPr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2" name="Google Shape;242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>
                <a:solidFill>
                  <a:schemeClr val="dk1"/>
                </a:solidFill>
              </a:rPr>
              <a:t>Invitar a los estudiantes a revisar la guía llamada “Kanban - Trello” y realizar la actividad práctica número 2.</a:t>
            </a:r>
            <a:endParaRPr dirty="0"/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243" name="Google Shape;243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15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/>
              <a:t>https://youtu.be/UxXmXp12cAM</a:t>
            </a:r>
            <a:endParaRPr dirty="0"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2</a:t>
            </a:fld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5" name="Google Shape;10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6" name="Google Shape;106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3</a:t>
            </a:fld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7" name="Google Shape;117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8" name="Google Shape;118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4</a:t>
            </a:fld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7" name="Google Shape;127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28" name="Google Shape;128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5</a:t>
            </a:fld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0" name="Google Shape;140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41" name="Google Shape;141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6</a:t>
            </a:fld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2" name="Google Shape;15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53" name="Google Shape;153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7</a:t>
            </a:fld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4" name="Google Shape;164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65" name="Google Shape;165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8</a:t>
            </a:fld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4" name="Google Shape;174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75" name="Google Shape;175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9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3" name="Google Shape;3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Google Shape;68;p2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UxXmXp12cA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4920" y="338952"/>
            <a:ext cx="5473700" cy="61595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0" y="346232"/>
            <a:ext cx="6096000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1709647" y="328469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>
            <a:spLocks noGrp="1"/>
          </p:cNvSpPr>
          <p:nvPr>
            <p:ph type="ctrTitle"/>
          </p:nvPr>
        </p:nvSpPr>
        <p:spPr>
          <a:xfrm>
            <a:off x="1173847" y="2190701"/>
            <a:ext cx="4791947" cy="2920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br>
              <a:rPr lang="es-MX" sz="6100" b="1" dirty="0">
                <a:solidFill>
                  <a:schemeClr val="lt1"/>
                </a:solidFill>
              </a:rPr>
            </a:br>
            <a:br>
              <a:rPr lang="es-MX" sz="6100" b="1" dirty="0">
                <a:solidFill>
                  <a:schemeClr val="lt1"/>
                </a:solidFill>
              </a:rPr>
            </a:br>
            <a:br>
              <a:rPr lang="es-MX" sz="6100" b="1" dirty="0">
                <a:solidFill>
                  <a:schemeClr val="lt1"/>
                </a:solidFill>
              </a:rPr>
            </a:br>
            <a:br>
              <a:rPr lang="es-MX" sz="6100" b="1" dirty="0">
                <a:solidFill>
                  <a:schemeClr val="lt1"/>
                </a:solidFill>
              </a:rPr>
            </a:br>
            <a:br>
              <a:rPr lang="es-MX" sz="6100" b="1" dirty="0">
                <a:solidFill>
                  <a:schemeClr val="lt1"/>
                </a:solidFill>
              </a:rPr>
            </a:br>
            <a:br>
              <a:rPr lang="es-MX" sz="6100" b="1" dirty="0">
                <a:solidFill>
                  <a:schemeClr val="lt1"/>
                </a:solidFill>
              </a:rPr>
            </a:br>
            <a:br>
              <a:rPr lang="es-MX" sz="6100" b="1" dirty="0">
                <a:solidFill>
                  <a:schemeClr val="lt1"/>
                </a:solidFill>
              </a:rPr>
            </a:br>
            <a:br>
              <a:rPr lang="es-MX" sz="6100" b="1" dirty="0">
                <a:solidFill>
                  <a:schemeClr val="lt1"/>
                </a:solidFill>
              </a:rPr>
            </a:br>
            <a:br>
              <a:rPr lang="es-MX" sz="6100" b="1" dirty="0">
                <a:solidFill>
                  <a:schemeClr val="lt1"/>
                </a:solidFill>
              </a:rPr>
            </a:br>
            <a:br>
              <a:rPr lang="es-MX" sz="6100" b="1" dirty="0">
                <a:solidFill>
                  <a:schemeClr val="lt1"/>
                </a:solidFill>
              </a:rPr>
            </a:br>
            <a:br>
              <a:rPr lang="es-MX" sz="6100" b="1" dirty="0">
                <a:solidFill>
                  <a:schemeClr val="lt1"/>
                </a:solidFill>
              </a:rPr>
            </a:br>
            <a:r>
              <a:rPr lang="es-MX" sz="6100" b="1" dirty="0">
                <a:solidFill>
                  <a:schemeClr val="lt1"/>
                </a:solidFill>
              </a:rPr>
              <a:t>Kanban - Trello</a:t>
            </a:r>
            <a:br>
              <a:rPr lang="es-MX" b="1" dirty="0">
                <a:solidFill>
                  <a:schemeClr val="lt1"/>
                </a:solidFill>
              </a:rPr>
            </a:br>
            <a:endParaRPr sz="4400" b="1" dirty="0">
              <a:solidFill>
                <a:schemeClr val="lt1"/>
              </a:solidFill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524000" y="976079"/>
            <a:ext cx="44418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Programación 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</a:t>
            </a:r>
            <a:r>
              <a:rPr lang="es-MX" sz="1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Soporte a Usuarios y Productividad</a:t>
            </a:r>
            <a:endParaRPr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Google Shape;188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10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10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EJEMPLO DE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TAREAS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91" name="Google Shape;191;p10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10"/>
          <p:cNvSpPr/>
          <p:nvPr/>
        </p:nvSpPr>
        <p:spPr>
          <a:xfrm>
            <a:off x="-1" y="2472612"/>
            <a:ext cx="8509519" cy="3963695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0"/>
          <p:cNvSpPr txBox="1"/>
          <p:nvPr/>
        </p:nvSpPr>
        <p:spPr>
          <a:xfrm>
            <a:off x="230387" y="2761058"/>
            <a:ext cx="7924568" cy="3108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s-MX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Imaginemos que nos pide programar una calculadora para el módulo de programación y base de datos que realice diversas operaciones con 2 números. Este programa lo vamos a descomponer en tareas. 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sz="2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s-MX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Sin embargo, para este ejemplo haremos un buen uso de tareas y un mal uso de tareas.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Google Shape;199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p11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11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EJEMPLO DE TAREAS -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MAL USO DE TAREAS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02" name="Google Shape;202;p11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11"/>
          <p:cNvSpPr/>
          <p:nvPr/>
        </p:nvSpPr>
        <p:spPr>
          <a:xfrm>
            <a:off x="0" y="2472612"/>
            <a:ext cx="4292082" cy="3963695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11"/>
          <p:cNvSpPr txBox="1"/>
          <p:nvPr/>
        </p:nvSpPr>
        <p:spPr>
          <a:xfrm>
            <a:off x="403193" y="3331074"/>
            <a:ext cx="3441251" cy="22467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s-MX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Esta tarea no permite una trazabilidad de los avances, por lo cual no es útil a la hora de trabajar.</a:t>
            </a:r>
            <a:endParaRPr dirty="0"/>
          </a:p>
        </p:txBody>
      </p:sp>
      <p:pic>
        <p:nvPicPr>
          <p:cNvPr id="205" name="Google Shape;205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548461" y="1776698"/>
            <a:ext cx="2992481" cy="157905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Google Shape;206;p1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548461" y="3464428"/>
            <a:ext cx="6482141" cy="29718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2" name="Google Shape;212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Google Shape;213;p1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12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EJEMPLO DE TAREAS -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BUEN USO DE TAREAS 1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15" name="Google Shape;215;p12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2"/>
          <p:cNvSpPr/>
          <p:nvPr/>
        </p:nvSpPr>
        <p:spPr>
          <a:xfrm>
            <a:off x="0" y="2472612"/>
            <a:ext cx="5402424" cy="3963695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12"/>
          <p:cNvSpPr txBox="1"/>
          <p:nvPr/>
        </p:nvSpPr>
        <p:spPr>
          <a:xfrm>
            <a:off x="205767" y="3061770"/>
            <a:ext cx="4990889" cy="2785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es-MX" sz="25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Ésta forma de hacer tareas, nos permite mantener un estado de avance visual, ya que a medida que las tareas se están haciendo o ya terminaron podemos ir moviéndolas de columnas, Por Hacer-En Proceso-Terminado.</a:t>
            </a:r>
            <a:endParaRPr dirty="0"/>
          </a:p>
        </p:txBody>
      </p:sp>
      <p:pic>
        <p:nvPicPr>
          <p:cNvPr id="218" name="Google Shape;218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796298" y="2471592"/>
            <a:ext cx="4215449" cy="39647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4" name="Google Shape;22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Google Shape;225;p13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3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EJEMPLO DE TAREAS -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BUEN USO DE TAREAS 2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27" name="Google Shape;227;p13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13"/>
          <p:cNvSpPr/>
          <p:nvPr/>
        </p:nvSpPr>
        <p:spPr>
          <a:xfrm>
            <a:off x="0" y="2472612"/>
            <a:ext cx="4292082" cy="3963695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13"/>
          <p:cNvSpPr txBox="1"/>
          <p:nvPr/>
        </p:nvSpPr>
        <p:spPr>
          <a:xfrm>
            <a:off x="243584" y="2684744"/>
            <a:ext cx="3804913" cy="3539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s-MX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 bien para esta forma también creamos sólo una tarea, la descompusimos en subtareas en forma de checklist, que nos permitirá llevar un control de avance.</a:t>
            </a:r>
            <a:endParaRPr dirty="0"/>
          </a:p>
        </p:txBody>
      </p:sp>
      <p:pic>
        <p:nvPicPr>
          <p:cNvPr id="230" name="Google Shape;230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892406" y="2815903"/>
            <a:ext cx="6321074" cy="3620404"/>
          </a:xfrm>
          <a:prstGeom prst="rect">
            <a:avLst/>
          </a:prstGeom>
          <a:noFill/>
          <a:ln>
            <a:noFill/>
          </a:ln>
        </p:spPr>
      </p:pic>
      <p:pic>
        <p:nvPicPr>
          <p:cNvPr id="231" name="Google Shape;231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136295" y="1181975"/>
            <a:ext cx="2972632" cy="15027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4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14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14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DESAFÍO 1.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Crea su primer tablero Trello con tareas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5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15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5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DESAFÍO 2.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Ideando soluciones comunitarias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SISTEMA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KANBAN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01" name="Google Shape;101;p2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" name="Google Shape;102;p2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842840" y="2197170"/>
            <a:ext cx="6506308" cy="36597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3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3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SISTEMA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KANBAN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11" name="Google Shape;111;p3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3"/>
          <p:cNvSpPr/>
          <p:nvPr/>
        </p:nvSpPr>
        <p:spPr>
          <a:xfrm>
            <a:off x="0" y="2472612"/>
            <a:ext cx="6096000" cy="3963695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3"/>
          <p:cNvSpPr txBox="1"/>
          <p:nvPr/>
        </p:nvSpPr>
        <p:spPr>
          <a:xfrm>
            <a:off x="324238" y="2725693"/>
            <a:ext cx="5516724" cy="341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Kanban, es un sistema japonés que consiste en la organización visual de tareas en formato de post-it o notas pegadas en un  tablero o pizarra dividido en tres o más columnas dependiendo de la cantidad de procesos que se necesiten para la realización de una tarea o proyecto. </a:t>
            </a:r>
            <a:b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Sin embargo, la mayoría de las veces se utilizan tres columnas: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4" name="Google Shape;114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338308" y="3271871"/>
            <a:ext cx="5439749" cy="2365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Google Shape;120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4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VENTAJAS DE LA 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METODOLOGÍA KANBAN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23" name="Google Shape;123;p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4"/>
          <p:cNvSpPr txBox="1"/>
          <p:nvPr/>
        </p:nvSpPr>
        <p:spPr>
          <a:xfrm>
            <a:off x="403193" y="1942769"/>
            <a:ext cx="8791769" cy="4555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r>
              <a:rPr lang="es-MX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Entre las ventajas de esta metodología destacan las siguientes:</a:t>
            </a:r>
            <a:endParaRPr dirty="0"/>
          </a:p>
          <a:p>
            <a:pPr marL="1143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200" b="0" i="0" u="none" strike="noStrike" cap="none" dirty="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Visualización de tareas:</a:t>
            </a:r>
            <a:endParaRPr dirty="0"/>
          </a:p>
          <a:p>
            <a:pPr marL="1143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el tablero se exponen todas las tareas de manera que de un solo  vistazo cada persona identifica lo que debe hacer.</a:t>
            </a:r>
            <a:endParaRPr dirty="0"/>
          </a:p>
          <a:p>
            <a:pPr marL="1143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200" b="0" i="0" u="none" strike="noStrike" cap="none" dirty="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Transparencia:</a:t>
            </a:r>
            <a:endParaRPr dirty="0"/>
          </a:p>
          <a:p>
            <a:pPr marL="1143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Todas las personas que pertenecen al tablero saben cuáles son sus tareas y las del resto, además de conocer en qué parte del proceso van.</a:t>
            </a:r>
            <a:endParaRPr dirty="0"/>
          </a:p>
          <a:p>
            <a:pPr marL="1143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200" b="0" i="0" u="none" strike="noStrike" cap="none" dirty="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Desarrollo Ágil:</a:t>
            </a:r>
            <a:endParaRPr dirty="0"/>
          </a:p>
          <a:p>
            <a:pPr marL="1143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Permite el desarrollo de un flujo de trabajo ágil manteniendo ocupado y bajo plazos al equipo de desarrollo.</a:t>
            </a:r>
            <a:endParaRPr sz="2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5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5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¿QUÉ ES 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UNA TAREA?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33" name="Google Shape;133;p5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5"/>
          <p:cNvSpPr/>
          <p:nvPr/>
        </p:nvSpPr>
        <p:spPr>
          <a:xfrm>
            <a:off x="0" y="2472612"/>
            <a:ext cx="5756988" cy="3963695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"/>
          <p:cNvSpPr txBox="1"/>
          <p:nvPr/>
        </p:nvSpPr>
        <p:spPr>
          <a:xfrm>
            <a:off x="296663" y="2959056"/>
            <a:ext cx="5296200" cy="30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Para crear una tarea no existe una regla o forma estándar, sin embargo se recomienda descomponer tareas grandes en tareas más pequeñas que </a:t>
            </a: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engloban</a:t>
            </a: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acciones acotadas. De esta manera, podrá ir manejando de mejor forma el avance y a la vez describirlas con mayor detalle.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6" name="Google Shape;136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08417" y="2533261"/>
            <a:ext cx="2796408" cy="2796408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5"/>
          <p:cNvSpPr txBox="1"/>
          <p:nvPr/>
        </p:nvSpPr>
        <p:spPr>
          <a:xfrm>
            <a:off x="5889540" y="5329669"/>
            <a:ext cx="5848212" cy="80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None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¿Cómo identificamos una buena tarea de una mala?</a:t>
            </a:r>
            <a:endParaRPr sz="24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6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6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HERRAMIENTA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TRELLO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46" name="Google Shape;146;p6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6"/>
          <p:cNvSpPr/>
          <p:nvPr/>
        </p:nvSpPr>
        <p:spPr>
          <a:xfrm>
            <a:off x="0" y="2472612"/>
            <a:ext cx="5756988" cy="3963695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6"/>
          <p:cNvSpPr txBox="1"/>
          <p:nvPr/>
        </p:nvSpPr>
        <p:spPr>
          <a:xfrm>
            <a:off x="258249" y="2725792"/>
            <a:ext cx="5296214" cy="347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Trello es una herramienta web de organización de tareas basada en el sistema Kanban, con el añadido de ser colaborativo ya que permite trabajar de manera más eficiente y productiva a equipos de trabajo o incluso en la organización personal.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2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Hoy en día, Trello es una herramienta muy conocida y utilizada por grandes empresas, entre ellas:</a:t>
            </a:r>
            <a:endParaRPr dirty="0"/>
          </a:p>
        </p:txBody>
      </p:sp>
      <p:pic>
        <p:nvPicPr>
          <p:cNvPr id="149" name="Google Shape;149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015237" y="3669506"/>
            <a:ext cx="5734050" cy="1209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7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7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¿CÓMO FUNCIONA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TRELLO?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58" name="Google Shape;158;p7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7"/>
          <p:cNvSpPr/>
          <p:nvPr/>
        </p:nvSpPr>
        <p:spPr>
          <a:xfrm>
            <a:off x="0" y="2472612"/>
            <a:ext cx="5756988" cy="3963695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7"/>
          <p:cNvSpPr txBox="1"/>
          <p:nvPr/>
        </p:nvSpPr>
        <p:spPr>
          <a:xfrm>
            <a:off x="258249" y="2548509"/>
            <a:ext cx="5296214" cy="38164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Calibri"/>
              <a:buNone/>
            </a:pPr>
            <a:r>
              <a:rPr lang="es-MX"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 la hora de trabajar en equipo, esta herramienta permite al jefe o líder de un proyecto mantener un control y orden en tiempo real de las tareas que está ejecutando el equipo asignando tareas y comentarios como también observando el avance de estas de manera visual.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Calibri"/>
              <a:buNone/>
            </a:pPr>
            <a:r>
              <a:rPr lang="es-MX"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Trello permite agregar muchas funcionalidades que permitirá al equipo llevar mayor información de todo lo que se está trabajando.</a:t>
            </a:r>
            <a:endParaRPr sz="22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1" name="Google Shape;161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991781" y="3540160"/>
            <a:ext cx="5342026" cy="1641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Google Shape;167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8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8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¿QUÉ NOS PROVEE LA 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HERRAMIENTA TRELLO?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70" name="Google Shape;170;p8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8"/>
          <p:cNvSpPr txBox="1"/>
          <p:nvPr/>
        </p:nvSpPr>
        <p:spPr>
          <a:xfrm>
            <a:off x="403193" y="2454851"/>
            <a:ext cx="7705109" cy="37856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342900" algn="just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Proxima Nova"/>
              <a:buAutoNum type="arabicPeriod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Agregar tantas columnas como se necesiten.</a:t>
            </a:r>
            <a:endParaRPr dirty="0"/>
          </a:p>
          <a:p>
            <a:pPr marL="457200" marR="0" lvl="0" indent="-342900" algn="just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Proxima Nova"/>
              <a:buAutoNum type="arabicPeriod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Agregar tantas tarjetas como se necesiten.</a:t>
            </a:r>
            <a:endParaRPr dirty="0"/>
          </a:p>
          <a:p>
            <a:pPr marL="457200" marR="0" lvl="0" indent="-342900" algn="just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Proxima Nova"/>
              <a:buAutoNum type="arabicPeriod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Agregar fechas o calendarios con notificaciones.</a:t>
            </a:r>
            <a:endParaRPr dirty="0"/>
          </a:p>
          <a:p>
            <a:pPr marL="457200" marR="0" lvl="0" indent="-342900" algn="just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Proxima Nova"/>
              <a:buAutoNum type="arabicPeriod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Agregar comentarios a tareas.</a:t>
            </a:r>
            <a:endParaRPr dirty="0"/>
          </a:p>
          <a:p>
            <a:pPr marL="457200" marR="0" lvl="0" indent="-342900" algn="just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Proxima Nova"/>
              <a:buAutoNum type="arabicPeriod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Agregar imágenes o archivos.</a:t>
            </a:r>
            <a:endParaRPr dirty="0"/>
          </a:p>
          <a:p>
            <a:pPr marL="457200" marR="0" lvl="0" indent="-342900" algn="just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Proxima Nova"/>
              <a:buAutoNum type="arabicPeriod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Agregar listas de actividades de una tareas.</a:t>
            </a:r>
            <a:endParaRPr dirty="0"/>
          </a:p>
          <a:p>
            <a:pPr marL="457200" marR="0" lvl="0" indent="-342900" algn="just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Proxima Nova"/>
              <a:buAutoNum type="arabicPeriod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Agregar colaboradores.</a:t>
            </a:r>
            <a:endParaRPr dirty="0"/>
          </a:p>
          <a:p>
            <a:pPr marL="457200" marR="0" lvl="0" indent="-342900" algn="just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Proxima Nova"/>
              <a:buAutoNum type="arabicPeriod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Agregar colores a las tarjetas.</a:t>
            </a:r>
            <a:endParaRPr dirty="0"/>
          </a:p>
          <a:p>
            <a:pPr marL="457200" marR="0" lvl="0" indent="-342900" algn="just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Proxima Nova"/>
              <a:buAutoNum type="arabicPeriod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Agregar o quitar miembros al tablero.</a:t>
            </a:r>
            <a:endParaRPr dirty="0"/>
          </a:p>
          <a:p>
            <a:pPr marL="457200" marR="0" lvl="0" indent="-342900" algn="just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Proxima Nova"/>
              <a:buAutoNum type="arabicPeriod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Fechas de vencimiento de tareas.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Google Shape;177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9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9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1459908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200"/>
              <a:buFont typeface="Calibri"/>
              <a:buNone/>
            </a:pPr>
            <a:r>
              <a:rPr lang="es-MX" sz="4200" dirty="0">
                <a:solidFill>
                  <a:srgbClr val="A7A8AA"/>
                </a:solidFill>
              </a:rPr>
              <a:t>CÓMO IDENTIFICAR UNA TAREA AL MOMENTO DE</a:t>
            </a:r>
            <a:br>
              <a:rPr lang="es-MX" sz="4200" dirty="0"/>
            </a:br>
            <a:r>
              <a:rPr lang="es-MX" sz="4200" dirty="0">
                <a:solidFill>
                  <a:srgbClr val="CD25B0"/>
                </a:solidFill>
              </a:rPr>
              <a:t>DESARROLLAR UN PROGRAMA COMPUTACIONAL?</a:t>
            </a:r>
            <a:endParaRPr sz="4200" dirty="0">
              <a:solidFill>
                <a:srgbClr val="CD25B0"/>
              </a:solidFill>
            </a:endParaRPr>
          </a:p>
        </p:txBody>
      </p:sp>
      <p:sp>
        <p:nvSpPr>
          <p:cNvPr id="180" name="Google Shape;180;p9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9"/>
          <p:cNvSpPr/>
          <p:nvPr/>
        </p:nvSpPr>
        <p:spPr>
          <a:xfrm>
            <a:off x="0" y="2472612"/>
            <a:ext cx="5756988" cy="3963695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9"/>
          <p:cNvSpPr txBox="1"/>
          <p:nvPr/>
        </p:nvSpPr>
        <p:spPr>
          <a:xfrm>
            <a:off x="230387" y="3052363"/>
            <a:ext cx="5296214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s-MX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 importante recalcar que no existe una regla para crear tareas, pero si es necesario que sean acotadas y bien descriptivas, tanto en el nombre de la tarea como en la descripción interna.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766</Words>
  <Application>Microsoft Office PowerPoint</Application>
  <PresentationFormat>Panorámica</PresentationFormat>
  <Paragraphs>77</Paragraphs>
  <Slides>15</Slides>
  <Notes>15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Calibri</vt:lpstr>
      <vt:lpstr>Proxima Nova</vt:lpstr>
      <vt:lpstr>Tema de Office</vt:lpstr>
      <vt:lpstr>           Kanban - Trello </vt:lpstr>
      <vt:lpstr>SISTEMA KANBAN</vt:lpstr>
      <vt:lpstr>SISTEMA KANBAN</vt:lpstr>
      <vt:lpstr>VENTAJAS DE LA  METODOLOGÍA KANBAN</vt:lpstr>
      <vt:lpstr>¿QUÉ ES  UNA TAREA?</vt:lpstr>
      <vt:lpstr>HERRAMIENTA TRELLO</vt:lpstr>
      <vt:lpstr>¿CÓMO FUNCIONA TRELLO?</vt:lpstr>
      <vt:lpstr>¿QUÉ NOS PROVEE LA  HERRAMIENTA TRELLO?</vt:lpstr>
      <vt:lpstr>CÓMO IDENTIFICAR UNA TAREA AL MOMENTO DE DESARROLLAR UN PROGRAMA COMPUTACIONAL?</vt:lpstr>
      <vt:lpstr>EJEMPLO DE TAREAS</vt:lpstr>
      <vt:lpstr>EJEMPLO DE TAREAS - MAL USO DE TAREAS</vt:lpstr>
      <vt:lpstr>EJEMPLO DE TAREAS - BUEN USO DE TAREAS 1</vt:lpstr>
      <vt:lpstr>EJEMPLO DE TAREAS - BUEN USO DE TAREAS 2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Kanban - Trello </dc:title>
  <dc:creator>d.silvahidd@gmail.com</dc:creator>
  <cp:lastModifiedBy>Karina Uribe Mansilla</cp:lastModifiedBy>
  <cp:revision>2</cp:revision>
  <dcterms:created xsi:type="dcterms:W3CDTF">2020-08-12T18:32:33Z</dcterms:created>
  <dcterms:modified xsi:type="dcterms:W3CDTF">2021-02-15T17:23:46Z</dcterms:modified>
</cp:coreProperties>
</file>